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A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1CA90-FC2A-4270-BCE6-AD1A37C70136}" type="datetimeFigureOut">
              <a:rPr lang="es-AR" smtClean="0"/>
              <a:t>19/06/2015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44212-3A6D-4DCA-BA0D-8D9C8BF09193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E9CB3475-C90F-4D5B-9431-F98CD237B5B5" descr="E9CB3475-C90F-4D5B-9431-F98CD237B5B5"/>
          <p:cNvPicPr>
            <a:picLocks noChangeAspect="1" noChangeArrowheads="1"/>
          </p:cNvPicPr>
          <p:nvPr/>
        </p:nvPicPr>
        <p:blipFill>
          <a:blip r:embed="rId2" cstate="print"/>
          <a:srcRect l="19220" r="22026"/>
          <a:stretch>
            <a:fillRect/>
          </a:stretch>
        </p:blipFill>
        <p:spPr bwMode="auto">
          <a:xfrm rot="5400000">
            <a:off x="1233308" y="647013"/>
            <a:ext cx="6120681" cy="578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Presentación de PowerPoint</vt:lpstr>
    </vt:vector>
  </TitlesOfParts>
  <Company>GlaxoSmithKline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nfl77270</dc:creator>
  <cp:lastModifiedBy>Estefania</cp:lastModifiedBy>
  <cp:revision>2</cp:revision>
  <dcterms:created xsi:type="dcterms:W3CDTF">2015-02-19T14:29:58Z</dcterms:created>
  <dcterms:modified xsi:type="dcterms:W3CDTF">2015-06-19T05:33:49Z</dcterms:modified>
</cp:coreProperties>
</file>