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9" r:id="rId2"/>
    <p:sldId id="342" r:id="rId3"/>
    <p:sldId id="343" r:id="rId4"/>
    <p:sldId id="344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6" r:id="rId15"/>
    <p:sldId id="357" r:id="rId16"/>
    <p:sldId id="355" r:id="rId17"/>
    <p:sldId id="358" r:id="rId18"/>
    <p:sldId id="359" r:id="rId19"/>
    <p:sldId id="360" r:id="rId20"/>
    <p:sldId id="361" r:id="rId21"/>
    <p:sldId id="362" r:id="rId22"/>
    <p:sldId id="363" r:id="rId23"/>
  </p:sldIdLst>
  <p:sldSz cx="9144000" cy="6858000" type="screen4x3"/>
  <p:notesSz cx="6858000" cy="9144000"/>
  <p:defaultTextStyle>
    <a:lvl1pPr marL="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024" autoAdjust="0"/>
  </p:normalViewPr>
  <p:slideViewPr>
    <p:cSldViewPr>
      <p:cViewPr varScale="1">
        <p:scale>
          <a:sx n="73" d="100"/>
          <a:sy n="7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68F88C59-319B-4332-9A1D-2A62CFCB00D8}" type="datetimeFigureOut">
              <a:rPr lang="es-ES" smtClean="0"/>
              <a:pPr/>
              <a:t>25/08/2013</a:t>
            </a:fld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B16A41B8-7DC3-4DB6-84E4-E105629EAA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968B300D-05F0-4B43-940D-46DED5A791AD}" type="datetimeFigureOut">
              <a:rPr/>
              <a:pPr/>
              <a:t>30/6/2006</a:t>
            </a:fld>
            <a:endParaRPr lang="es-E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9B26CD33-4337-4529-948A-94F6960B2374}" type="slidenum">
              <a:rPr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es-ES"/>
            </a:lvl1pPr>
            <a:extLst/>
          </a:lstStyle>
          <a:p>
            <a:r>
              <a:rPr kumimoji="0" lang="es-ES"/>
              <a:t>Haga clic para agregar el título del álbum de fotografías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/>
            </a:pPr>
            <a:endParaRPr kumimoji="0" lang="es-ES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la fecha y otros detalles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25/08/2013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25/08/2013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mi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25/08/2013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25/08/2013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25/08/2013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en vertical con títul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24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25/08/2013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1 en vertical y 3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25/08/2013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: 3 en horizontal y 2 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25/08/2013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: 3 en vertical y 2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25/08/2013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25/08/2013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25/08/2013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25/08/2013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25/08/2013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/>
              <a:pPr/>
              <a:t>30/6/2006</a:t>
            </a:fld>
            <a:endParaRPr kumimoji="0" lang="es-E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Vertic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25/08/2013</a:t>
            </a:fld>
            <a:endParaRPr kumimoji="0" lang="es-E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izontal (pantalla comple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es-ES" i="0"/>
              <a:t>Haga clic en el icono</a:t>
            </a:r>
            <a:r>
              <a:rPr kumimoji="0" lang="es-ES" i="0" baseline="0"/>
              <a:t> para agregar </a:t>
            </a:r>
            <a:r>
              <a:rPr kumimoji="0" lang="es-ES" i="0"/>
              <a:t>una imagen a página completa</a:t>
            </a:r>
            <a:endParaRPr kumimoji="0" lang="es-ES" i="0" baseline="0"/>
          </a:p>
          <a:p>
            <a:pPr marL="0" marR="0" indent="0" algn="ctr">
              <a:buFontTx/>
              <a:buNone/>
            </a:pPr>
            <a:endParaRPr kumimoji="0" lang="es-ES" i="0"/>
          </a:p>
          <a:p>
            <a:pPr algn="ctr">
              <a:buFontTx/>
              <a:buNone/>
            </a:pPr>
            <a:endParaRPr kumimoji="0" lang="es-ES" i="0"/>
          </a:p>
          <a:p>
            <a:pPr algn="ctr">
              <a:buFontTx/>
              <a:buNone/>
            </a:pPr>
            <a:endParaRPr kumimoji="0" lang="es-ES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es-ES" baseline="0"/>
            </a:lvl1pPr>
            <a:extLst/>
          </a:lstStyle>
          <a:p>
            <a:r>
              <a:rPr kumimoji="0" lang="es-ES"/>
              <a:t>Haga clic para agregar el título de la sección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es-ES" sz="1800"/>
            </a:lvl1pPr>
            <a:extLst/>
          </a:lstStyle>
          <a:p>
            <a:pPr lvl="0"/>
            <a:r>
              <a:rPr kumimoji="0" lang="es-ES"/>
              <a:t>Haga clic para agregar subtítulo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25/08/2013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25/08/2013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en horizont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25/08/2013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mixt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25/08/2013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25/08/2013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es-ES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25/08/2013</a:t>
            </a:fld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es-ES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es-ES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s-ES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es-ES">
          <a:solidFill>
            <a:schemeClr val="tx2"/>
          </a:solidFill>
        </a:defRPr>
      </a:lvl2pPr>
      <a:lvl3pPr eaLnBrk="1" latinLnBrk="0" hangingPunct="1">
        <a:defRPr kumimoji="0" lang="es-ES">
          <a:solidFill>
            <a:schemeClr val="tx2"/>
          </a:solidFill>
        </a:defRPr>
      </a:lvl3pPr>
      <a:lvl4pPr eaLnBrk="1" latinLnBrk="0" hangingPunct="1">
        <a:defRPr kumimoji="0" lang="es-ES">
          <a:solidFill>
            <a:schemeClr val="tx2"/>
          </a:solidFill>
        </a:defRPr>
      </a:lvl4pPr>
      <a:lvl5pPr eaLnBrk="1" latinLnBrk="0" hangingPunct="1">
        <a:defRPr kumimoji="0" lang="es-ES">
          <a:solidFill>
            <a:schemeClr val="tx2"/>
          </a:solidFill>
        </a:defRPr>
      </a:lvl5pPr>
      <a:lvl6pPr eaLnBrk="1" latinLnBrk="0" hangingPunct="1">
        <a:defRPr kumimoji="0" lang="es-ES">
          <a:solidFill>
            <a:schemeClr val="tx2"/>
          </a:solidFill>
        </a:defRPr>
      </a:lvl6pPr>
      <a:lvl7pPr eaLnBrk="1" latinLnBrk="0" hangingPunct="1">
        <a:defRPr kumimoji="0" lang="es-ES">
          <a:solidFill>
            <a:schemeClr val="tx2"/>
          </a:solidFill>
        </a:defRPr>
      </a:lvl7pPr>
      <a:lvl8pPr eaLnBrk="1" latinLnBrk="0" hangingPunct="1">
        <a:defRPr kumimoji="0" lang="es-ES">
          <a:solidFill>
            <a:schemeClr val="tx2"/>
          </a:solidFill>
        </a:defRPr>
      </a:lvl8pPr>
      <a:lvl9pPr eaLnBrk="1" latinLnBrk="0" hangingPunct="1">
        <a:defRPr kumimoji="0" lang="es-ES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es-ES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es-ES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es-ES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es-ES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dirty="0" smtClean="0"/>
              <a:t>Calderas en planta de proceso</a:t>
            </a:r>
            <a:endParaRPr lang="es-ES" dirty="0"/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Calderas humotubulares y </a:t>
            </a:r>
            <a:r>
              <a:rPr lang="es-ES" dirty="0" err="1" smtClean="0"/>
              <a:t>acutotubulares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posición de imagen" descr="humot1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410" r="6410"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posición de imagen" descr="humot8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79" r="5079"/>
          <a:stretch>
            <a:fillRect/>
          </a:stretch>
        </p:blipFill>
        <p:spPr/>
      </p:pic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Tablero del comandos de la caldera</a:t>
            </a:r>
            <a:endParaRPr lang="es-AR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posición de imagen" descr="humot9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813" b="5813"/>
          <a:stretch>
            <a:fillRect/>
          </a:stretch>
        </p:blipFill>
        <p:spPr/>
      </p:pic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>
          <a:xfrm>
            <a:off x="5143504" y="214290"/>
            <a:ext cx="3505200" cy="3352800"/>
          </a:xfrm>
        </p:spPr>
        <p:txBody>
          <a:bodyPr/>
          <a:lstStyle/>
          <a:p>
            <a:r>
              <a:rPr lang="es-AR" dirty="0" smtClean="0"/>
              <a:t>Chimenea con detalles de puerta trasera de la caldera</a:t>
            </a:r>
            <a:endParaRPr lang="es-AR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posición de imagen" descr="acuot8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458" b="2458"/>
          <a:stretch>
            <a:fillRect/>
          </a:stretch>
        </p:blipFill>
        <p:spPr/>
      </p:pic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>
          <a:xfrm>
            <a:off x="5143504" y="285728"/>
            <a:ext cx="3505200" cy="3352800"/>
          </a:xfrm>
        </p:spPr>
        <p:txBody>
          <a:bodyPr/>
          <a:lstStyle/>
          <a:p>
            <a:r>
              <a:rPr lang="es-AR" dirty="0" smtClean="0"/>
              <a:t>Detalle de domo inferior controles de combustible gaseoso y atrás el economizador, se puede ver la entrada de hombre inferior</a:t>
            </a:r>
            <a:endParaRPr lang="es-AR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posición de imagen" descr="acuot7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307" r="2307"/>
          <a:stretch>
            <a:fillRect/>
          </a:stretch>
        </p:blipFill>
        <p:spPr/>
      </p:pic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Controles de gas, domo inferior, entrada de hombre superior y visor para el interior del horno</a:t>
            </a:r>
            <a:endParaRPr lang="es-AR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posición de imagen" descr="Acuot2.jpg"/>
          <p:cNvPicPr preferRelativeResize="0">
            <a:picLocks noGrp="1"/>
          </p:cNvPicPr>
          <p:nvPr>
            <p:ph type="pic" sz="quarter" idx="10"/>
          </p:nvPr>
        </p:nvPicPr>
        <p:blipFill>
          <a:blip r:embed="rId2"/>
          <a:srcRect t="23136" b="23136"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posición de imagen" descr="acuot6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86" b="2186"/>
          <a:stretch>
            <a:fillRect/>
          </a:stretch>
        </p:blipFill>
        <p:spPr/>
      </p:pic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Ventilador del quemador</a:t>
            </a:r>
            <a:endParaRPr lang="es-AR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posición de imagen" descr="acuot5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97" r="1697"/>
          <a:stretch>
            <a:fillRect/>
          </a:stretch>
        </p:blipFill>
        <p:spPr/>
      </p:pic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Quemador, detalle exterior y en la parte superior el manómetro para ver la presión de la caldera</a:t>
            </a:r>
            <a:endParaRPr lang="es-AR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posición de imagen" descr="acuot4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536" r="2536"/>
          <a:stretch>
            <a:fillRect/>
          </a:stretch>
        </p:blipFill>
        <p:spPr/>
      </p:pic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Equipo para calentar el Fuel </a:t>
            </a:r>
            <a:r>
              <a:rPr lang="es-AR" dirty="0" err="1" smtClean="0"/>
              <a:t>Oil</a:t>
            </a:r>
            <a:r>
              <a:rPr lang="es-AR" dirty="0" smtClean="0"/>
              <a:t> cuando no se usa gas</a:t>
            </a:r>
            <a:endParaRPr lang="es-AR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posición de imagen" descr="Acuot9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593" r="2593"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posición de imagen" descr="humot1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10" b="6310"/>
          <a:stretch>
            <a:fillRect/>
          </a:stretch>
        </p:blipFill>
        <p:spPr/>
      </p:pic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Se muestra en esta foto varios controles  de la parte lateral de la caldera humotubular con el medidor de nivel </a:t>
            </a:r>
            <a:endParaRPr lang="es-AR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posición de imagen" descr="Acuot10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24" r="2124"/>
          <a:stretch>
            <a:fillRect/>
          </a:stretch>
        </p:blipFill>
        <p:spPr/>
      </p:pic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Frente del techo con controles de nivel de caldera y derivador de vapor</a:t>
            </a:r>
            <a:endParaRPr lang="es-AR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posición de imagen" descr="Acuot1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12" r="2112"/>
          <a:stretch>
            <a:fillRect/>
          </a:stretch>
        </p:blipFill>
        <p:spPr/>
      </p:pic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Domo superior  con salida del sobrecalentador</a:t>
            </a:r>
            <a:endParaRPr lang="es-AR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posición de imagen" descr="acuot3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583" r="2583"/>
          <a:stretch>
            <a:fillRect/>
          </a:stretch>
        </p:blipFill>
        <p:spPr/>
      </p:pic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Bombas de alimentación</a:t>
            </a:r>
            <a:endParaRPr lang="es-AR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posición de imagen" descr="humot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105" r="5105"/>
          <a:stretch>
            <a:fillRect/>
          </a:stretch>
        </p:blipFill>
        <p:spPr/>
      </p:pic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Equipo de bombas para entrada de agua a la caldera</a:t>
            </a:r>
            <a:endParaRPr lang="es-AR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posición de imagen" descr="Humot3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8059" b="8059"/>
          <a:stretch>
            <a:fillRect/>
          </a:stretch>
        </p:blipFill>
        <p:spPr/>
      </p:pic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Vista ampliada de nivel de caldera con controles de nivel para apagado </a:t>
            </a:r>
            <a:endParaRPr lang="es-AR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posición de imagen" descr="humot4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685" r="6685"/>
          <a:stretch>
            <a:fillRect/>
          </a:stretch>
        </p:blipFill>
        <p:spPr/>
      </p:pic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Otra caldera, alimentación de agua, se pueden ver controles y el ventilador de quemador </a:t>
            </a:r>
            <a:r>
              <a:rPr lang="es-AR" dirty="0" err="1" smtClean="0"/>
              <a:t>atras</a:t>
            </a:r>
            <a:endParaRPr lang="es-AR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posición de imagen" descr="Humot6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505" r="6505"/>
          <a:stretch>
            <a:fillRect/>
          </a:stretch>
        </p:blipFill>
        <p:spPr>
          <a:xfrm>
            <a:off x="914400" y="294590"/>
            <a:ext cx="7036733" cy="5277550"/>
          </a:xfrm>
        </p:spPr>
      </p:pic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>
          <a:xfrm>
            <a:off x="857224" y="5715016"/>
            <a:ext cx="7467600" cy="381000"/>
          </a:xfrm>
        </p:spPr>
        <p:txBody>
          <a:bodyPr/>
          <a:lstStyle/>
          <a:p>
            <a:r>
              <a:rPr lang="es-AR" dirty="0" smtClean="0"/>
              <a:t>Vista parcial del frente, puerta medidor de presión de caldera, válvulas de seguridad y escalera para subir a la parte superior</a:t>
            </a:r>
            <a:endParaRPr lang="es-AR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6"/>
          </p:nvPr>
        </p:nvSpPr>
        <p:spPr>
          <a:xfrm>
            <a:off x="285720" y="5786454"/>
            <a:ext cx="8215370" cy="881084"/>
          </a:xfrm>
        </p:spPr>
        <p:txBody>
          <a:bodyPr/>
          <a:lstStyle/>
          <a:p>
            <a:r>
              <a:rPr lang="es-AR" dirty="0" smtClean="0"/>
              <a:t>Vista panel frontal con controles para el quemado de combustible, registros de aire y visor de llama</a:t>
            </a:r>
            <a:endParaRPr lang="es-AR" dirty="0"/>
          </a:p>
        </p:txBody>
      </p:sp>
      <p:pic>
        <p:nvPicPr>
          <p:cNvPr id="8" name="7 Marcador de posición de imagen" descr="humot7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6132" r="6132"/>
          <a:stretch>
            <a:fillRect/>
          </a:stretch>
        </p:blipFill>
        <p:spPr>
          <a:xfrm>
            <a:off x="285720" y="285728"/>
            <a:ext cx="7143800" cy="5357850"/>
          </a:xfr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posición de imagen" descr="humot10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330" r="5330"/>
          <a:stretch>
            <a:fillRect/>
          </a:stretch>
        </p:blipFill>
        <p:spPr/>
      </p:pic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Detalle visor de llama</a:t>
            </a:r>
            <a:endParaRPr lang="es-AR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posición de imagen" descr="humot11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008" r="6008"/>
          <a:stretch>
            <a:fillRect/>
          </a:stretch>
        </p:blipFill>
        <p:spPr/>
      </p:pic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Detalle de la puerta del frente con las entradas para los combustibles</a:t>
            </a:r>
            <a:endParaRPr lang="es-AR" dirty="0"/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234</Words>
  <PresentationFormat>Presentación en pantalla (4:3)</PresentationFormat>
  <Paragraphs>21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ClassicPhotoAlbum</vt:lpstr>
      <vt:lpstr>Calderas en planta de proceso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2013-08-25T17:15:21Z</dcterms:created>
  <dcterms:modified xsi:type="dcterms:W3CDTF">2013-08-25T17:41:47Z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3082</vt:i4>
  </property>
  <property fmtid="{D5CDD505-2E9C-101B-9397-08002B2CF9AE}" pid="3" name="_Version">
    <vt:lpwstr>12.0.4518</vt:lpwstr>
  </property>
</Properties>
</file>