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321" r:id="rId4"/>
    <p:sldId id="322" r:id="rId5"/>
    <p:sldId id="323" r:id="rId6"/>
    <p:sldId id="287" r:id="rId7"/>
    <p:sldId id="325" r:id="rId8"/>
    <p:sldId id="262" r:id="rId9"/>
    <p:sldId id="324" r:id="rId10"/>
    <p:sldId id="257" r:id="rId11"/>
    <p:sldId id="326" r:id="rId12"/>
    <p:sldId id="320" r:id="rId13"/>
    <p:sldId id="263" r:id="rId14"/>
    <p:sldId id="261" r:id="rId15"/>
    <p:sldId id="270" r:id="rId16"/>
    <p:sldId id="258" r:id="rId17"/>
    <p:sldId id="273" r:id="rId18"/>
    <p:sldId id="274" r:id="rId19"/>
    <p:sldId id="272" r:id="rId20"/>
    <p:sldId id="275" r:id="rId21"/>
    <p:sldId id="259" r:id="rId22"/>
    <p:sldId id="266" r:id="rId23"/>
    <p:sldId id="267" r:id="rId24"/>
    <p:sldId id="268" r:id="rId25"/>
    <p:sldId id="264" r:id="rId26"/>
    <p:sldId id="265" r:id="rId27"/>
    <p:sldId id="269" r:id="rId28"/>
    <p:sldId id="260" r:id="rId29"/>
    <p:sldId id="271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09" r:id="rId62"/>
    <p:sldId id="310" r:id="rId63"/>
    <p:sldId id="311" r:id="rId64"/>
    <p:sldId id="312" r:id="rId65"/>
    <p:sldId id="313" r:id="rId66"/>
    <p:sldId id="314" r:id="rId67"/>
    <p:sldId id="315" r:id="rId68"/>
    <p:sldId id="316" r:id="rId69"/>
    <p:sldId id="317" r:id="rId70"/>
    <p:sldId id="318" r:id="rId71"/>
    <p:sldId id="319" r:id="rId72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7F4E51-193F-4EFE-9B7B-30E227E89436}" v="302" dt="2023-11-12T15:55:02.3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90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78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rsoi, Pablo" userId="8608ec15-77a0-4c56-b567-2cb27bb2f939" providerId="ADAL" clId="{037F4E51-193F-4EFE-9B7B-30E227E89436}"/>
    <pc:docChg chg="undo custSel addSld modSld sldOrd">
      <pc:chgData name="Borsoi, Pablo" userId="8608ec15-77a0-4c56-b567-2cb27bb2f939" providerId="ADAL" clId="{037F4E51-193F-4EFE-9B7B-30E227E89436}" dt="2023-11-12T15:56:08.574" v="1732" actId="1076"/>
      <pc:docMkLst>
        <pc:docMk/>
      </pc:docMkLst>
      <pc:sldChg chg="addSp delSp modSp mod">
        <pc:chgData name="Borsoi, Pablo" userId="8608ec15-77a0-4c56-b567-2cb27bb2f939" providerId="ADAL" clId="{037F4E51-193F-4EFE-9B7B-30E227E89436}" dt="2023-11-12T14:47:43.166" v="1089"/>
        <pc:sldMkLst>
          <pc:docMk/>
          <pc:sldMk cId="1250169264" sldId="256"/>
        </pc:sldMkLst>
        <pc:grpChg chg="mod">
          <ac:chgData name="Borsoi, Pablo" userId="8608ec15-77a0-4c56-b567-2cb27bb2f939" providerId="ADAL" clId="{037F4E51-193F-4EFE-9B7B-30E227E89436}" dt="2023-11-12T14:46:24.121" v="1050"/>
          <ac:grpSpMkLst>
            <pc:docMk/>
            <pc:sldMk cId="1250169264" sldId="256"/>
            <ac:grpSpMk id="14" creationId="{552FB0ED-B838-B0D0-F3BE-60A015D7342C}"/>
          </ac:grpSpMkLst>
        </pc:grpChg>
        <pc:grpChg chg="mod">
          <ac:chgData name="Borsoi, Pablo" userId="8608ec15-77a0-4c56-b567-2cb27bb2f939" providerId="ADAL" clId="{037F4E51-193F-4EFE-9B7B-30E227E89436}" dt="2023-11-12T14:47:10.583" v="1067"/>
          <ac:grpSpMkLst>
            <pc:docMk/>
            <pc:sldMk cId="1250169264" sldId="256"/>
            <ac:grpSpMk id="21" creationId="{6DA4D885-8970-AAA9-5D85-6753D8D67B54}"/>
          </ac:grpSpMkLst>
        </pc:grpChg>
        <pc:grpChg chg="mod">
          <ac:chgData name="Borsoi, Pablo" userId="8608ec15-77a0-4c56-b567-2cb27bb2f939" providerId="ADAL" clId="{037F4E51-193F-4EFE-9B7B-30E227E89436}" dt="2023-11-12T14:47:12.388" v="1069"/>
          <ac:grpSpMkLst>
            <pc:docMk/>
            <pc:sldMk cId="1250169264" sldId="256"/>
            <ac:grpSpMk id="23" creationId="{7B921C40-7E2C-D73F-9266-D676037156A9}"/>
          </ac:grpSpMkLst>
        </pc:grpChg>
        <pc:grpChg chg="mod">
          <ac:chgData name="Borsoi, Pablo" userId="8608ec15-77a0-4c56-b567-2cb27bb2f939" providerId="ADAL" clId="{037F4E51-193F-4EFE-9B7B-30E227E89436}" dt="2023-11-12T14:47:19.410" v="1074"/>
          <ac:grpSpMkLst>
            <pc:docMk/>
            <pc:sldMk cId="1250169264" sldId="256"/>
            <ac:grpSpMk id="28" creationId="{8B70DFB6-0C02-C9CB-B1E7-82E5A83830A1}"/>
          </ac:grpSpMkLst>
        </pc:grpChg>
        <pc:grpChg chg="del mod">
          <ac:chgData name="Borsoi, Pablo" userId="8608ec15-77a0-4c56-b567-2cb27bb2f939" providerId="ADAL" clId="{037F4E51-193F-4EFE-9B7B-30E227E89436}" dt="2023-11-12T14:47:43.166" v="1089"/>
          <ac:grpSpMkLst>
            <pc:docMk/>
            <pc:sldMk cId="1250169264" sldId="256"/>
            <ac:grpSpMk id="34" creationId="{A9D5551E-BB5B-F0BE-1C9B-269055B714B3}"/>
          </ac:grpSpMkLst>
        </pc:grpChg>
        <pc:grpChg chg="mod">
          <ac:chgData name="Borsoi, Pablo" userId="8608ec15-77a0-4c56-b567-2cb27bb2f939" providerId="ADAL" clId="{037F4E51-193F-4EFE-9B7B-30E227E89436}" dt="2023-11-12T14:47:43.166" v="1089"/>
          <ac:grpSpMkLst>
            <pc:docMk/>
            <pc:sldMk cId="1250169264" sldId="256"/>
            <ac:grpSpMk id="43" creationId="{DDC119B3-7DA4-5F21-E105-3F63D9021A55}"/>
          </ac:grpSpMkLst>
        </pc:grpChg>
        <pc:picChg chg="mod">
          <ac:chgData name="Borsoi, Pablo" userId="8608ec15-77a0-4c56-b567-2cb27bb2f939" providerId="ADAL" clId="{037F4E51-193F-4EFE-9B7B-30E227E89436}" dt="2023-11-12T12:24:10.630" v="0" actId="1076"/>
          <ac:picMkLst>
            <pc:docMk/>
            <pc:sldMk cId="1250169264" sldId="256"/>
            <ac:picMk id="5" creationId="{38C4E369-B3F9-2CEE-885A-6710DF2923A2}"/>
          </ac:picMkLst>
        </pc:picChg>
        <pc:inkChg chg="add mod">
          <ac:chgData name="Borsoi, Pablo" userId="8608ec15-77a0-4c56-b567-2cb27bb2f939" providerId="ADAL" clId="{037F4E51-193F-4EFE-9B7B-30E227E89436}" dt="2023-11-12T14:46:24.121" v="1050"/>
          <ac:inkMkLst>
            <pc:docMk/>
            <pc:sldMk cId="1250169264" sldId="256"/>
            <ac:inkMk id="12" creationId="{ABB4A793-8570-52D8-6369-3ED414F473A0}"/>
          </ac:inkMkLst>
        </pc:inkChg>
        <pc:inkChg chg="add mod">
          <ac:chgData name="Borsoi, Pablo" userId="8608ec15-77a0-4c56-b567-2cb27bb2f939" providerId="ADAL" clId="{037F4E51-193F-4EFE-9B7B-30E227E89436}" dt="2023-11-12T14:46:24.121" v="1050"/>
          <ac:inkMkLst>
            <pc:docMk/>
            <pc:sldMk cId="1250169264" sldId="256"/>
            <ac:inkMk id="13" creationId="{8ABF0F2C-3544-A169-4FF4-17184A2A5CFB}"/>
          </ac:inkMkLst>
        </pc:inkChg>
        <pc:inkChg chg="add">
          <ac:chgData name="Borsoi, Pablo" userId="8608ec15-77a0-4c56-b567-2cb27bb2f939" providerId="ADAL" clId="{037F4E51-193F-4EFE-9B7B-30E227E89436}" dt="2023-11-12T14:46:24.734" v="1051" actId="9405"/>
          <ac:inkMkLst>
            <pc:docMk/>
            <pc:sldMk cId="1250169264" sldId="256"/>
            <ac:inkMk id="15" creationId="{188EB7AD-EE4A-EBCA-BB42-67B24DA6BC57}"/>
          </ac:inkMkLst>
        </pc:inkChg>
        <pc:inkChg chg="add mod">
          <ac:chgData name="Borsoi, Pablo" userId="8608ec15-77a0-4c56-b567-2cb27bb2f939" providerId="ADAL" clId="{037F4E51-193F-4EFE-9B7B-30E227E89436}" dt="2023-11-12T14:47:12.388" v="1069"/>
          <ac:inkMkLst>
            <pc:docMk/>
            <pc:sldMk cId="1250169264" sldId="256"/>
            <ac:inkMk id="16" creationId="{586CD194-863E-2959-395A-CC1AD7AAFB2C}"/>
          </ac:inkMkLst>
        </pc:inkChg>
        <pc:inkChg chg="add mod">
          <ac:chgData name="Borsoi, Pablo" userId="8608ec15-77a0-4c56-b567-2cb27bb2f939" providerId="ADAL" clId="{037F4E51-193F-4EFE-9B7B-30E227E89436}" dt="2023-11-12T14:47:12.388" v="1069"/>
          <ac:inkMkLst>
            <pc:docMk/>
            <pc:sldMk cId="1250169264" sldId="256"/>
            <ac:inkMk id="17" creationId="{9838A9EC-4F67-30F9-1B64-DF28F7817B11}"/>
          </ac:inkMkLst>
        </pc:inkChg>
        <pc:inkChg chg="add mod">
          <ac:chgData name="Borsoi, Pablo" userId="8608ec15-77a0-4c56-b567-2cb27bb2f939" providerId="ADAL" clId="{037F4E51-193F-4EFE-9B7B-30E227E89436}" dt="2023-11-12T14:47:12.388" v="1069"/>
          <ac:inkMkLst>
            <pc:docMk/>
            <pc:sldMk cId="1250169264" sldId="256"/>
            <ac:inkMk id="18" creationId="{16025FCF-3E53-3D75-0506-4201430FE101}"/>
          </ac:inkMkLst>
        </pc:inkChg>
        <pc:inkChg chg="add del mod">
          <ac:chgData name="Borsoi, Pablo" userId="8608ec15-77a0-4c56-b567-2cb27bb2f939" providerId="ADAL" clId="{037F4E51-193F-4EFE-9B7B-30E227E89436}" dt="2023-11-12T14:47:10.583" v="1067"/>
          <ac:inkMkLst>
            <pc:docMk/>
            <pc:sldMk cId="1250169264" sldId="256"/>
            <ac:inkMk id="19" creationId="{1F213F96-6FAB-690F-813B-8F93BCBC4793}"/>
          </ac:inkMkLst>
        </pc:inkChg>
        <pc:inkChg chg="add del">
          <ac:chgData name="Borsoi, Pablo" userId="8608ec15-77a0-4c56-b567-2cb27bb2f939" providerId="ADAL" clId="{037F4E51-193F-4EFE-9B7B-30E227E89436}" dt="2023-11-12T14:47:09.958" v="1064" actId="9405"/>
          <ac:inkMkLst>
            <pc:docMk/>
            <pc:sldMk cId="1250169264" sldId="256"/>
            <ac:inkMk id="20" creationId="{281DD969-4149-3C84-004A-FA24E60B4642}"/>
          </ac:inkMkLst>
        </pc:inkChg>
        <pc:inkChg chg="add mod">
          <ac:chgData name="Borsoi, Pablo" userId="8608ec15-77a0-4c56-b567-2cb27bb2f939" providerId="ADAL" clId="{037F4E51-193F-4EFE-9B7B-30E227E89436}" dt="2023-11-12T14:47:12.388" v="1069"/>
          <ac:inkMkLst>
            <pc:docMk/>
            <pc:sldMk cId="1250169264" sldId="256"/>
            <ac:inkMk id="22" creationId="{AD0D7882-9078-0EA7-2D14-1285FC5F8089}"/>
          </ac:inkMkLst>
        </pc:inkChg>
        <pc:inkChg chg="add mod">
          <ac:chgData name="Borsoi, Pablo" userId="8608ec15-77a0-4c56-b567-2cb27bb2f939" providerId="ADAL" clId="{037F4E51-193F-4EFE-9B7B-30E227E89436}" dt="2023-11-12T14:47:19.410" v="1074"/>
          <ac:inkMkLst>
            <pc:docMk/>
            <pc:sldMk cId="1250169264" sldId="256"/>
            <ac:inkMk id="24" creationId="{27A589DD-84C2-2959-E743-48D5BA076DD7}"/>
          </ac:inkMkLst>
        </pc:inkChg>
        <pc:inkChg chg="add mod">
          <ac:chgData name="Borsoi, Pablo" userId="8608ec15-77a0-4c56-b567-2cb27bb2f939" providerId="ADAL" clId="{037F4E51-193F-4EFE-9B7B-30E227E89436}" dt="2023-11-12T14:47:19.410" v="1074"/>
          <ac:inkMkLst>
            <pc:docMk/>
            <pc:sldMk cId="1250169264" sldId="256"/>
            <ac:inkMk id="25" creationId="{061A565B-9759-6CE4-A1A1-5659F67DFE2B}"/>
          </ac:inkMkLst>
        </pc:inkChg>
        <pc:inkChg chg="add mod">
          <ac:chgData name="Borsoi, Pablo" userId="8608ec15-77a0-4c56-b567-2cb27bb2f939" providerId="ADAL" clId="{037F4E51-193F-4EFE-9B7B-30E227E89436}" dt="2023-11-12T14:47:19.410" v="1074"/>
          <ac:inkMkLst>
            <pc:docMk/>
            <pc:sldMk cId="1250169264" sldId="256"/>
            <ac:inkMk id="26" creationId="{07D8FEBE-6211-5EB8-3E9B-557E079DE3DC}"/>
          </ac:inkMkLst>
        </pc:inkChg>
        <pc:inkChg chg="add">
          <ac:chgData name="Borsoi, Pablo" userId="8608ec15-77a0-4c56-b567-2cb27bb2f939" providerId="ADAL" clId="{037F4E51-193F-4EFE-9B7B-30E227E89436}" dt="2023-11-12T14:47:18.474" v="1073" actId="9405"/>
          <ac:inkMkLst>
            <pc:docMk/>
            <pc:sldMk cId="1250169264" sldId="256"/>
            <ac:inkMk id="27" creationId="{C250595C-5878-8BE2-53A3-FBE7452FCBF8}"/>
          </ac:inkMkLst>
        </pc:inkChg>
        <pc:inkChg chg="add mod">
          <ac:chgData name="Borsoi, Pablo" userId="8608ec15-77a0-4c56-b567-2cb27bb2f939" providerId="ADAL" clId="{037F4E51-193F-4EFE-9B7B-30E227E89436}" dt="2023-11-12T14:47:43.166" v="1089"/>
          <ac:inkMkLst>
            <pc:docMk/>
            <pc:sldMk cId="1250169264" sldId="256"/>
            <ac:inkMk id="29" creationId="{79FD53B3-15D2-36EF-BEC6-8E180728CA54}"/>
          </ac:inkMkLst>
        </pc:inkChg>
        <pc:inkChg chg="add mod">
          <ac:chgData name="Borsoi, Pablo" userId="8608ec15-77a0-4c56-b567-2cb27bb2f939" providerId="ADAL" clId="{037F4E51-193F-4EFE-9B7B-30E227E89436}" dt="2023-11-12T14:47:43.166" v="1089"/>
          <ac:inkMkLst>
            <pc:docMk/>
            <pc:sldMk cId="1250169264" sldId="256"/>
            <ac:inkMk id="30" creationId="{4C061188-D950-0605-EFEA-AC58EB5F2B20}"/>
          </ac:inkMkLst>
        </pc:inkChg>
        <pc:inkChg chg="add mod">
          <ac:chgData name="Borsoi, Pablo" userId="8608ec15-77a0-4c56-b567-2cb27bb2f939" providerId="ADAL" clId="{037F4E51-193F-4EFE-9B7B-30E227E89436}" dt="2023-11-12T14:47:43.166" v="1089"/>
          <ac:inkMkLst>
            <pc:docMk/>
            <pc:sldMk cId="1250169264" sldId="256"/>
            <ac:inkMk id="31" creationId="{5EF51D7E-6DF7-AD3D-0390-3C4DA3426C86}"/>
          </ac:inkMkLst>
        </pc:inkChg>
        <pc:inkChg chg="add mod">
          <ac:chgData name="Borsoi, Pablo" userId="8608ec15-77a0-4c56-b567-2cb27bb2f939" providerId="ADAL" clId="{037F4E51-193F-4EFE-9B7B-30E227E89436}" dt="2023-11-12T14:47:43.166" v="1089"/>
          <ac:inkMkLst>
            <pc:docMk/>
            <pc:sldMk cId="1250169264" sldId="256"/>
            <ac:inkMk id="32" creationId="{D4C8135C-8921-29CE-EBE9-7DE53899D696}"/>
          </ac:inkMkLst>
        </pc:inkChg>
        <pc:inkChg chg="add mod">
          <ac:chgData name="Borsoi, Pablo" userId="8608ec15-77a0-4c56-b567-2cb27bb2f939" providerId="ADAL" clId="{037F4E51-193F-4EFE-9B7B-30E227E89436}" dt="2023-11-12T14:47:43.166" v="1089"/>
          <ac:inkMkLst>
            <pc:docMk/>
            <pc:sldMk cId="1250169264" sldId="256"/>
            <ac:inkMk id="33" creationId="{0AA6F163-334F-1406-8609-3AB9771EF55F}"/>
          </ac:inkMkLst>
        </pc:inkChg>
        <pc:inkChg chg="add mod">
          <ac:chgData name="Borsoi, Pablo" userId="8608ec15-77a0-4c56-b567-2cb27bb2f939" providerId="ADAL" clId="{037F4E51-193F-4EFE-9B7B-30E227E89436}" dt="2023-11-12T14:47:43.166" v="1089"/>
          <ac:inkMkLst>
            <pc:docMk/>
            <pc:sldMk cId="1250169264" sldId="256"/>
            <ac:inkMk id="35" creationId="{A51314D2-1B01-DB43-B8F8-7CD54A247EC5}"/>
          </ac:inkMkLst>
        </pc:inkChg>
        <pc:inkChg chg="add mod">
          <ac:chgData name="Borsoi, Pablo" userId="8608ec15-77a0-4c56-b567-2cb27bb2f939" providerId="ADAL" clId="{037F4E51-193F-4EFE-9B7B-30E227E89436}" dt="2023-11-12T14:47:43.166" v="1089"/>
          <ac:inkMkLst>
            <pc:docMk/>
            <pc:sldMk cId="1250169264" sldId="256"/>
            <ac:inkMk id="36" creationId="{3D5AD5BA-916E-2927-CA7E-680C7B42416A}"/>
          </ac:inkMkLst>
        </pc:inkChg>
        <pc:inkChg chg="add mod">
          <ac:chgData name="Borsoi, Pablo" userId="8608ec15-77a0-4c56-b567-2cb27bb2f939" providerId="ADAL" clId="{037F4E51-193F-4EFE-9B7B-30E227E89436}" dt="2023-11-12T14:47:43.166" v="1089"/>
          <ac:inkMkLst>
            <pc:docMk/>
            <pc:sldMk cId="1250169264" sldId="256"/>
            <ac:inkMk id="37" creationId="{E255B971-0836-F018-AE94-0226E3B47919}"/>
          </ac:inkMkLst>
        </pc:inkChg>
        <pc:inkChg chg="add mod">
          <ac:chgData name="Borsoi, Pablo" userId="8608ec15-77a0-4c56-b567-2cb27bb2f939" providerId="ADAL" clId="{037F4E51-193F-4EFE-9B7B-30E227E89436}" dt="2023-11-12T14:47:43.166" v="1089"/>
          <ac:inkMkLst>
            <pc:docMk/>
            <pc:sldMk cId="1250169264" sldId="256"/>
            <ac:inkMk id="38" creationId="{7E68A02B-33CE-7399-C5B3-A266AF7F0AEE}"/>
          </ac:inkMkLst>
        </pc:inkChg>
        <pc:inkChg chg="add mod">
          <ac:chgData name="Borsoi, Pablo" userId="8608ec15-77a0-4c56-b567-2cb27bb2f939" providerId="ADAL" clId="{037F4E51-193F-4EFE-9B7B-30E227E89436}" dt="2023-11-12T14:47:43.166" v="1089"/>
          <ac:inkMkLst>
            <pc:docMk/>
            <pc:sldMk cId="1250169264" sldId="256"/>
            <ac:inkMk id="39" creationId="{E7D3B898-F1C2-3EA6-F045-05F61E10EB66}"/>
          </ac:inkMkLst>
        </pc:inkChg>
        <pc:inkChg chg="add mod">
          <ac:chgData name="Borsoi, Pablo" userId="8608ec15-77a0-4c56-b567-2cb27bb2f939" providerId="ADAL" clId="{037F4E51-193F-4EFE-9B7B-30E227E89436}" dt="2023-11-12T14:47:43.166" v="1089"/>
          <ac:inkMkLst>
            <pc:docMk/>
            <pc:sldMk cId="1250169264" sldId="256"/>
            <ac:inkMk id="40" creationId="{3E5E15CC-36FD-67E4-BEC2-599D2E627460}"/>
          </ac:inkMkLst>
        </pc:inkChg>
        <pc:inkChg chg="add mod">
          <ac:chgData name="Borsoi, Pablo" userId="8608ec15-77a0-4c56-b567-2cb27bb2f939" providerId="ADAL" clId="{037F4E51-193F-4EFE-9B7B-30E227E89436}" dt="2023-11-12T14:47:43.166" v="1089"/>
          <ac:inkMkLst>
            <pc:docMk/>
            <pc:sldMk cId="1250169264" sldId="256"/>
            <ac:inkMk id="41" creationId="{B7506DDC-5DF8-E1DA-2A1F-42BE09CE664F}"/>
          </ac:inkMkLst>
        </pc:inkChg>
        <pc:inkChg chg="add mod">
          <ac:chgData name="Borsoi, Pablo" userId="8608ec15-77a0-4c56-b567-2cb27bb2f939" providerId="ADAL" clId="{037F4E51-193F-4EFE-9B7B-30E227E89436}" dt="2023-11-12T14:47:43.166" v="1089"/>
          <ac:inkMkLst>
            <pc:docMk/>
            <pc:sldMk cId="1250169264" sldId="256"/>
            <ac:inkMk id="42" creationId="{65CA67CF-0E0C-A58D-C837-498FE9C4EC25}"/>
          </ac:inkMkLst>
        </pc:inkChg>
      </pc:sldChg>
      <pc:sldChg chg="addSp delSp modSp mod">
        <pc:chgData name="Borsoi, Pablo" userId="8608ec15-77a0-4c56-b567-2cb27bb2f939" providerId="ADAL" clId="{037F4E51-193F-4EFE-9B7B-30E227E89436}" dt="2023-11-12T15:24:05.199" v="1336" actId="1076"/>
        <pc:sldMkLst>
          <pc:docMk/>
          <pc:sldMk cId="1059349698" sldId="257"/>
        </pc:sldMkLst>
        <pc:picChg chg="mod">
          <ac:chgData name="Borsoi, Pablo" userId="8608ec15-77a0-4c56-b567-2cb27bb2f939" providerId="ADAL" clId="{037F4E51-193F-4EFE-9B7B-30E227E89436}" dt="2023-11-12T15:24:05.199" v="1336" actId="1076"/>
          <ac:picMkLst>
            <pc:docMk/>
            <pc:sldMk cId="1059349698" sldId="257"/>
            <ac:picMk id="3" creationId="{E4C81E83-B186-113E-4732-A965DCB4FEAD}"/>
          </ac:picMkLst>
        </pc:picChg>
        <pc:picChg chg="del">
          <ac:chgData name="Borsoi, Pablo" userId="8608ec15-77a0-4c56-b567-2cb27bb2f939" providerId="ADAL" clId="{037F4E51-193F-4EFE-9B7B-30E227E89436}" dt="2023-11-12T15:05:19.254" v="1094" actId="478"/>
          <ac:picMkLst>
            <pc:docMk/>
            <pc:sldMk cId="1059349698" sldId="257"/>
            <ac:picMk id="5" creationId="{A77343C4-D0AA-4433-7832-EEDD24AFBA92}"/>
          </ac:picMkLst>
        </pc:picChg>
        <pc:picChg chg="add mod">
          <ac:chgData name="Borsoi, Pablo" userId="8608ec15-77a0-4c56-b567-2cb27bb2f939" providerId="ADAL" clId="{037F4E51-193F-4EFE-9B7B-30E227E89436}" dt="2023-11-12T15:05:25.944" v="1098" actId="1076"/>
          <ac:picMkLst>
            <pc:docMk/>
            <pc:sldMk cId="1059349698" sldId="257"/>
            <ac:picMk id="6" creationId="{DF6DBC47-0F38-8191-2FC5-72D3659AC83B}"/>
          </ac:picMkLst>
        </pc:picChg>
      </pc:sldChg>
      <pc:sldChg chg="addSp delSp modSp mod ord">
        <pc:chgData name="Borsoi, Pablo" userId="8608ec15-77a0-4c56-b567-2cb27bb2f939" providerId="ADAL" clId="{037F4E51-193F-4EFE-9B7B-30E227E89436}" dt="2023-11-12T15:45:55.178" v="1502"/>
        <pc:sldMkLst>
          <pc:docMk/>
          <pc:sldMk cId="2980165291" sldId="259"/>
        </pc:sldMkLst>
        <pc:grpChg chg="del mod">
          <ac:chgData name="Borsoi, Pablo" userId="8608ec15-77a0-4c56-b567-2cb27bb2f939" providerId="ADAL" clId="{037F4E51-193F-4EFE-9B7B-30E227E89436}" dt="2023-11-12T15:26:25.628" v="1354"/>
          <ac:grpSpMkLst>
            <pc:docMk/>
            <pc:sldMk cId="2980165291" sldId="259"/>
            <ac:grpSpMk id="20" creationId="{244FA59D-E0A8-E87B-1EC5-AC569906544A}"/>
          </ac:grpSpMkLst>
        </pc:grpChg>
        <pc:grpChg chg="del mod">
          <ac:chgData name="Borsoi, Pablo" userId="8608ec15-77a0-4c56-b567-2cb27bb2f939" providerId="ADAL" clId="{037F4E51-193F-4EFE-9B7B-30E227E89436}" dt="2023-11-12T15:26:32.177" v="1359"/>
          <ac:grpSpMkLst>
            <pc:docMk/>
            <pc:sldMk cId="2980165291" sldId="259"/>
            <ac:grpSpMk id="23" creationId="{870F9FCC-4BAD-149F-0609-7A1BD1270286}"/>
          </ac:grpSpMkLst>
        </pc:grpChg>
        <pc:grpChg chg="mod">
          <ac:chgData name="Borsoi, Pablo" userId="8608ec15-77a0-4c56-b567-2cb27bb2f939" providerId="ADAL" clId="{037F4E51-193F-4EFE-9B7B-30E227E89436}" dt="2023-11-12T15:26:32.177" v="1359"/>
          <ac:grpSpMkLst>
            <pc:docMk/>
            <pc:sldMk cId="2980165291" sldId="259"/>
            <ac:grpSpMk id="28" creationId="{69002891-8129-9362-46C9-7C1963B9A0A8}"/>
          </ac:grpSpMkLst>
        </pc:grpChg>
        <pc:grpChg chg="mod">
          <ac:chgData name="Borsoi, Pablo" userId="8608ec15-77a0-4c56-b567-2cb27bb2f939" providerId="ADAL" clId="{037F4E51-193F-4EFE-9B7B-30E227E89436}" dt="2023-11-12T15:26:49.398" v="1376"/>
          <ac:grpSpMkLst>
            <pc:docMk/>
            <pc:sldMk cId="2980165291" sldId="259"/>
            <ac:grpSpMk id="45" creationId="{603815BF-0362-D767-A317-83CA6C329F05}"/>
          </ac:grpSpMkLst>
        </pc:grpChg>
        <pc:grpChg chg="mod">
          <ac:chgData name="Borsoi, Pablo" userId="8608ec15-77a0-4c56-b567-2cb27bb2f939" providerId="ADAL" clId="{037F4E51-193F-4EFE-9B7B-30E227E89436}" dt="2023-11-12T15:26:49.398" v="1376"/>
          <ac:grpSpMkLst>
            <pc:docMk/>
            <pc:sldMk cId="2980165291" sldId="259"/>
            <ac:grpSpMk id="46" creationId="{1B0D58B5-055D-3DAA-2858-42556F6B8A6F}"/>
          </ac:grpSpMkLst>
        </pc:grpChg>
        <pc:inkChg chg="add mod">
          <ac:chgData name="Borsoi, Pablo" userId="8608ec15-77a0-4c56-b567-2cb27bb2f939" providerId="ADAL" clId="{037F4E51-193F-4EFE-9B7B-30E227E89436}" dt="2023-11-12T15:26:32.177" v="1359"/>
          <ac:inkMkLst>
            <pc:docMk/>
            <pc:sldMk cId="2980165291" sldId="259"/>
            <ac:inkMk id="6" creationId="{15F968C6-C97D-F082-DFB9-78E15CD36FA2}"/>
          </ac:inkMkLst>
        </pc:inkChg>
        <pc:inkChg chg="add mod">
          <ac:chgData name="Borsoi, Pablo" userId="8608ec15-77a0-4c56-b567-2cb27bb2f939" providerId="ADAL" clId="{037F4E51-193F-4EFE-9B7B-30E227E89436}" dt="2023-11-12T15:26:32.177" v="1359"/>
          <ac:inkMkLst>
            <pc:docMk/>
            <pc:sldMk cId="2980165291" sldId="259"/>
            <ac:inkMk id="7" creationId="{912E83AC-21AA-BD17-71E5-0E7D96BB44D1}"/>
          </ac:inkMkLst>
        </pc:inkChg>
        <pc:inkChg chg="add mod">
          <ac:chgData name="Borsoi, Pablo" userId="8608ec15-77a0-4c56-b567-2cb27bb2f939" providerId="ADAL" clId="{037F4E51-193F-4EFE-9B7B-30E227E89436}" dt="2023-11-12T15:26:32.177" v="1359"/>
          <ac:inkMkLst>
            <pc:docMk/>
            <pc:sldMk cId="2980165291" sldId="259"/>
            <ac:inkMk id="8" creationId="{74A613CD-7490-0C31-5985-0A82556B6F51}"/>
          </ac:inkMkLst>
        </pc:inkChg>
        <pc:inkChg chg="add mod">
          <ac:chgData name="Borsoi, Pablo" userId="8608ec15-77a0-4c56-b567-2cb27bb2f939" providerId="ADAL" clId="{037F4E51-193F-4EFE-9B7B-30E227E89436}" dt="2023-11-12T15:26:32.177" v="1359"/>
          <ac:inkMkLst>
            <pc:docMk/>
            <pc:sldMk cId="2980165291" sldId="259"/>
            <ac:inkMk id="9" creationId="{70D64CBF-8B53-3F85-34D8-15AF6568E716}"/>
          </ac:inkMkLst>
        </pc:inkChg>
        <pc:inkChg chg="add mod">
          <ac:chgData name="Borsoi, Pablo" userId="8608ec15-77a0-4c56-b567-2cb27bb2f939" providerId="ADAL" clId="{037F4E51-193F-4EFE-9B7B-30E227E89436}" dt="2023-11-12T15:26:32.177" v="1359"/>
          <ac:inkMkLst>
            <pc:docMk/>
            <pc:sldMk cId="2980165291" sldId="259"/>
            <ac:inkMk id="10" creationId="{7C675E94-C79B-B882-0299-9D4142BD7D08}"/>
          </ac:inkMkLst>
        </pc:inkChg>
        <pc:inkChg chg="add mod">
          <ac:chgData name="Borsoi, Pablo" userId="8608ec15-77a0-4c56-b567-2cb27bb2f939" providerId="ADAL" clId="{037F4E51-193F-4EFE-9B7B-30E227E89436}" dt="2023-11-12T15:26:32.177" v="1359"/>
          <ac:inkMkLst>
            <pc:docMk/>
            <pc:sldMk cId="2980165291" sldId="259"/>
            <ac:inkMk id="11" creationId="{0F3C7337-F061-89F9-91AC-6032068ED498}"/>
          </ac:inkMkLst>
        </pc:inkChg>
        <pc:inkChg chg="add mod">
          <ac:chgData name="Borsoi, Pablo" userId="8608ec15-77a0-4c56-b567-2cb27bb2f939" providerId="ADAL" clId="{037F4E51-193F-4EFE-9B7B-30E227E89436}" dt="2023-11-12T15:26:32.177" v="1359"/>
          <ac:inkMkLst>
            <pc:docMk/>
            <pc:sldMk cId="2980165291" sldId="259"/>
            <ac:inkMk id="12" creationId="{F33107CD-B1A9-DF03-3DD3-9A9F62925FB0}"/>
          </ac:inkMkLst>
        </pc:inkChg>
        <pc:inkChg chg="add mod">
          <ac:chgData name="Borsoi, Pablo" userId="8608ec15-77a0-4c56-b567-2cb27bb2f939" providerId="ADAL" clId="{037F4E51-193F-4EFE-9B7B-30E227E89436}" dt="2023-11-12T15:26:32.177" v="1359"/>
          <ac:inkMkLst>
            <pc:docMk/>
            <pc:sldMk cId="2980165291" sldId="259"/>
            <ac:inkMk id="13" creationId="{797ABCBA-40FA-78A1-F312-5D05C1C55B98}"/>
          </ac:inkMkLst>
        </pc:inkChg>
        <pc:inkChg chg="add mod">
          <ac:chgData name="Borsoi, Pablo" userId="8608ec15-77a0-4c56-b567-2cb27bb2f939" providerId="ADAL" clId="{037F4E51-193F-4EFE-9B7B-30E227E89436}" dt="2023-11-12T15:26:32.177" v="1359"/>
          <ac:inkMkLst>
            <pc:docMk/>
            <pc:sldMk cId="2980165291" sldId="259"/>
            <ac:inkMk id="14" creationId="{E2177BFB-5F97-904B-BFCC-FD4D1146EBC1}"/>
          </ac:inkMkLst>
        </pc:inkChg>
        <pc:inkChg chg="add mod">
          <ac:chgData name="Borsoi, Pablo" userId="8608ec15-77a0-4c56-b567-2cb27bb2f939" providerId="ADAL" clId="{037F4E51-193F-4EFE-9B7B-30E227E89436}" dt="2023-11-12T15:26:32.177" v="1359"/>
          <ac:inkMkLst>
            <pc:docMk/>
            <pc:sldMk cId="2980165291" sldId="259"/>
            <ac:inkMk id="15" creationId="{B10C4AB7-0A09-AD7C-8F96-704C5E874960}"/>
          </ac:inkMkLst>
        </pc:inkChg>
        <pc:inkChg chg="add mod">
          <ac:chgData name="Borsoi, Pablo" userId="8608ec15-77a0-4c56-b567-2cb27bb2f939" providerId="ADAL" clId="{037F4E51-193F-4EFE-9B7B-30E227E89436}" dt="2023-11-12T15:26:32.177" v="1359"/>
          <ac:inkMkLst>
            <pc:docMk/>
            <pc:sldMk cId="2980165291" sldId="259"/>
            <ac:inkMk id="16" creationId="{B6EFE0C0-3FDE-99C5-BD32-004A04ED03BB}"/>
          </ac:inkMkLst>
        </pc:inkChg>
        <pc:inkChg chg="add mod">
          <ac:chgData name="Borsoi, Pablo" userId="8608ec15-77a0-4c56-b567-2cb27bb2f939" providerId="ADAL" clId="{037F4E51-193F-4EFE-9B7B-30E227E89436}" dt="2023-11-12T15:26:32.177" v="1359"/>
          <ac:inkMkLst>
            <pc:docMk/>
            <pc:sldMk cId="2980165291" sldId="259"/>
            <ac:inkMk id="17" creationId="{0C73AF89-5D9C-400A-921E-9DF942E13DE1}"/>
          </ac:inkMkLst>
        </pc:inkChg>
        <pc:inkChg chg="add mod">
          <ac:chgData name="Borsoi, Pablo" userId="8608ec15-77a0-4c56-b567-2cb27bb2f939" providerId="ADAL" clId="{037F4E51-193F-4EFE-9B7B-30E227E89436}" dt="2023-11-12T15:26:32.177" v="1359"/>
          <ac:inkMkLst>
            <pc:docMk/>
            <pc:sldMk cId="2980165291" sldId="259"/>
            <ac:inkMk id="18" creationId="{E348D99D-27AC-9837-1F66-6E4F3CFF8B32}"/>
          </ac:inkMkLst>
        </pc:inkChg>
        <pc:inkChg chg="add mod">
          <ac:chgData name="Borsoi, Pablo" userId="8608ec15-77a0-4c56-b567-2cb27bb2f939" providerId="ADAL" clId="{037F4E51-193F-4EFE-9B7B-30E227E89436}" dt="2023-11-12T15:26:32.177" v="1359"/>
          <ac:inkMkLst>
            <pc:docMk/>
            <pc:sldMk cId="2980165291" sldId="259"/>
            <ac:inkMk id="19" creationId="{DC9E13AD-14B8-7D55-4497-C83D4B11AA31}"/>
          </ac:inkMkLst>
        </pc:inkChg>
        <pc:inkChg chg="add mod">
          <ac:chgData name="Borsoi, Pablo" userId="8608ec15-77a0-4c56-b567-2cb27bb2f939" providerId="ADAL" clId="{037F4E51-193F-4EFE-9B7B-30E227E89436}" dt="2023-11-12T15:26:32.177" v="1359"/>
          <ac:inkMkLst>
            <pc:docMk/>
            <pc:sldMk cId="2980165291" sldId="259"/>
            <ac:inkMk id="21" creationId="{38F16D76-BDB1-C66A-E89C-33E45652E151}"/>
          </ac:inkMkLst>
        </pc:inkChg>
        <pc:inkChg chg="add">
          <ac:chgData name="Borsoi, Pablo" userId="8608ec15-77a0-4c56-b567-2cb27bb2f939" providerId="ADAL" clId="{037F4E51-193F-4EFE-9B7B-30E227E89436}" dt="2023-11-12T15:26:24.984" v="1353" actId="9405"/>
          <ac:inkMkLst>
            <pc:docMk/>
            <pc:sldMk cId="2980165291" sldId="259"/>
            <ac:inkMk id="22" creationId="{71115C2C-E0DE-F966-DFBC-AC9CBA440365}"/>
          </ac:inkMkLst>
        </pc:inkChg>
        <pc:inkChg chg="add mod">
          <ac:chgData name="Borsoi, Pablo" userId="8608ec15-77a0-4c56-b567-2cb27bb2f939" providerId="ADAL" clId="{037F4E51-193F-4EFE-9B7B-30E227E89436}" dt="2023-11-12T15:26:32.177" v="1359"/>
          <ac:inkMkLst>
            <pc:docMk/>
            <pc:sldMk cId="2980165291" sldId="259"/>
            <ac:inkMk id="24" creationId="{D9F722F7-7467-D87F-346A-F4FBA11FD105}"/>
          </ac:inkMkLst>
        </pc:inkChg>
        <pc:inkChg chg="add mod">
          <ac:chgData name="Borsoi, Pablo" userId="8608ec15-77a0-4c56-b567-2cb27bb2f939" providerId="ADAL" clId="{037F4E51-193F-4EFE-9B7B-30E227E89436}" dt="2023-11-12T15:26:32.177" v="1359"/>
          <ac:inkMkLst>
            <pc:docMk/>
            <pc:sldMk cId="2980165291" sldId="259"/>
            <ac:inkMk id="25" creationId="{463BF079-7F2C-C557-BD35-5B51C90FE7E5}"/>
          </ac:inkMkLst>
        </pc:inkChg>
        <pc:inkChg chg="add mod">
          <ac:chgData name="Borsoi, Pablo" userId="8608ec15-77a0-4c56-b567-2cb27bb2f939" providerId="ADAL" clId="{037F4E51-193F-4EFE-9B7B-30E227E89436}" dt="2023-11-12T15:26:32.177" v="1359"/>
          <ac:inkMkLst>
            <pc:docMk/>
            <pc:sldMk cId="2980165291" sldId="259"/>
            <ac:inkMk id="26" creationId="{0FB615A6-DB4F-5F57-6787-8CC50B9CA702}"/>
          </ac:inkMkLst>
        </pc:inkChg>
        <pc:inkChg chg="add mod">
          <ac:chgData name="Borsoi, Pablo" userId="8608ec15-77a0-4c56-b567-2cb27bb2f939" providerId="ADAL" clId="{037F4E51-193F-4EFE-9B7B-30E227E89436}" dt="2023-11-12T15:26:32.177" v="1359"/>
          <ac:inkMkLst>
            <pc:docMk/>
            <pc:sldMk cId="2980165291" sldId="259"/>
            <ac:inkMk id="27" creationId="{246B5D71-55CA-CD9A-524E-AD9E38B20F16}"/>
          </ac:inkMkLst>
        </pc:inkChg>
        <pc:inkChg chg="add mod">
          <ac:chgData name="Borsoi, Pablo" userId="8608ec15-77a0-4c56-b567-2cb27bb2f939" providerId="ADAL" clId="{037F4E51-193F-4EFE-9B7B-30E227E89436}" dt="2023-11-12T15:26:49.398" v="1376"/>
          <ac:inkMkLst>
            <pc:docMk/>
            <pc:sldMk cId="2980165291" sldId="259"/>
            <ac:inkMk id="29" creationId="{D0567CB0-BD95-A57F-38B3-F37541E66D91}"/>
          </ac:inkMkLst>
        </pc:inkChg>
        <pc:inkChg chg="add mod">
          <ac:chgData name="Borsoi, Pablo" userId="8608ec15-77a0-4c56-b567-2cb27bb2f939" providerId="ADAL" clId="{037F4E51-193F-4EFE-9B7B-30E227E89436}" dt="2023-11-12T15:26:49.398" v="1376"/>
          <ac:inkMkLst>
            <pc:docMk/>
            <pc:sldMk cId="2980165291" sldId="259"/>
            <ac:inkMk id="30" creationId="{4F401D22-5C29-C61A-6B4C-182DA7742ACB}"/>
          </ac:inkMkLst>
        </pc:inkChg>
        <pc:inkChg chg="add mod">
          <ac:chgData name="Borsoi, Pablo" userId="8608ec15-77a0-4c56-b567-2cb27bb2f939" providerId="ADAL" clId="{037F4E51-193F-4EFE-9B7B-30E227E89436}" dt="2023-11-12T15:26:49.398" v="1376"/>
          <ac:inkMkLst>
            <pc:docMk/>
            <pc:sldMk cId="2980165291" sldId="259"/>
            <ac:inkMk id="31" creationId="{408F851F-40F9-A147-0B1B-157F9A2942E9}"/>
          </ac:inkMkLst>
        </pc:inkChg>
        <pc:inkChg chg="add mod">
          <ac:chgData name="Borsoi, Pablo" userId="8608ec15-77a0-4c56-b567-2cb27bb2f939" providerId="ADAL" clId="{037F4E51-193F-4EFE-9B7B-30E227E89436}" dt="2023-11-12T15:26:49.398" v="1376"/>
          <ac:inkMkLst>
            <pc:docMk/>
            <pc:sldMk cId="2980165291" sldId="259"/>
            <ac:inkMk id="32" creationId="{46E6E1F7-9D26-F232-EC3C-CCBC4916B0EF}"/>
          </ac:inkMkLst>
        </pc:inkChg>
        <pc:inkChg chg="add mod">
          <ac:chgData name="Borsoi, Pablo" userId="8608ec15-77a0-4c56-b567-2cb27bb2f939" providerId="ADAL" clId="{037F4E51-193F-4EFE-9B7B-30E227E89436}" dt="2023-11-12T15:26:49.398" v="1376"/>
          <ac:inkMkLst>
            <pc:docMk/>
            <pc:sldMk cId="2980165291" sldId="259"/>
            <ac:inkMk id="33" creationId="{EDC96F5B-1CAC-21DA-76A6-B0C477545FDB}"/>
          </ac:inkMkLst>
        </pc:inkChg>
        <pc:inkChg chg="add mod">
          <ac:chgData name="Borsoi, Pablo" userId="8608ec15-77a0-4c56-b567-2cb27bb2f939" providerId="ADAL" clId="{037F4E51-193F-4EFE-9B7B-30E227E89436}" dt="2023-11-12T15:26:49.398" v="1376"/>
          <ac:inkMkLst>
            <pc:docMk/>
            <pc:sldMk cId="2980165291" sldId="259"/>
            <ac:inkMk id="34" creationId="{BC172FB5-D183-B96B-2C06-DC1D6E9FB7E6}"/>
          </ac:inkMkLst>
        </pc:inkChg>
        <pc:inkChg chg="add mod">
          <ac:chgData name="Borsoi, Pablo" userId="8608ec15-77a0-4c56-b567-2cb27bb2f939" providerId="ADAL" clId="{037F4E51-193F-4EFE-9B7B-30E227E89436}" dt="2023-11-12T15:26:49.398" v="1376"/>
          <ac:inkMkLst>
            <pc:docMk/>
            <pc:sldMk cId="2980165291" sldId="259"/>
            <ac:inkMk id="35" creationId="{F15F6C14-CB54-C056-21A7-234CCC7F7948}"/>
          </ac:inkMkLst>
        </pc:inkChg>
        <pc:inkChg chg="add mod">
          <ac:chgData name="Borsoi, Pablo" userId="8608ec15-77a0-4c56-b567-2cb27bb2f939" providerId="ADAL" clId="{037F4E51-193F-4EFE-9B7B-30E227E89436}" dt="2023-11-12T15:26:49.398" v="1376"/>
          <ac:inkMkLst>
            <pc:docMk/>
            <pc:sldMk cId="2980165291" sldId="259"/>
            <ac:inkMk id="36" creationId="{27571BE5-B047-FE3C-80DF-BD5801C656F8}"/>
          </ac:inkMkLst>
        </pc:inkChg>
        <pc:inkChg chg="add mod">
          <ac:chgData name="Borsoi, Pablo" userId="8608ec15-77a0-4c56-b567-2cb27bb2f939" providerId="ADAL" clId="{037F4E51-193F-4EFE-9B7B-30E227E89436}" dt="2023-11-12T15:26:49.398" v="1376"/>
          <ac:inkMkLst>
            <pc:docMk/>
            <pc:sldMk cId="2980165291" sldId="259"/>
            <ac:inkMk id="37" creationId="{636DDB51-2C79-C3BE-1766-9361D6BDB564}"/>
          </ac:inkMkLst>
        </pc:inkChg>
        <pc:inkChg chg="add mod">
          <ac:chgData name="Borsoi, Pablo" userId="8608ec15-77a0-4c56-b567-2cb27bb2f939" providerId="ADAL" clId="{037F4E51-193F-4EFE-9B7B-30E227E89436}" dt="2023-11-12T15:26:49.398" v="1376"/>
          <ac:inkMkLst>
            <pc:docMk/>
            <pc:sldMk cId="2980165291" sldId="259"/>
            <ac:inkMk id="38" creationId="{918F70D6-841D-0957-D844-8439296B8C19}"/>
          </ac:inkMkLst>
        </pc:inkChg>
        <pc:inkChg chg="add mod">
          <ac:chgData name="Borsoi, Pablo" userId="8608ec15-77a0-4c56-b567-2cb27bb2f939" providerId="ADAL" clId="{037F4E51-193F-4EFE-9B7B-30E227E89436}" dt="2023-11-12T15:26:49.398" v="1376"/>
          <ac:inkMkLst>
            <pc:docMk/>
            <pc:sldMk cId="2980165291" sldId="259"/>
            <ac:inkMk id="39" creationId="{DAD45BAD-CCA5-BE25-785C-2381AA89C992}"/>
          </ac:inkMkLst>
        </pc:inkChg>
        <pc:inkChg chg="add mod">
          <ac:chgData name="Borsoi, Pablo" userId="8608ec15-77a0-4c56-b567-2cb27bb2f939" providerId="ADAL" clId="{037F4E51-193F-4EFE-9B7B-30E227E89436}" dt="2023-11-12T15:26:49.398" v="1376"/>
          <ac:inkMkLst>
            <pc:docMk/>
            <pc:sldMk cId="2980165291" sldId="259"/>
            <ac:inkMk id="40" creationId="{500F1E91-E2A0-7C9D-D035-D6F64F28E3F7}"/>
          </ac:inkMkLst>
        </pc:inkChg>
        <pc:inkChg chg="add mod">
          <ac:chgData name="Borsoi, Pablo" userId="8608ec15-77a0-4c56-b567-2cb27bb2f939" providerId="ADAL" clId="{037F4E51-193F-4EFE-9B7B-30E227E89436}" dt="2023-11-12T15:26:49.398" v="1376"/>
          <ac:inkMkLst>
            <pc:docMk/>
            <pc:sldMk cId="2980165291" sldId="259"/>
            <ac:inkMk id="41" creationId="{D992D03E-CD23-D626-D99E-511E5DDCD192}"/>
          </ac:inkMkLst>
        </pc:inkChg>
        <pc:inkChg chg="add mod">
          <ac:chgData name="Borsoi, Pablo" userId="8608ec15-77a0-4c56-b567-2cb27bb2f939" providerId="ADAL" clId="{037F4E51-193F-4EFE-9B7B-30E227E89436}" dt="2023-11-12T15:26:49.398" v="1376"/>
          <ac:inkMkLst>
            <pc:docMk/>
            <pc:sldMk cId="2980165291" sldId="259"/>
            <ac:inkMk id="42" creationId="{CAEB902F-C001-460B-E903-DB7CED8ED993}"/>
          </ac:inkMkLst>
        </pc:inkChg>
        <pc:inkChg chg="add mod">
          <ac:chgData name="Borsoi, Pablo" userId="8608ec15-77a0-4c56-b567-2cb27bb2f939" providerId="ADAL" clId="{037F4E51-193F-4EFE-9B7B-30E227E89436}" dt="2023-11-12T15:26:49.398" v="1376"/>
          <ac:inkMkLst>
            <pc:docMk/>
            <pc:sldMk cId="2980165291" sldId="259"/>
            <ac:inkMk id="43" creationId="{F047F3B7-B4BE-C26B-D89F-423A6BAB92AE}"/>
          </ac:inkMkLst>
        </pc:inkChg>
        <pc:inkChg chg="add mod">
          <ac:chgData name="Borsoi, Pablo" userId="8608ec15-77a0-4c56-b567-2cb27bb2f939" providerId="ADAL" clId="{037F4E51-193F-4EFE-9B7B-30E227E89436}" dt="2023-11-12T15:26:49.398" v="1376"/>
          <ac:inkMkLst>
            <pc:docMk/>
            <pc:sldMk cId="2980165291" sldId="259"/>
            <ac:inkMk id="44" creationId="{0DE2FDBB-9BD5-3D46-AEA3-458BA99E6BA1}"/>
          </ac:inkMkLst>
        </pc:inkChg>
        <pc:inkChg chg="add">
          <ac:chgData name="Borsoi, Pablo" userId="8608ec15-77a0-4c56-b567-2cb27bb2f939" providerId="ADAL" clId="{037F4E51-193F-4EFE-9B7B-30E227E89436}" dt="2023-11-12T15:26:54.741" v="1377" actId="9405"/>
          <ac:inkMkLst>
            <pc:docMk/>
            <pc:sldMk cId="2980165291" sldId="259"/>
            <ac:inkMk id="47" creationId="{BA7B5F51-9CCB-ED04-3CA2-25005B1F60C6}"/>
          </ac:inkMkLst>
        </pc:inkChg>
        <pc:inkChg chg="add">
          <ac:chgData name="Borsoi, Pablo" userId="8608ec15-77a0-4c56-b567-2cb27bb2f939" providerId="ADAL" clId="{037F4E51-193F-4EFE-9B7B-30E227E89436}" dt="2023-11-12T15:26:55.298" v="1378" actId="9405"/>
          <ac:inkMkLst>
            <pc:docMk/>
            <pc:sldMk cId="2980165291" sldId="259"/>
            <ac:inkMk id="48" creationId="{DE8B6D8E-5BAB-4495-ECBB-67983201F578}"/>
          </ac:inkMkLst>
        </pc:inkChg>
      </pc:sldChg>
      <pc:sldChg chg="addSp modSp mod ord">
        <pc:chgData name="Borsoi, Pablo" userId="8608ec15-77a0-4c56-b567-2cb27bb2f939" providerId="ADAL" clId="{037F4E51-193F-4EFE-9B7B-30E227E89436}" dt="2023-11-12T15:13:33.374" v="1334"/>
        <pc:sldMkLst>
          <pc:docMk/>
          <pc:sldMk cId="3185704157" sldId="261"/>
        </pc:sldMkLst>
        <pc:grpChg chg="mod">
          <ac:chgData name="Borsoi, Pablo" userId="8608ec15-77a0-4c56-b567-2cb27bb2f939" providerId="ADAL" clId="{037F4E51-193F-4EFE-9B7B-30E227E89436}" dt="2023-11-12T15:12:59.542" v="1320"/>
          <ac:grpSpMkLst>
            <pc:docMk/>
            <pc:sldMk cId="3185704157" sldId="261"/>
            <ac:grpSpMk id="22" creationId="{974AF226-3386-A011-5B68-C8483EEE53F2}"/>
          </ac:grpSpMkLst>
        </pc:grpChg>
        <pc:grpChg chg="mod">
          <ac:chgData name="Borsoi, Pablo" userId="8608ec15-77a0-4c56-b567-2cb27bb2f939" providerId="ADAL" clId="{037F4E51-193F-4EFE-9B7B-30E227E89436}" dt="2023-11-12T15:12:59.542" v="1320"/>
          <ac:grpSpMkLst>
            <pc:docMk/>
            <pc:sldMk cId="3185704157" sldId="261"/>
            <ac:grpSpMk id="23" creationId="{A61F5BB0-68AF-BBC5-370A-CCC03C0FC4E8}"/>
          </ac:grpSpMkLst>
        </pc:grpChg>
        <pc:grpChg chg="mod">
          <ac:chgData name="Borsoi, Pablo" userId="8608ec15-77a0-4c56-b567-2cb27bb2f939" providerId="ADAL" clId="{037F4E51-193F-4EFE-9B7B-30E227E89436}" dt="2023-11-12T15:13:01.693" v="1323"/>
          <ac:grpSpMkLst>
            <pc:docMk/>
            <pc:sldMk cId="3185704157" sldId="261"/>
            <ac:grpSpMk id="26" creationId="{CBF07642-8CB9-03A0-4F5E-CE61E9326A54}"/>
          </ac:grpSpMkLst>
        </pc:grpChg>
        <pc:grpChg chg="mod">
          <ac:chgData name="Borsoi, Pablo" userId="8608ec15-77a0-4c56-b567-2cb27bb2f939" providerId="ADAL" clId="{037F4E51-193F-4EFE-9B7B-30E227E89436}" dt="2023-11-12T15:13:10.840" v="1328"/>
          <ac:grpSpMkLst>
            <pc:docMk/>
            <pc:sldMk cId="3185704157" sldId="261"/>
            <ac:grpSpMk id="31" creationId="{0D190AB7-EB83-9209-53B6-C3F72835434D}"/>
          </ac:grpSpMkLst>
        </pc:grpChg>
        <pc:grpChg chg="mod">
          <ac:chgData name="Borsoi, Pablo" userId="8608ec15-77a0-4c56-b567-2cb27bb2f939" providerId="ADAL" clId="{037F4E51-193F-4EFE-9B7B-30E227E89436}" dt="2023-11-12T15:13:33.374" v="1334"/>
          <ac:grpSpMkLst>
            <pc:docMk/>
            <pc:sldMk cId="3185704157" sldId="261"/>
            <ac:grpSpMk id="37" creationId="{5E08B5A1-41B3-55B5-B620-5B6D2F8FB056}"/>
          </ac:grpSpMkLst>
        </pc:grpChg>
        <pc:picChg chg="add mod">
          <ac:chgData name="Borsoi, Pablo" userId="8608ec15-77a0-4c56-b567-2cb27bb2f939" providerId="ADAL" clId="{037F4E51-193F-4EFE-9B7B-30E227E89436}" dt="2023-11-12T12:47:10.039" v="4" actId="1076"/>
          <ac:picMkLst>
            <pc:docMk/>
            <pc:sldMk cId="3185704157" sldId="261"/>
            <ac:picMk id="3" creationId="{08A6B4EF-948E-4F13-3BED-2F352C8D4C7C}"/>
          </ac:picMkLst>
        </pc:picChg>
        <pc:picChg chg="add mod">
          <ac:chgData name="Borsoi, Pablo" userId="8608ec15-77a0-4c56-b567-2cb27bb2f939" providerId="ADAL" clId="{037F4E51-193F-4EFE-9B7B-30E227E89436}" dt="2023-11-12T12:47:25.388" v="8" actId="1076"/>
          <ac:picMkLst>
            <pc:docMk/>
            <pc:sldMk cId="3185704157" sldId="261"/>
            <ac:picMk id="5" creationId="{148340AD-9CE5-7D04-02BB-A1A7B83F5E0A}"/>
          </ac:picMkLst>
        </pc:picChg>
        <pc:inkChg chg="add">
          <ac:chgData name="Borsoi, Pablo" userId="8608ec15-77a0-4c56-b567-2cb27bb2f939" providerId="ADAL" clId="{037F4E51-193F-4EFE-9B7B-30E227E89436}" dt="2023-11-12T15:12:51.090" v="1304" actId="9405"/>
          <ac:inkMkLst>
            <pc:docMk/>
            <pc:sldMk cId="3185704157" sldId="261"/>
            <ac:inkMk id="6" creationId="{0BE5CD60-77BF-D8AE-436A-13E3E04244C5}"/>
          </ac:inkMkLst>
        </pc:inkChg>
        <pc:inkChg chg="add mod">
          <ac:chgData name="Borsoi, Pablo" userId="8608ec15-77a0-4c56-b567-2cb27bb2f939" providerId="ADAL" clId="{037F4E51-193F-4EFE-9B7B-30E227E89436}" dt="2023-11-12T15:12:59.542" v="1320"/>
          <ac:inkMkLst>
            <pc:docMk/>
            <pc:sldMk cId="3185704157" sldId="261"/>
            <ac:inkMk id="7" creationId="{82FF5C2B-3AFA-BCF8-39F1-1F3E0B0CB057}"/>
          </ac:inkMkLst>
        </pc:inkChg>
        <pc:inkChg chg="add mod">
          <ac:chgData name="Borsoi, Pablo" userId="8608ec15-77a0-4c56-b567-2cb27bb2f939" providerId="ADAL" clId="{037F4E51-193F-4EFE-9B7B-30E227E89436}" dt="2023-11-12T15:12:59.542" v="1320"/>
          <ac:inkMkLst>
            <pc:docMk/>
            <pc:sldMk cId="3185704157" sldId="261"/>
            <ac:inkMk id="8" creationId="{EFEB7231-9876-0EE3-51A4-78552D6AACCA}"/>
          </ac:inkMkLst>
        </pc:inkChg>
        <pc:inkChg chg="add mod">
          <ac:chgData name="Borsoi, Pablo" userId="8608ec15-77a0-4c56-b567-2cb27bb2f939" providerId="ADAL" clId="{037F4E51-193F-4EFE-9B7B-30E227E89436}" dt="2023-11-12T15:12:59.542" v="1320"/>
          <ac:inkMkLst>
            <pc:docMk/>
            <pc:sldMk cId="3185704157" sldId="261"/>
            <ac:inkMk id="9" creationId="{8A8CEB00-B20A-D193-9A18-A99E84EFDFE6}"/>
          </ac:inkMkLst>
        </pc:inkChg>
        <pc:inkChg chg="add mod">
          <ac:chgData name="Borsoi, Pablo" userId="8608ec15-77a0-4c56-b567-2cb27bb2f939" providerId="ADAL" clId="{037F4E51-193F-4EFE-9B7B-30E227E89436}" dt="2023-11-12T15:12:59.542" v="1320"/>
          <ac:inkMkLst>
            <pc:docMk/>
            <pc:sldMk cId="3185704157" sldId="261"/>
            <ac:inkMk id="10" creationId="{00CD30C5-4C98-AB6B-D452-37D1FDE2497F}"/>
          </ac:inkMkLst>
        </pc:inkChg>
        <pc:inkChg chg="add mod">
          <ac:chgData name="Borsoi, Pablo" userId="8608ec15-77a0-4c56-b567-2cb27bb2f939" providerId="ADAL" clId="{037F4E51-193F-4EFE-9B7B-30E227E89436}" dt="2023-11-12T15:12:59.542" v="1320"/>
          <ac:inkMkLst>
            <pc:docMk/>
            <pc:sldMk cId="3185704157" sldId="261"/>
            <ac:inkMk id="11" creationId="{1D2D3E2C-369D-605D-DC1C-56898B6A20F3}"/>
          </ac:inkMkLst>
        </pc:inkChg>
        <pc:inkChg chg="add mod">
          <ac:chgData name="Borsoi, Pablo" userId="8608ec15-77a0-4c56-b567-2cb27bb2f939" providerId="ADAL" clId="{037F4E51-193F-4EFE-9B7B-30E227E89436}" dt="2023-11-12T15:12:59.542" v="1320"/>
          <ac:inkMkLst>
            <pc:docMk/>
            <pc:sldMk cId="3185704157" sldId="261"/>
            <ac:inkMk id="12" creationId="{C45A8BA7-7905-474D-A448-2D4C7FB9BD5F}"/>
          </ac:inkMkLst>
        </pc:inkChg>
        <pc:inkChg chg="add mod">
          <ac:chgData name="Borsoi, Pablo" userId="8608ec15-77a0-4c56-b567-2cb27bb2f939" providerId="ADAL" clId="{037F4E51-193F-4EFE-9B7B-30E227E89436}" dt="2023-11-12T15:12:59.542" v="1320"/>
          <ac:inkMkLst>
            <pc:docMk/>
            <pc:sldMk cId="3185704157" sldId="261"/>
            <ac:inkMk id="13" creationId="{2FF856DD-FE55-30D8-C55F-7F58B7CC8FA3}"/>
          </ac:inkMkLst>
        </pc:inkChg>
        <pc:inkChg chg="add mod">
          <ac:chgData name="Borsoi, Pablo" userId="8608ec15-77a0-4c56-b567-2cb27bb2f939" providerId="ADAL" clId="{037F4E51-193F-4EFE-9B7B-30E227E89436}" dt="2023-11-12T15:12:59.542" v="1320"/>
          <ac:inkMkLst>
            <pc:docMk/>
            <pc:sldMk cId="3185704157" sldId="261"/>
            <ac:inkMk id="14" creationId="{70C4F065-ED4D-86B7-F0A9-72DEA8F394A7}"/>
          </ac:inkMkLst>
        </pc:inkChg>
        <pc:inkChg chg="add mod">
          <ac:chgData name="Borsoi, Pablo" userId="8608ec15-77a0-4c56-b567-2cb27bb2f939" providerId="ADAL" clId="{037F4E51-193F-4EFE-9B7B-30E227E89436}" dt="2023-11-12T15:12:59.542" v="1320"/>
          <ac:inkMkLst>
            <pc:docMk/>
            <pc:sldMk cId="3185704157" sldId="261"/>
            <ac:inkMk id="15" creationId="{8C39313C-A8F5-C828-CCBE-8641181F5820}"/>
          </ac:inkMkLst>
        </pc:inkChg>
        <pc:inkChg chg="add mod">
          <ac:chgData name="Borsoi, Pablo" userId="8608ec15-77a0-4c56-b567-2cb27bb2f939" providerId="ADAL" clId="{037F4E51-193F-4EFE-9B7B-30E227E89436}" dt="2023-11-12T15:12:59.542" v="1320"/>
          <ac:inkMkLst>
            <pc:docMk/>
            <pc:sldMk cId="3185704157" sldId="261"/>
            <ac:inkMk id="16" creationId="{BD10334C-5AD8-556D-ECDF-DF7194908690}"/>
          </ac:inkMkLst>
        </pc:inkChg>
        <pc:inkChg chg="add mod">
          <ac:chgData name="Borsoi, Pablo" userId="8608ec15-77a0-4c56-b567-2cb27bb2f939" providerId="ADAL" clId="{037F4E51-193F-4EFE-9B7B-30E227E89436}" dt="2023-11-12T15:12:59.542" v="1320"/>
          <ac:inkMkLst>
            <pc:docMk/>
            <pc:sldMk cId="3185704157" sldId="261"/>
            <ac:inkMk id="17" creationId="{2863BC38-2254-30CB-8B85-A19E85217FAF}"/>
          </ac:inkMkLst>
        </pc:inkChg>
        <pc:inkChg chg="add mod">
          <ac:chgData name="Borsoi, Pablo" userId="8608ec15-77a0-4c56-b567-2cb27bb2f939" providerId="ADAL" clId="{037F4E51-193F-4EFE-9B7B-30E227E89436}" dt="2023-11-12T15:12:59.542" v="1320"/>
          <ac:inkMkLst>
            <pc:docMk/>
            <pc:sldMk cId="3185704157" sldId="261"/>
            <ac:inkMk id="18" creationId="{7AA8464A-A909-E79F-9D60-0303FEBDF5C2}"/>
          </ac:inkMkLst>
        </pc:inkChg>
        <pc:inkChg chg="add mod">
          <ac:chgData name="Borsoi, Pablo" userId="8608ec15-77a0-4c56-b567-2cb27bb2f939" providerId="ADAL" clId="{037F4E51-193F-4EFE-9B7B-30E227E89436}" dt="2023-11-12T15:12:59.542" v="1320"/>
          <ac:inkMkLst>
            <pc:docMk/>
            <pc:sldMk cId="3185704157" sldId="261"/>
            <ac:inkMk id="19" creationId="{AF92A2D5-0CEB-62E1-B41B-61711F6F1D66}"/>
          </ac:inkMkLst>
        </pc:inkChg>
        <pc:inkChg chg="add mod">
          <ac:chgData name="Borsoi, Pablo" userId="8608ec15-77a0-4c56-b567-2cb27bb2f939" providerId="ADAL" clId="{037F4E51-193F-4EFE-9B7B-30E227E89436}" dt="2023-11-12T15:12:59.542" v="1320"/>
          <ac:inkMkLst>
            <pc:docMk/>
            <pc:sldMk cId="3185704157" sldId="261"/>
            <ac:inkMk id="20" creationId="{1A319A6D-125A-54D4-9FFA-18BACAE8453E}"/>
          </ac:inkMkLst>
        </pc:inkChg>
        <pc:inkChg chg="add mod">
          <ac:chgData name="Borsoi, Pablo" userId="8608ec15-77a0-4c56-b567-2cb27bb2f939" providerId="ADAL" clId="{037F4E51-193F-4EFE-9B7B-30E227E89436}" dt="2023-11-12T15:12:59.542" v="1320"/>
          <ac:inkMkLst>
            <pc:docMk/>
            <pc:sldMk cId="3185704157" sldId="261"/>
            <ac:inkMk id="21" creationId="{74B9154E-BCB9-FFA1-5213-71253EFF487E}"/>
          </ac:inkMkLst>
        </pc:inkChg>
        <pc:inkChg chg="add mod">
          <ac:chgData name="Borsoi, Pablo" userId="8608ec15-77a0-4c56-b567-2cb27bb2f939" providerId="ADAL" clId="{037F4E51-193F-4EFE-9B7B-30E227E89436}" dt="2023-11-12T15:13:01.693" v="1323"/>
          <ac:inkMkLst>
            <pc:docMk/>
            <pc:sldMk cId="3185704157" sldId="261"/>
            <ac:inkMk id="24" creationId="{26C82087-1332-CA9C-488D-E678DA890E3D}"/>
          </ac:inkMkLst>
        </pc:inkChg>
        <pc:inkChg chg="add mod">
          <ac:chgData name="Borsoi, Pablo" userId="8608ec15-77a0-4c56-b567-2cb27bb2f939" providerId="ADAL" clId="{037F4E51-193F-4EFE-9B7B-30E227E89436}" dt="2023-11-12T15:13:01.693" v="1323"/>
          <ac:inkMkLst>
            <pc:docMk/>
            <pc:sldMk cId="3185704157" sldId="261"/>
            <ac:inkMk id="25" creationId="{66C40F68-DA98-9D62-CA7A-7CA51E213794}"/>
          </ac:inkMkLst>
        </pc:inkChg>
        <pc:inkChg chg="add mod">
          <ac:chgData name="Borsoi, Pablo" userId="8608ec15-77a0-4c56-b567-2cb27bb2f939" providerId="ADAL" clId="{037F4E51-193F-4EFE-9B7B-30E227E89436}" dt="2023-11-12T15:13:10.840" v="1328"/>
          <ac:inkMkLst>
            <pc:docMk/>
            <pc:sldMk cId="3185704157" sldId="261"/>
            <ac:inkMk id="27" creationId="{5D7C4310-CBD1-B07A-381C-022F2BC5CEBB}"/>
          </ac:inkMkLst>
        </pc:inkChg>
        <pc:inkChg chg="add mod">
          <ac:chgData name="Borsoi, Pablo" userId="8608ec15-77a0-4c56-b567-2cb27bb2f939" providerId="ADAL" clId="{037F4E51-193F-4EFE-9B7B-30E227E89436}" dt="2023-11-12T15:13:10.840" v="1328"/>
          <ac:inkMkLst>
            <pc:docMk/>
            <pc:sldMk cId="3185704157" sldId="261"/>
            <ac:inkMk id="28" creationId="{BE84C94B-9AFE-A4B1-9B61-9C28D619BFEB}"/>
          </ac:inkMkLst>
        </pc:inkChg>
        <pc:inkChg chg="add mod">
          <ac:chgData name="Borsoi, Pablo" userId="8608ec15-77a0-4c56-b567-2cb27bb2f939" providerId="ADAL" clId="{037F4E51-193F-4EFE-9B7B-30E227E89436}" dt="2023-11-12T15:13:10.840" v="1328"/>
          <ac:inkMkLst>
            <pc:docMk/>
            <pc:sldMk cId="3185704157" sldId="261"/>
            <ac:inkMk id="29" creationId="{2E38AB7E-2E7B-F5DF-EDAA-62D6E9F1705D}"/>
          </ac:inkMkLst>
        </pc:inkChg>
        <pc:inkChg chg="add mod">
          <ac:chgData name="Borsoi, Pablo" userId="8608ec15-77a0-4c56-b567-2cb27bb2f939" providerId="ADAL" clId="{037F4E51-193F-4EFE-9B7B-30E227E89436}" dt="2023-11-12T15:13:10.840" v="1328"/>
          <ac:inkMkLst>
            <pc:docMk/>
            <pc:sldMk cId="3185704157" sldId="261"/>
            <ac:inkMk id="30" creationId="{8B56AC75-E8AC-35D0-F1BE-E536FD533418}"/>
          </ac:inkMkLst>
        </pc:inkChg>
        <pc:inkChg chg="add mod">
          <ac:chgData name="Borsoi, Pablo" userId="8608ec15-77a0-4c56-b567-2cb27bb2f939" providerId="ADAL" clId="{037F4E51-193F-4EFE-9B7B-30E227E89436}" dt="2023-11-12T15:13:33.374" v="1334"/>
          <ac:inkMkLst>
            <pc:docMk/>
            <pc:sldMk cId="3185704157" sldId="261"/>
            <ac:inkMk id="32" creationId="{A562128F-404B-19BA-C2A4-2E1F47CFF63F}"/>
          </ac:inkMkLst>
        </pc:inkChg>
        <pc:inkChg chg="add mod">
          <ac:chgData name="Borsoi, Pablo" userId="8608ec15-77a0-4c56-b567-2cb27bb2f939" providerId="ADAL" clId="{037F4E51-193F-4EFE-9B7B-30E227E89436}" dt="2023-11-12T15:13:33.374" v="1334"/>
          <ac:inkMkLst>
            <pc:docMk/>
            <pc:sldMk cId="3185704157" sldId="261"/>
            <ac:inkMk id="33" creationId="{27C25A70-7A8F-021D-96B5-3CA777963022}"/>
          </ac:inkMkLst>
        </pc:inkChg>
        <pc:inkChg chg="add mod">
          <ac:chgData name="Borsoi, Pablo" userId="8608ec15-77a0-4c56-b567-2cb27bb2f939" providerId="ADAL" clId="{037F4E51-193F-4EFE-9B7B-30E227E89436}" dt="2023-11-12T15:13:33.374" v="1334"/>
          <ac:inkMkLst>
            <pc:docMk/>
            <pc:sldMk cId="3185704157" sldId="261"/>
            <ac:inkMk id="34" creationId="{EF4CA8C6-612B-EDD1-D1A1-9F2C965CD8B2}"/>
          </ac:inkMkLst>
        </pc:inkChg>
        <pc:inkChg chg="add mod">
          <ac:chgData name="Borsoi, Pablo" userId="8608ec15-77a0-4c56-b567-2cb27bb2f939" providerId="ADAL" clId="{037F4E51-193F-4EFE-9B7B-30E227E89436}" dt="2023-11-12T15:13:33.374" v="1334"/>
          <ac:inkMkLst>
            <pc:docMk/>
            <pc:sldMk cId="3185704157" sldId="261"/>
            <ac:inkMk id="35" creationId="{B1314476-970A-44AF-800B-F2D08319B411}"/>
          </ac:inkMkLst>
        </pc:inkChg>
        <pc:inkChg chg="add mod">
          <ac:chgData name="Borsoi, Pablo" userId="8608ec15-77a0-4c56-b567-2cb27bb2f939" providerId="ADAL" clId="{037F4E51-193F-4EFE-9B7B-30E227E89436}" dt="2023-11-12T15:13:33.374" v="1334"/>
          <ac:inkMkLst>
            <pc:docMk/>
            <pc:sldMk cId="3185704157" sldId="261"/>
            <ac:inkMk id="36" creationId="{72D1EDE7-F193-A9F8-11D4-3A0F6A3EE538}"/>
          </ac:inkMkLst>
        </pc:inkChg>
      </pc:sldChg>
      <pc:sldChg chg="addSp modSp mod ord">
        <pc:chgData name="Borsoi, Pablo" userId="8608ec15-77a0-4c56-b567-2cb27bb2f939" providerId="ADAL" clId="{037F4E51-193F-4EFE-9B7B-30E227E89436}" dt="2023-11-12T13:56:25.025" v="149" actId="14100"/>
        <pc:sldMkLst>
          <pc:docMk/>
          <pc:sldMk cId="4114688558" sldId="262"/>
        </pc:sldMkLst>
        <pc:picChg chg="add mod">
          <ac:chgData name="Borsoi, Pablo" userId="8608ec15-77a0-4c56-b567-2cb27bb2f939" providerId="ADAL" clId="{037F4E51-193F-4EFE-9B7B-30E227E89436}" dt="2023-11-12T13:56:25.025" v="149" actId="14100"/>
          <ac:picMkLst>
            <pc:docMk/>
            <pc:sldMk cId="4114688558" sldId="262"/>
            <ac:picMk id="3" creationId="{F200A6B8-1B3E-8EF0-8396-FEB6D156B849}"/>
          </ac:picMkLst>
        </pc:picChg>
      </pc:sldChg>
      <pc:sldChg chg="addSp delSp modSp mod ord">
        <pc:chgData name="Borsoi, Pablo" userId="8608ec15-77a0-4c56-b567-2cb27bb2f939" providerId="ADAL" clId="{037F4E51-193F-4EFE-9B7B-30E227E89436}" dt="2023-11-12T13:05:34.053" v="100" actId="14100"/>
        <pc:sldMkLst>
          <pc:docMk/>
          <pc:sldMk cId="1025966330" sldId="263"/>
        </pc:sldMkLst>
        <pc:picChg chg="add del mod">
          <ac:chgData name="Borsoi, Pablo" userId="8608ec15-77a0-4c56-b567-2cb27bb2f939" providerId="ADAL" clId="{037F4E51-193F-4EFE-9B7B-30E227E89436}" dt="2023-11-12T13:04:21.052" v="96" actId="478"/>
          <ac:picMkLst>
            <pc:docMk/>
            <pc:sldMk cId="1025966330" sldId="263"/>
            <ac:picMk id="3" creationId="{36413017-8F26-DE1A-6C37-EF5BB56124D5}"/>
          </ac:picMkLst>
        </pc:picChg>
        <pc:picChg chg="add mod">
          <ac:chgData name="Borsoi, Pablo" userId="8608ec15-77a0-4c56-b567-2cb27bb2f939" providerId="ADAL" clId="{037F4E51-193F-4EFE-9B7B-30E227E89436}" dt="2023-11-12T13:05:34.053" v="100" actId="14100"/>
          <ac:picMkLst>
            <pc:docMk/>
            <pc:sldMk cId="1025966330" sldId="263"/>
            <ac:picMk id="5" creationId="{485E67E6-8BE8-308E-C8FA-2CDBD7EEC8E3}"/>
          </ac:picMkLst>
        </pc:picChg>
      </pc:sldChg>
      <pc:sldChg chg="addSp delSp modSp mod ord">
        <pc:chgData name="Borsoi, Pablo" userId="8608ec15-77a0-4c56-b567-2cb27bb2f939" providerId="ADAL" clId="{037F4E51-193F-4EFE-9B7B-30E227E89436}" dt="2023-11-12T15:38:05.419" v="1423"/>
        <pc:sldMkLst>
          <pc:docMk/>
          <pc:sldMk cId="3362152867" sldId="264"/>
        </pc:sldMkLst>
        <pc:grpChg chg="mod">
          <ac:chgData name="Borsoi, Pablo" userId="8608ec15-77a0-4c56-b567-2cb27bb2f939" providerId="ADAL" clId="{037F4E51-193F-4EFE-9B7B-30E227E89436}" dt="2023-11-12T15:28:19.100" v="1385"/>
          <ac:grpSpMkLst>
            <pc:docMk/>
            <pc:sldMk cId="3362152867" sldId="264"/>
            <ac:grpSpMk id="8" creationId="{3A1D34BB-4619-3114-EB16-4DE789A31655}"/>
          </ac:grpSpMkLst>
        </pc:grpChg>
        <pc:grpChg chg="mod">
          <ac:chgData name="Borsoi, Pablo" userId="8608ec15-77a0-4c56-b567-2cb27bb2f939" providerId="ADAL" clId="{037F4E51-193F-4EFE-9B7B-30E227E89436}" dt="2023-11-12T15:28:21.662" v="1390"/>
          <ac:grpSpMkLst>
            <pc:docMk/>
            <pc:sldMk cId="3362152867" sldId="264"/>
            <ac:grpSpMk id="13" creationId="{F67B9BD5-E96E-7618-F2B2-3EEC2ADFB747}"/>
          </ac:grpSpMkLst>
        </pc:grpChg>
        <pc:grpChg chg="del mod">
          <ac:chgData name="Borsoi, Pablo" userId="8608ec15-77a0-4c56-b567-2cb27bb2f939" providerId="ADAL" clId="{037F4E51-193F-4EFE-9B7B-30E227E89436}" dt="2023-11-12T15:37:43.100" v="1403"/>
          <ac:grpSpMkLst>
            <pc:docMk/>
            <pc:sldMk cId="3362152867" sldId="264"/>
            <ac:grpSpMk id="20" creationId="{AB9B567E-1851-E028-EB86-876266238F42}"/>
          </ac:grpSpMkLst>
        </pc:grpChg>
        <pc:grpChg chg="mod">
          <ac:chgData name="Borsoi, Pablo" userId="8608ec15-77a0-4c56-b567-2cb27bb2f939" providerId="ADAL" clId="{037F4E51-193F-4EFE-9B7B-30E227E89436}" dt="2023-11-12T15:37:43.100" v="1403"/>
          <ac:grpSpMkLst>
            <pc:docMk/>
            <pc:sldMk cId="3362152867" sldId="264"/>
            <ac:grpSpMk id="25" creationId="{1232BD28-ECA9-8761-FC5C-2EA057AFB39D}"/>
          </ac:grpSpMkLst>
        </pc:grpChg>
        <pc:grpChg chg="mod">
          <ac:chgData name="Borsoi, Pablo" userId="8608ec15-77a0-4c56-b567-2cb27bb2f939" providerId="ADAL" clId="{037F4E51-193F-4EFE-9B7B-30E227E89436}" dt="2023-11-12T15:37:46.588" v="1412"/>
          <ac:grpSpMkLst>
            <pc:docMk/>
            <pc:sldMk cId="3362152867" sldId="264"/>
            <ac:grpSpMk id="34" creationId="{D230D986-0D0F-1E72-BEE1-BC43E51C0BB8}"/>
          </ac:grpSpMkLst>
        </pc:grpChg>
        <pc:grpChg chg="del mod">
          <ac:chgData name="Borsoi, Pablo" userId="8608ec15-77a0-4c56-b567-2cb27bb2f939" providerId="ADAL" clId="{037F4E51-193F-4EFE-9B7B-30E227E89436}" dt="2023-11-12T15:38:02.932" v="1419"/>
          <ac:grpSpMkLst>
            <pc:docMk/>
            <pc:sldMk cId="3362152867" sldId="264"/>
            <ac:grpSpMk id="37" creationId="{E07D5D9D-904B-697B-23E6-FEA81CDD0F23}"/>
          </ac:grpSpMkLst>
        </pc:grpChg>
        <pc:grpChg chg="mod">
          <ac:chgData name="Borsoi, Pablo" userId="8608ec15-77a0-4c56-b567-2cb27bb2f939" providerId="ADAL" clId="{037F4E51-193F-4EFE-9B7B-30E227E89436}" dt="2023-11-12T15:38:02.932" v="1419"/>
          <ac:grpSpMkLst>
            <pc:docMk/>
            <pc:sldMk cId="3362152867" sldId="264"/>
            <ac:grpSpMk id="41" creationId="{24710D49-CD6D-1B9A-2AC9-7BD09D9D37D5}"/>
          </ac:grpSpMkLst>
        </pc:grpChg>
        <pc:grpChg chg="mod">
          <ac:chgData name="Borsoi, Pablo" userId="8608ec15-77a0-4c56-b567-2cb27bb2f939" providerId="ADAL" clId="{037F4E51-193F-4EFE-9B7B-30E227E89436}" dt="2023-11-12T15:38:05.419" v="1423"/>
          <ac:grpSpMkLst>
            <pc:docMk/>
            <pc:sldMk cId="3362152867" sldId="264"/>
            <ac:grpSpMk id="45" creationId="{8611020F-42FA-1DE0-07E7-C3E577F81C55}"/>
          </ac:grpSpMkLst>
        </pc:grpChg>
        <pc:picChg chg="add mod">
          <ac:chgData name="Borsoi, Pablo" userId="8608ec15-77a0-4c56-b567-2cb27bb2f939" providerId="ADAL" clId="{037F4E51-193F-4EFE-9B7B-30E227E89436}" dt="2023-11-12T15:31:24.199" v="1395" actId="1076"/>
          <ac:picMkLst>
            <pc:docMk/>
            <pc:sldMk cId="3362152867" sldId="264"/>
            <ac:picMk id="3" creationId="{A45F94CB-081A-6E60-0829-F454D9199BF9}"/>
          </ac:picMkLst>
        </pc:picChg>
        <pc:inkChg chg="add mod">
          <ac:chgData name="Borsoi, Pablo" userId="8608ec15-77a0-4c56-b567-2cb27bb2f939" providerId="ADAL" clId="{037F4E51-193F-4EFE-9B7B-30E227E89436}" dt="2023-11-12T15:28:19.100" v="1385"/>
          <ac:inkMkLst>
            <pc:docMk/>
            <pc:sldMk cId="3362152867" sldId="264"/>
            <ac:inkMk id="4" creationId="{2AEF269F-1C82-6A69-2EAB-AA659E6DD7A4}"/>
          </ac:inkMkLst>
        </pc:inkChg>
        <pc:inkChg chg="add mod">
          <ac:chgData name="Borsoi, Pablo" userId="8608ec15-77a0-4c56-b567-2cb27bb2f939" providerId="ADAL" clId="{037F4E51-193F-4EFE-9B7B-30E227E89436}" dt="2023-11-12T15:28:19.100" v="1385"/>
          <ac:inkMkLst>
            <pc:docMk/>
            <pc:sldMk cId="3362152867" sldId="264"/>
            <ac:inkMk id="5" creationId="{B112AA05-9094-18BF-56E5-6AEA50101986}"/>
          </ac:inkMkLst>
        </pc:inkChg>
        <pc:inkChg chg="add mod">
          <ac:chgData name="Borsoi, Pablo" userId="8608ec15-77a0-4c56-b567-2cb27bb2f939" providerId="ADAL" clId="{037F4E51-193F-4EFE-9B7B-30E227E89436}" dt="2023-11-12T15:28:19.100" v="1385"/>
          <ac:inkMkLst>
            <pc:docMk/>
            <pc:sldMk cId="3362152867" sldId="264"/>
            <ac:inkMk id="6" creationId="{DA6F82BE-3D78-0898-C99E-1C4308D3A6E5}"/>
          </ac:inkMkLst>
        </pc:inkChg>
        <pc:inkChg chg="add mod">
          <ac:chgData name="Borsoi, Pablo" userId="8608ec15-77a0-4c56-b567-2cb27bb2f939" providerId="ADAL" clId="{037F4E51-193F-4EFE-9B7B-30E227E89436}" dt="2023-11-12T15:28:19.100" v="1385"/>
          <ac:inkMkLst>
            <pc:docMk/>
            <pc:sldMk cId="3362152867" sldId="264"/>
            <ac:inkMk id="7" creationId="{84409ADF-6B0A-45B5-F2B3-71B2CB1602A4}"/>
          </ac:inkMkLst>
        </pc:inkChg>
        <pc:inkChg chg="add mod">
          <ac:chgData name="Borsoi, Pablo" userId="8608ec15-77a0-4c56-b567-2cb27bb2f939" providerId="ADAL" clId="{037F4E51-193F-4EFE-9B7B-30E227E89436}" dt="2023-11-12T15:28:21.662" v="1390"/>
          <ac:inkMkLst>
            <pc:docMk/>
            <pc:sldMk cId="3362152867" sldId="264"/>
            <ac:inkMk id="9" creationId="{8B0E2866-EB8B-5948-8A99-5E11CEAB9F37}"/>
          </ac:inkMkLst>
        </pc:inkChg>
        <pc:inkChg chg="add mod">
          <ac:chgData name="Borsoi, Pablo" userId="8608ec15-77a0-4c56-b567-2cb27bb2f939" providerId="ADAL" clId="{037F4E51-193F-4EFE-9B7B-30E227E89436}" dt="2023-11-12T15:28:21.662" v="1390"/>
          <ac:inkMkLst>
            <pc:docMk/>
            <pc:sldMk cId="3362152867" sldId="264"/>
            <ac:inkMk id="10" creationId="{61016172-ECAB-3BDC-7E5D-AB6344D84A53}"/>
          </ac:inkMkLst>
        </pc:inkChg>
        <pc:inkChg chg="add mod">
          <ac:chgData name="Borsoi, Pablo" userId="8608ec15-77a0-4c56-b567-2cb27bb2f939" providerId="ADAL" clId="{037F4E51-193F-4EFE-9B7B-30E227E89436}" dt="2023-11-12T15:28:21.662" v="1390"/>
          <ac:inkMkLst>
            <pc:docMk/>
            <pc:sldMk cId="3362152867" sldId="264"/>
            <ac:inkMk id="11" creationId="{CF84EC0B-5320-BE54-C380-810235586707}"/>
          </ac:inkMkLst>
        </pc:inkChg>
        <pc:inkChg chg="add mod">
          <ac:chgData name="Borsoi, Pablo" userId="8608ec15-77a0-4c56-b567-2cb27bb2f939" providerId="ADAL" clId="{037F4E51-193F-4EFE-9B7B-30E227E89436}" dt="2023-11-12T15:28:21.662" v="1390"/>
          <ac:inkMkLst>
            <pc:docMk/>
            <pc:sldMk cId="3362152867" sldId="264"/>
            <ac:inkMk id="12" creationId="{CBC94127-35BC-25D7-9A82-5E0B9D4D2983}"/>
          </ac:inkMkLst>
        </pc:inkChg>
        <pc:inkChg chg="add">
          <ac:chgData name="Borsoi, Pablo" userId="8608ec15-77a0-4c56-b567-2cb27bb2f939" providerId="ADAL" clId="{037F4E51-193F-4EFE-9B7B-30E227E89436}" dt="2023-11-12T15:28:28.101" v="1391" actId="9405"/>
          <ac:inkMkLst>
            <pc:docMk/>
            <pc:sldMk cId="3362152867" sldId="264"/>
            <ac:inkMk id="14" creationId="{19BD47FF-7E1C-EFEB-1D8E-BDB524E4B932}"/>
          </ac:inkMkLst>
        </pc:inkChg>
        <pc:inkChg chg="add">
          <ac:chgData name="Borsoi, Pablo" userId="8608ec15-77a0-4c56-b567-2cb27bb2f939" providerId="ADAL" clId="{037F4E51-193F-4EFE-9B7B-30E227E89436}" dt="2023-11-12T15:28:28.597" v="1392" actId="9405"/>
          <ac:inkMkLst>
            <pc:docMk/>
            <pc:sldMk cId="3362152867" sldId="264"/>
            <ac:inkMk id="15" creationId="{B610BFB7-38A0-FED9-15E9-7FD4C713F5D2}"/>
          </ac:inkMkLst>
        </pc:inkChg>
        <pc:inkChg chg="add">
          <ac:chgData name="Borsoi, Pablo" userId="8608ec15-77a0-4c56-b567-2cb27bb2f939" providerId="ADAL" clId="{037F4E51-193F-4EFE-9B7B-30E227E89436}" dt="2023-11-12T15:29:29.439" v="1393" actId="9405"/>
          <ac:inkMkLst>
            <pc:docMk/>
            <pc:sldMk cId="3362152867" sldId="264"/>
            <ac:inkMk id="16" creationId="{5322A2D0-F2FE-6D9F-EFD9-94266251B778}"/>
          </ac:inkMkLst>
        </pc:inkChg>
        <pc:inkChg chg="add">
          <ac:chgData name="Borsoi, Pablo" userId="8608ec15-77a0-4c56-b567-2cb27bb2f939" providerId="ADAL" clId="{037F4E51-193F-4EFE-9B7B-30E227E89436}" dt="2023-11-12T15:29:30.776" v="1394" actId="9405"/>
          <ac:inkMkLst>
            <pc:docMk/>
            <pc:sldMk cId="3362152867" sldId="264"/>
            <ac:inkMk id="17" creationId="{F4181E39-74DF-2D59-1727-33C6BF177BA2}"/>
          </ac:inkMkLst>
        </pc:inkChg>
        <pc:inkChg chg="add mod">
          <ac:chgData name="Borsoi, Pablo" userId="8608ec15-77a0-4c56-b567-2cb27bb2f939" providerId="ADAL" clId="{037F4E51-193F-4EFE-9B7B-30E227E89436}" dt="2023-11-12T15:37:43.100" v="1403"/>
          <ac:inkMkLst>
            <pc:docMk/>
            <pc:sldMk cId="3362152867" sldId="264"/>
            <ac:inkMk id="18" creationId="{FE310A5C-A6A8-1672-ED44-DC8472744051}"/>
          </ac:inkMkLst>
        </pc:inkChg>
        <pc:inkChg chg="add mod">
          <ac:chgData name="Borsoi, Pablo" userId="8608ec15-77a0-4c56-b567-2cb27bb2f939" providerId="ADAL" clId="{037F4E51-193F-4EFE-9B7B-30E227E89436}" dt="2023-11-12T15:37:43.100" v="1403"/>
          <ac:inkMkLst>
            <pc:docMk/>
            <pc:sldMk cId="3362152867" sldId="264"/>
            <ac:inkMk id="19" creationId="{D68FF65E-AE14-B433-75FB-BE21E332B7AB}"/>
          </ac:inkMkLst>
        </pc:inkChg>
        <pc:inkChg chg="add mod">
          <ac:chgData name="Borsoi, Pablo" userId="8608ec15-77a0-4c56-b567-2cb27bb2f939" providerId="ADAL" clId="{037F4E51-193F-4EFE-9B7B-30E227E89436}" dt="2023-11-12T15:37:43.100" v="1403"/>
          <ac:inkMkLst>
            <pc:docMk/>
            <pc:sldMk cId="3362152867" sldId="264"/>
            <ac:inkMk id="21" creationId="{696F9B74-D9D3-BC5A-FABA-D66800CE58EA}"/>
          </ac:inkMkLst>
        </pc:inkChg>
        <pc:inkChg chg="add mod">
          <ac:chgData name="Borsoi, Pablo" userId="8608ec15-77a0-4c56-b567-2cb27bb2f939" providerId="ADAL" clId="{037F4E51-193F-4EFE-9B7B-30E227E89436}" dt="2023-11-12T15:37:43.100" v="1403"/>
          <ac:inkMkLst>
            <pc:docMk/>
            <pc:sldMk cId="3362152867" sldId="264"/>
            <ac:inkMk id="22" creationId="{90DAFAB3-A353-8B9A-8609-CF87B062A5AD}"/>
          </ac:inkMkLst>
        </pc:inkChg>
        <pc:inkChg chg="add mod">
          <ac:chgData name="Borsoi, Pablo" userId="8608ec15-77a0-4c56-b567-2cb27bb2f939" providerId="ADAL" clId="{037F4E51-193F-4EFE-9B7B-30E227E89436}" dt="2023-11-12T15:37:43.100" v="1403"/>
          <ac:inkMkLst>
            <pc:docMk/>
            <pc:sldMk cId="3362152867" sldId="264"/>
            <ac:inkMk id="23" creationId="{4154D3EF-AB0C-EDC3-E958-1B81282E2B67}"/>
          </ac:inkMkLst>
        </pc:inkChg>
        <pc:inkChg chg="add mod">
          <ac:chgData name="Borsoi, Pablo" userId="8608ec15-77a0-4c56-b567-2cb27bb2f939" providerId="ADAL" clId="{037F4E51-193F-4EFE-9B7B-30E227E89436}" dt="2023-11-12T15:37:43.100" v="1403"/>
          <ac:inkMkLst>
            <pc:docMk/>
            <pc:sldMk cId="3362152867" sldId="264"/>
            <ac:inkMk id="24" creationId="{EBECE039-3F24-2463-F6D8-F50F7FB548DD}"/>
          </ac:inkMkLst>
        </pc:inkChg>
        <pc:inkChg chg="add mod">
          <ac:chgData name="Borsoi, Pablo" userId="8608ec15-77a0-4c56-b567-2cb27bb2f939" providerId="ADAL" clId="{037F4E51-193F-4EFE-9B7B-30E227E89436}" dt="2023-11-12T15:37:46.588" v="1412"/>
          <ac:inkMkLst>
            <pc:docMk/>
            <pc:sldMk cId="3362152867" sldId="264"/>
            <ac:inkMk id="26" creationId="{9EB5118B-23DD-973F-A710-A8CC350F91F2}"/>
          </ac:inkMkLst>
        </pc:inkChg>
        <pc:inkChg chg="add mod">
          <ac:chgData name="Borsoi, Pablo" userId="8608ec15-77a0-4c56-b567-2cb27bb2f939" providerId="ADAL" clId="{037F4E51-193F-4EFE-9B7B-30E227E89436}" dt="2023-11-12T15:37:46.588" v="1412"/>
          <ac:inkMkLst>
            <pc:docMk/>
            <pc:sldMk cId="3362152867" sldId="264"/>
            <ac:inkMk id="27" creationId="{077335E0-DA9D-E918-AF06-687D3249137D}"/>
          </ac:inkMkLst>
        </pc:inkChg>
        <pc:inkChg chg="add mod">
          <ac:chgData name="Borsoi, Pablo" userId="8608ec15-77a0-4c56-b567-2cb27bb2f939" providerId="ADAL" clId="{037F4E51-193F-4EFE-9B7B-30E227E89436}" dt="2023-11-12T15:37:46.588" v="1412"/>
          <ac:inkMkLst>
            <pc:docMk/>
            <pc:sldMk cId="3362152867" sldId="264"/>
            <ac:inkMk id="28" creationId="{15E6053B-087A-8182-6FE6-7CC519CF3C17}"/>
          </ac:inkMkLst>
        </pc:inkChg>
        <pc:inkChg chg="add mod">
          <ac:chgData name="Borsoi, Pablo" userId="8608ec15-77a0-4c56-b567-2cb27bb2f939" providerId="ADAL" clId="{037F4E51-193F-4EFE-9B7B-30E227E89436}" dt="2023-11-12T15:37:46.588" v="1412"/>
          <ac:inkMkLst>
            <pc:docMk/>
            <pc:sldMk cId="3362152867" sldId="264"/>
            <ac:inkMk id="29" creationId="{47BD7FEE-F34F-4989-05EF-4E1ECA4D6FF1}"/>
          </ac:inkMkLst>
        </pc:inkChg>
        <pc:inkChg chg="add mod">
          <ac:chgData name="Borsoi, Pablo" userId="8608ec15-77a0-4c56-b567-2cb27bb2f939" providerId="ADAL" clId="{037F4E51-193F-4EFE-9B7B-30E227E89436}" dt="2023-11-12T15:37:46.588" v="1412"/>
          <ac:inkMkLst>
            <pc:docMk/>
            <pc:sldMk cId="3362152867" sldId="264"/>
            <ac:inkMk id="30" creationId="{D6BAD1F1-E70A-AF84-6E03-4A7C91943AF0}"/>
          </ac:inkMkLst>
        </pc:inkChg>
        <pc:inkChg chg="add mod">
          <ac:chgData name="Borsoi, Pablo" userId="8608ec15-77a0-4c56-b567-2cb27bb2f939" providerId="ADAL" clId="{037F4E51-193F-4EFE-9B7B-30E227E89436}" dt="2023-11-12T15:37:46.588" v="1412"/>
          <ac:inkMkLst>
            <pc:docMk/>
            <pc:sldMk cId="3362152867" sldId="264"/>
            <ac:inkMk id="31" creationId="{C1A0C669-7CBF-63AD-003B-ADA8417B642E}"/>
          </ac:inkMkLst>
        </pc:inkChg>
        <pc:inkChg chg="add mod">
          <ac:chgData name="Borsoi, Pablo" userId="8608ec15-77a0-4c56-b567-2cb27bb2f939" providerId="ADAL" clId="{037F4E51-193F-4EFE-9B7B-30E227E89436}" dt="2023-11-12T15:37:46.588" v="1412"/>
          <ac:inkMkLst>
            <pc:docMk/>
            <pc:sldMk cId="3362152867" sldId="264"/>
            <ac:inkMk id="32" creationId="{E147530C-D61A-8871-3BB5-55A5500CDF12}"/>
          </ac:inkMkLst>
        </pc:inkChg>
        <pc:inkChg chg="add mod">
          <ac:chgData name="Borsoi, Pablo" userId="8608ec15-77a0-4c56-b567-2cb27bb2f939" providerId="ADAL" clId="{037F4E51-193F-4EFE-9B7B-30E227E89436}" dt="2023-11-12T15:37:46.588" v="1412"/>
          <ac:inkMkLst>
            <pc:docMk/>
            <pc:sldMk cId="3362152867" sldId="264"/>
            <ac:inkMk id="33" creationId="{5D9A9C53-02BC-60D1-E592-1F2612AE8BBB}"/>
          </ac:inkMkLst>
        </pc:inkChg>
        <pc:inkChg chg="add mod">
          <ac:chgData name="Borsoi, Pablo" userId="8608ec15-77a0-4c56-b567-2cb27bb2f939" providerId="ADAL" clId="{037F4E51-193F-4EFE-9B7B-30E227E89436}" dt="2023-11-12T15:38:02.932" v="1419"/>
          <ac:inkMkLst>
            <pc:docMk/>
            <pc:sldMk cId="3362152867" sldId="264"/>
            <ac:inkMk id="35" creationId="{3571DACC-81F9-C6B5-E292-0C676F68129A}"/>
          </ac:inkMkLst>
        </pc:inkChg>
        <pc:inkChg chg="add mod">
          <ac:chgData name="Borsoi, Pablo" userId="8608ec15-77a0-4c56-b567-2cb27bb2f939" providerId="ADAL" clId="{037F4E51-193F-4EFE-9B7B-30E227E89436}" dt="2023-11-12T15:38:02.932" v="1419"/>
          <ac:inkMkLst>
            <pc:docMk/>
            <pc:sldMk cId="3362152867" sldId="264"/>
            <ac:inkMk id="36" creationId="{6D81901D-9937-07EE-5EEE-59BDDBE01482}"/>
          </ac:inkMkLst>
        </pc:inkChg>
        <pc:inkChg chg="add mod">
          <ac:chgData name="Borsoi, Pablo" userId="8608ec15-77a0-4c56-b567-2cb27bb2f939" providerId="ADAL" clId="{037F4E51-193F-4EFE-9B7B-30E227E89436}" dt="2023-11-12T15:38:02.932" v="1419"/>
          <ac:inkMkLst>
            <pc:docMk/>
            <pc:sldMk cId="3362152867" sldId="264"/>
            <ac:inkMk id="38" creationId="{1643858D-B5A1-5DBE-354D-F4A9F8402E6E}"/>
          </ac:inkMkLst>
        </pc:inkChg>
        <pc:inkChg chg="add mod">
          <ac:chgData name="Borsoi, Pablo" userId="8608ec15-77a0-4c56-b567-2cb27bb2f939" providerId="ADAL" clId="{037F4E51-193F-4EFE-9B7B-30E227E89436}" dt="2023-11-12T15:38:02.932" v="1419"/>
          <ac:inkMkLst>
            <pc:docMk/>
            <pc:sldMk cId="3362152867" sldId="264"/>
            <ac:inkMk id="39" creationId="{76139FE5-9D70-A28E-75E6-11F6C3FB4502}"/>
          </ac:inkMkLst>
        </pc:inkChg>
        <pc:inkChg chg="add mod">
          <ac:chgData name="Borsoi, Pablo" userId="8608ec15-77a0-4c56-b567-2cb27bb2f939" providerId="ADAL" clId="{037F4E51-193F-4EFE-9B7B-30E227E89436}" dt="2023-11-12T15:38:02.932" v="1419"/>
          <ac:inkMkLst>
            <pc:docMk/>
            <pc:sldMk cId="3362152867" sldId="264"/>
            <ac:inkMk id="40" creationId="{A73F0732-1BC9-5AAE-16C3-F10EBA221562}"/>
          </ac:inkMkLst>
        </pc:inkChg>
        <pc:inkChg chg="add">
          <ac:chgData name="Borsoi, Pablo" userId="8608ec15-77a0-4c56-b567-2cb27bb2f939" providerId="ADAL" clId="{037F4E51-193F-4EFE-9B7B-30E227E89436}" dt="2023-11-12T15:38:02.967" v="1420" actId="9405"/>
          <ac:inkMkLst>
            <pc:docMk/>
            <pc:sldMk cId="3362152867" sldId="264"/>
            <ac:inkMk id="42" creationId="{D7609CBA-C63A-2D23-45E1-50E103CBEB35}"/>
          </ac:inkMkLst>
        </pc:inkChg>
        <pc:inkChg chg="add mod">
          <ac:chgData name="Borsoi, Pablo" userId="8608ec15-77a0-4c56-b567-2cb27bb2f939" providerId="ADAL" clId="{037F4E51-193F-4EFE-9B7B-30E227E89436}" dt="2023-11-12T15:38:05.419" v="1423"/>
          <ac:inkMkLst>
            <pc:docMk/>
            <pc:sldMk cId="3362152867" sldId="264"/>
            <ac:inkMk id="43" creationId="{3CBD94C6-C1D8-2C92-62D1-2BA795B3ED97}"/>
          </ac:inkMkLst>
        </pc:inkChg>
        <pc:inkChg chg="add mod">
          <ac:chgData name="Borsoi, Pablo" userId="8608ec15-77a0-4c56-b567-2cb27bb2f939" providerId="ADAL" clId="{037F4E51-193F-4EFE-9B7B-30E227E89436}" dt="2023-11-12T15:38:05.419" v="1423"/>
          <ac:inkMkLst>
            <pc:docMk/>
            <pc:sldMk cId="3362152867" sldId="264"/>
            <ac:inkMk id="44" creationId="{30DE39D4-4907-4522-94A9-192DEEEC2F02}"/>
          </ac:inkMkLst>
        </pc:inkChg>
      </pc:sldChg>
      <pc:sldChg chg="addSp delSp modSp mod ord">
        <pc:chgData name="Borsoi, Pablo" userId="8608ec15-77a0-4c56-b567-2cb27bb2f939" providerId="ADAL" clId="{037F4E51-193F-4EFE-9B7B-30E227E89436}" dt="2023-11-12T15:43:00.595" v="1486" actId="9405"/>
        <pc:sldMkLst>
          <pc:docMk/>
          <pc:sldMk cId="3322869087" sldId="265"/>
        </pc:sldMkLst>
        <pc:grpChg chg="mod">
          <ac:chgData name="Borsoi, Pablo" userId="8608ec15-77a0-4c56-b567-2cb27bb2f939" providerId="ADAL" clId="{037F4E51-193F-4EFE-9B7B-30E227E89436}" dt="2023-11-12T15:39:40.891" v="1439"/>
          <ac:grpSpMkLst>
            <pc:docMk/>
            <pc:sldMk cId="3322869087" sldId="265"/>
            <ac:grpSpMk id="19" creationId="{FE0C7C42-8E46-A608-BF3D-33C70490B044}"/>
          </ac:grpSpMkLst>
        </pc:grpChg>
        <pc:grpChg chg="del mod">
          <ac:chgData name="Borsoi, Pablo" userId="8608ec15-77a0-4c56-b567-2cb27bb2f939" providerId="ADAL" clId="{037F4E51-193F-4EFE-9B7B-30E227E89436}" dt="2023-11-12T15:39:52.288" v="1444"/>
          <ac:grpSpMkLst>
            <pc:docMk/>
            <pc:sldMk cId="3322869087" sldId="265"/>
            <ac:grpSpMk id="22" creationId="{C24BD7D1-4C31-4018-0456-61B49D93AF79}"/>
          </ac:grpSpMkLst>
        </pc:grpChg>
        <pc:grpChg chg="mod">
          <ac:chgData name="Borsoi, Pablo" userId="8608ec15-77a0-4c56-b567-2cb27bb2f939" providerId="ADAL" clId="{037F4E51-193F-4EFE-9B7B-30E227E89436}" dt="2023-11-12T15:39:52.288" v="1444"/>
          <ac:grpSpMkLst>
            <pc:docMk/>
            <pc:sldMk cId="3322869087" sldId="265"/>
            <ac:grpSpMk id="24" creationId="{303A7950-AC88-D238-5C6C-6B7070A36D6B}"/>
          </ac:grpSpMkLst>
        </pc:grpChg>
        <pc:grpChg chg="del mod">
          <ac:chgData name="Borsoi, Pablo" userId="8608ec15-77a0-4c56-b567-2cb27bb2f939" providerId="ADAL" clId="{037F4E51-193F-4EFE-9B7B-30E227E89436}" dt="2023-11-12T15:39:59.737" v="1458"/>
          <ac:grpSpMkLst>
            <pc:docMk/>
            <pc:sldMk cId="3322869087" sldId="265"/>
            <ac:grpSpMk id="29" creationId="{F5F23F3E-A327-7D19-8E66-46C6A0A5F338}"/>
          </ac:grpSpMkLst>
        </pc:grpChg>
        <pc:grpChg chg="mod">
          <ac:chgData name="Borsoi, Pablo" userId="8608ec15-77a0-4c56-b567-2cb27bb2f939" providerId="ADAL" clId="{037F4E51-193F-4EFE-9B7B-30E227E89436}" dt="2023-11-12T15:39:59.737" v="1458"/>
          <ac:grpSpMkLst>
            <pc:docMk/>
            <pc:sldMk cId="3322869087" sldId="265"/>
            <ac:grpSpMk id="38" creationId="{6E96BB38-DE7A-F9AE-1B29-850D23AD15B2}"/>
          </ac:grpSpMkLst>
        </pc:grpChg>
        <pc:grpChg chg="del mod">
          <ac:chgData name="Borsoi, Pablo" userId="8608ec15-77a0-4c56-b567-2cb27bb2f939" providerId="ADAL" clId="{037F4E51-193F-4EFE-9B7B-30E227E89436}" dt="2023-11-12T15:40:22.801" v="1467"/>
          <ac:grpSpMkLst>
            <pc:docMk/>
            <pc:sldMk cId="3322869087" sldId="265"/>
            <ac:grpSpMk id="45" creationId="{DA5B8B9C-CC03-5337-8B99-60F2F478D924}"/>
          </ac:grpSpMkLst>
        </pc:grpChg>
        <pc:grpChg chg="del mod">
          <ac:chgData name="Borsoi, Pablo" userId="8608ec15-77a0-4c56-b567-2cb27bb2f939" providerId="ADAL" clId="{037F4E51-193F-4EFE-9B7B-30E227E89436}" dt="2023-11-12T15:40:56.279" v="1472"/>
          <ac:grpSpMkLst>
            <pc:docMk/>
            <pc:sldMk cId="3322869087" sldId="265"/>
            <ac:grpSpMk id="47" creationId="{D6DD55B9-0A16-7E15-218A-9F5BE497C003}"/>
          </ac:grpSpMkLst>
        </pc:grpChg>
        <pc:grpChg chg="mod">
          <ac:chgData name="Borsoi, Pablo" userId="8608ec15-77a0-4c56-b567-2cb27bb2f939" providerId="ADAL" clId="{037F4E51-193F-4EFE-9B7B-30E227E89436}" dt="2023-11-12T15:40:56.279" v="1472"/>
          <ac:grpSpMkLst>
            <pc:docMk/>
            <pc:sldMk cId="3322869087" sldId="265"/>
            <ac:grpSpMk id="52" creationId="{6F8DBEF6-C918-C402-3D16-F4E3D5178A12}"/>
          </ac:grpSpMkLst>
        </pc:grpChg>
        <pc:grpChg chg="del mod">
          <ac:chgData name="Borsoi, Pablo" userId="8608ec15-77a0-4c56-b567-2cb27bb2f939" providerId="ADAL" clId="{037F4E51-193F-4EFE-9B7B-30E227E89436}" dt="2023-11-12T15:41:53.841" v="1479"/>
          <ac:grpSpMkLst>
            <pc:docMk/>
            <pc:sldMk cId="3322869087" sldId="265"/>
            <ac:grpSpMk id="56" creationId="{9A7A7EDC-428B-3BD1-7DF1-34C1C1EF2162}"/>
          </ac:grpSpMkLst>
        </pc:grpChg>
        <pc:grpChg chg="mod">
          <ac:chgData name="Borsoi, Pablo" userId="8608ec15-77a0-4c56-b567-2cb27bb2f939" providerId="ADAL" clId="{037F4E51-193F-4EFE-9B7B-30E227E89436}" dt="2023-11-12T15:41:53.841" v="1479"/>
          <ac:grpSpMkLst>
            <pc:docMk/>
            <pc:sldMk cId="3322869087" sldId="265"/>
            <ac:grpSpMk id="59" creationId="{194E177A-A5F2-28EC-BEDB-1AF1019509FF}"/>
          </ac:grpSpMkLst>
        </pc:grpChg>
        <pc:grpChg chg="mod">
          <ac:chgData name="Borsoi, Pablo" userId="8608ec15-77a0-4c56-b567-2cb27bb2f939" providerId="ADAL" clId="{037F4E51-193F-4EFE-9B7B-30E227E89436}" dt="2023-11-12T15:41:57.013" v="1484"/>
          <ac:grpSpMkLst>
            <pc:docMk/>
            <pc:sldMk cId="3322869087" sldId="265"/>
            <ac:grpSpMk id="64" creationId="{B5C80DC7-84D1-CACE-D695-BB37B82B8C25}"/>
          </ac:grpSpMkLst>
        </pc:grpChg>
        <pc:picChg chg="add mod">
          <ac:chgData name="Borsoi, Pablo" userId="8608ec15-77a0-4c56-b567-2cb27bb2f939" providerId="ADAL" clId="{037F4E51-193F-4EFE-9B7B-30E227E89436}" dt="2023-11-12T12:55:51.585" v="23" actId="1076"/>
          <ac:picMkLst>
            <pc:docMk/>
            <pc:sldMk cId="3322869087" sldId="265"/>
            <ac:picMk id="3" creationId="{E74B756E-B470-2D69-78A9-AEBD377299C1}"/>
          </ac:picMkLst>
        </pc:picChg>
        <pc:picChg chg="add mod">
          <ac:chgData name="Borsoi, Pablo" userId="8608ec15-77a0-4c56-b567-2cb27bb2f939" providerId="ADAL" clId="{037F4E51-193F-4EFE-9B7B-30E227E89436}" dt="2023-11-12T15:38:55.906" v="1425" actId="1076"/>
          <ac:picMkLst>
            <pc:docMk/>
            <pc:sldMk cId="3322869087" sldId="265"/>
            <ac:picMk id="5" creationId="{AE65FAAD-5E4E-D165-FCC9-23B3D733E401}"/>
          </ac:picMkLst>
        </pc:picChg>
        <pc:inkChg chg="add">
          <ac:chgData name="Borsoi, Pablo" userId="8608ec15-77a0-4c56-b567-2cb27bb2f939" providerId="ADAL" clId="{037F4E51-193F-4EFE-9B7B-30E227E89436}" dt="2023-11-12T15:39:16.125" v="1426" actId="9405"/>
          <ac:inkMkLst>
            <pc:docMk/>
            <pc:sldMk cId="3322869087" sldId="265"/>
            <ac:inkMk id="6" creationId="{52650E7A-EA06-F49E-522A-9B48BE339250}"/>
          </ac:inkMkLst>
        </pc:inkChg>
        <pc:inkChg chg="add">
          <ac:chgData name="Borsoi, Pablo" userId="8608ec15-77a0-4c56-b567-2cb27bb2f939" providerId="ADAL" clId="{037F4E51-193F-4EFE-9B7B-30E227E89436}" dt="2023-11-12T15:39:17.901" v="1427" actId="9405"/>
          <ac:inkMkLst>
            <pc:docMk/>
            <pc:sldMk cId="3322869087" sldId="265"/>
            <ac:inkMk id="7" creationId="{A4019B85-BFF2-6D8D-8752-7CB4CCC0E228}"/>
          </ac:inkMkLst>
        </pc:inkChg>
        <pc:inkChg chg="add mod">
          <ac:chgData name="Borsoi, Pablo" userId="8608ec15-77a0-4c56-b567-2cb27bb2f939" providerId="ADAL" clId="{037F4E51-193F-4EFE-9B7B-30E227E89436}" dt="2023-11-12T15:39:40.891" v="1439"/>
          <ac:inkMkLst>
            <pc:docMk/>
            <pc:sldMk cId="3322869087" sldId="265"/>
            <ac:inkMk id="8" creationId="{AF20F1EB-4D6F-5607-6217-57227181096B}"/>
          </ac:inkMkLst>
        </pc:inkChg>
        <pc:inkChg chg="add mod">
          <ac:chgData name="Borsoi, Pablo" userId="8608ec15-77a0-4c56-b567-2cb27bb2f939" providerId="ADAL" clId="{037F4E51-193F-4EFE-9B7B-30E227E89436}" dt="2023-11-12T15:39:40.891" v="1439"/>
          <ac:inkMkLst>
            <pc:docMk/>
            <pc:sldMk cId="3322869087" sldId="265"/>
            <ac:inkMk id="9" creationId="{15A4ED3D-2360-956D-5F28-D1B0065C4A7A}"/>
          </ac:inkMkLst>
        </pc:inkChg>
        <pc:inkChg chg="add mod">
          <ac:chgData name="Borsoi, Pablo" userId="8608ec15-77a0-4c56-b567-2cb27bb2f939" providerId="ADAL" clId="{037F4E51-193F-4EFE-9B7B-30E227E89436}" dt="2023-11-12T15:39:40.891" v="1439"/>
          <ac:inkMkLst>
            <pc:docMk/>
            <pc:sldMk cId="3322869087" sldId="265"/>
            <ac:inkMk id="10" creationId="{D304167A-A125-5959-8A8A-1D9CB7FCBC36}"/>
          </ac:inkMkLst>
        </pc:inkChg>
        <pc:inkChg chg="add mod">
          <ac:chgData name="Borsoi, Pablo" userId="8608ec15-77a0-4c56-b567-2cb27bb2f939" providerId="ADAL" clId="{037F4E51-193F-4EFE-9B7B-30E227E89436}" dt="2023-11-12T15:39:40.891" v="1439"/>
          <ac:inkMkLst>
            <pc:docMk/>
            <pc:sldMk cId="3322869087" sldId="265"/>
            <ac:inkMk id="11" creationId="{64D67978-433D-67D1-76B0-3622226A3FA1}"/>
          </ac:inkMkLst>
        </pc:inkChg>
        <pc:inkChg chg="add mod">
          <ac:chgData name="Borsoi, Pablo" userId="8608ec15-77a0-4c56-b567-2cb27bb2f939" providerId="ADAL" clId="{037F4E51-193F-4EFE-9B7B-30E227E89436}" dt="2023-11-12T15:39:40.891" v="1439"/>
          <ac:inkMkLst>
            <pc:docMk/>
            <pc:sldMk cId="3322869087" sldId="265"/>
            <ac:inkMk id="12" creationId="{1D9EEBF5-90E8-2D2A-4B69-E4CF860664AE}"/>
          </ac:inkMkLst>
        </pc:inkChg>
        <pc:inkChg chg="add mod">
          <ac:chgData name="Borsoi, Pablo" userId="8608ec15-77a0-4c56-b567-2cb27bb2f939" providerId="ADAL" clId="{037F4E51-193F-4EFE-9B7B-30E227E89436}" dt="2023-11-12T15:39:40.891" v="1439"/>
          <ac:inkMkLst>
            <pc:docMk/>
            <pc:sldMk cId="3322869087" sldId="265"/>
            <ac:inkMk id="13" creationId="{C8608662-BD87-3A96-A772-60F5079C6B1C}"/>
          </ac:inkMkLst>
        </pc:inkChg>
        <pc:inkChg chg="add mod">
          <ac:chgData name="Borsoi, Pablo" userId="8608ec15-77a0-4c56-b567-2cb27bb2f939" providerId="ADAL" clId="{037F4E51-193F-4EFE-9B7B-30E227E89436}" dt="2023-11-12T15:39:40.891" v="1439"/>
          <ac:inkMkLst>
            <pc:docMk/>
            <pc:sldMk cId="3322869087" sldId="265"/>
            <ac:inkMk id="14" creationId="{5D352574-B685-9BC8-CDAE-D27BA075A5CC}"/>
          </ac:inkMkLst>
        </pc:inkChg>
        <pc:inkChg chg="add mod">
          <ac:chgData name="Borsoi, Pablo" userId="8608ec15-77a0-4c56-b567-2cb27bb2f939" providerId="ADAL" clId="{037F4E51-193F-4EFE-9B7B-30E227E89436}" dt="2023-11-12T15:39:40.891" v="1439"/>
          <ac:inkMkLst>
            <pc:docMk/>
            <pc:sldMk cId="3322869087" sldId="265"/>
            <ac:inkMk id="15" creationId="{F4B6BA49-F7CC-9046-557C-2236FA718984}"/>
          </ac:inkMkLst>
        </pc:inkChg>
        <pc:inkChg chg="add mod">
          <ac:chgData name="Borsoi, Pablo" userId="8608ec15-77a0-4c56-b567-2cb27bb2f939" providerId="ADAL" clId="{037F4E51-193F-4EFE-9B7B-30E227E89436}" dt="2023-11-12T15:39:40.891" v="1439"/>
          <ac:inkMkLst>
            <pc:docMk/>
            <pc:sldMk cId="3322869087" sldId="265"/>
            <ac:inkMk id="16" creationId="{66A937E7-C48F-C73A-9C4C-C7B39A1C1778}"/>
          </ac:inkMkLst>
        </pc:inkChg>
        <pc:inkChg chg="add mod">
          <ac:chgData name="Borsoi, Pablo" userId="8608ec15-77a0-4c56-b567-2cb27bb2f939" providerId="ADAL" clId="{037F4E51-193F-4EFE-9B7B-30E227E89436}" dt="2023-11-12T15:39:40.891" v="1439"/>
          <ac:inkMkLst>
            <pc:docMk/>
            <pc:sldMk cId="3322869087" sldId="265"/>
            <ac:inkMk id="17" creationId="{CB640AFE-0ED7-60C6-F2FB-A5B24AFE4385}"/>
          </ac:inkMkLst>
        </pc:inkChg>
        <pc:inkChg chg="add mod">
          <ac:chgData name="Borsoi, Pablo" userId="8608ec15-77a0-4c56-b567-2cb27bb2f939" providerId="ADAL" clId="{037F4E51-193F-4EFE-9B7B-30E227E89436}" dt="2023-11-12T15:39:40.891" v="1439"/>
          <ac:inkMkLst>
            <pc:docMk/>
            <pc:sldMk cId="3322869087" sldId="265"/>
            <ac:inkMk id="18" creationId="{5A050D7F-C9A4-53F4-A8F7-885450F3C734}"/>
          </ac:inkMkLst>
        </pc:inkChg>
        <pc:inkChg chg="add mod">
          <ac:chgData name="Borsoi, Pablo" userId="8608ec15-77a0-4c56-b567-2cb27bb2f939" providerId="ADAL" clId="{037F4E51-193F-4EFE-9B7B-30E227E89436}" dt="2023-11-12T15:39:52.288" v="1444"/>
          <ac:inkMkLst>
            <pc:docMk/>
            <pc:sldMk cId="3322869087" sldId="265"/>
            <ac:inkMk id="20" creationId="{1C97B8DF-8615-8E4E-0014-4D5C9EFFCD91}"/>
          </ac:inkMkLst>
        </pc:inkChg>
        <pc:inkChg chg="add mod">
          <ac:chgData name="Borsoi, Pablo" userId="8608ec15-77a0-4c56-b567-2cb27bb2f939" providerId="ADAL" clId="{037F4E51-193F-4EFE-9B7B-30E227E89436}" dt="2023-11-12T15:39:52.288" v="1444"/>
          <ac:inkMkLst>
            <pc:docMk/>
            <pc:sldMk cId="3322869087" sldId="265"/>
            <ac:inkMk id="21" creationId="{115F962C-439A-3236-DF26-CFF2B36459F1}"/>
          </ac:inkMkLst>
        </pc:inkChg>
        <pc:inkChg chg="add mod">
          <ac:chgData name="Borsoi, Pablo" userId="8608ec15-77a0-4c56-b567-2cb27bb2f939" providerId="ADAL" clId="{037F4E51-193F-4EFE-9B7B-30E227E89436}" dt="2023-11-12T15:39:52.288" v="1444"/>
          <ac:inkMkLst>
            <pc:docMk/>
            <pc:sldMk cId="3322869087" sldId="265"/>
            <ac:inkMk id="23" creationId="{552025B2-2F29-F962-8AF3-4B9B9A3B2665}"/>
          </ac:inkMkLst>
        </pc:inkChg>
        <pc:inkChg chg="add mod">
          <ac:chgData name="Borsoi, Pablo" userId="8608ec15-77a0-4c56-b567-2cb27bb2f939" providerId="ADAL" clId="{037F4E51-193F-4EFE-9B7B-30E227E89436}" dt="2023-11-12T15:39:59.737" v="1458"/>
          <ac:inkMkLst>
            <pc:docMk/>
            <pc:sldMk cId="3322869087" sldId="265"/>
            <ac:inkMk id="25" creationId="{2DAAA3DE-5FB3-9F50-7BEF-473CD600B025}"/>
          </ac:inkMkLst>
        </pc:inkChg>
        <pc:inkChg chg="add mod">
          <ac:chgData name="Borsoi, Pablo" userId="8608ec15-77a0-4c56-b567-2cb27bb2f939" providerId="ADAL" clId="{037F4E51-193F-4EFE-9B7B-30E227E89436}" dt="2023-11-12T15:39:59.737" v="1458"/>
          <ac:inkMkLst>
            <pc:docMk/>
            <pc:sldMk cId="3322869087" sldId="265"/>
            <ac:inkMk id="26" creationId="{0376E437-592A-F2A4-3C47-EA981012E809}"/>
          </ac:inkMkLst>
        </pc:inkChg>
        <pc:inkChg chg="add mod">
          <ac:chgData name="Borsoi, Pablo" userId="8608ec15-77a0-4c56-b567-2cb27bb2f939" providerId="ADAL" clId="{037F4E51-193F-4EFE-9B7B-30E227E89436}" dt="2023-11-12T15:39:59.737" v="1458"/>
          <ac:inkMkLst>
            <pc:docMk/>
            <pc:sldMk cId="3322869087" sldId="265"/>
            <ac:inkMk id="27" creationId="{FF480B78-2EAA-7787-2ED0-8F15780F24CA}"/>
          </ac:inkMkLst>
        </pc:inkChg>
        <pc:inkChg chg="add mod">
          <ac:chgData name="Borsoi, Pablo" userId="8608ec15-77a0-4c56-b567-2cb27bb2f939" providerId="ADAL" clId="{037F4E51-193F-4EFE-9B7B-30E227E89436}" dt="2023-11-12T15:39:59.737" v="1458"/>
          <ac:inkMkLst>
            <pc:docMk/>
            <pc:sldMk cId="3322869087" sldId="265"/>
            <ac:inkMk id="28" creationId="{C271FEA5-6C8C-F3D0-51C1-401346100D6F}"/>
          </ac:inkMkLst>
        </pc:inkChg>
        <pc:inkChg chg="add mod">
          <ac:chgData name="Borsoi, Pablo" userId="8608ec15-77a0-4c56-b567-2cb27bb2f939" providerId="ADAL" clId="{037F4E51-193F-4EFE-9B7B-30E227E89436}" dt="2023-11-12T15:39:59.737" v="1458"/>
          <ac:inkMkLst>
            <pc:docMk/>
            <pc:sldMk cId="3322869087" sldId="265"/>
            <ac:inkMk id="30" creationId="{8DAA253F-15E0-8AF7-0DD5-415479DECF13}"/>
          </ac:inkMkLst>
        </pc:inkChg>
        <pc:inkChg chg="add mod">
          <ac:chgData name="Borsoi, Pablo" userId="8608ec15-77a0-4c56-b567-2cb27bb2f939" providerId="ADAL" clId="{037F4E51-193F-4EFE-9B7B-30E227E89436}" dt="2023-11-12T15:39:59.737" v="1458"/>
          <ac:inkMkLst>
            <pc:docMk/>
            <pc:sldMk cId="3322869087" sldId="265"/>
            <ac:inkMk id="31" creationId="{B6A1AC8E-487C-F906-8219-4ADE3E2E5334}"/>
          </ac:inkMkLst>
        </pc:inkChg>
        <pc:inkChg chg="add mod">
          <ac:chgData name="Borsoi, Pablo" userId="8608ec15-77a0-4c56-b567-2cb27bb2f939" providerId="ADAL" clId="{037F4E51-193F-4EFE-9B7B-30E227E89436}" dt="2023-11-12T15:39:59.737" v="1458"/>
          <ac:inkMkLst>
            <pc:docMk/>
            <pc:sldMk cId="3322869087" sldId="265"/>
            <ac:inkMk id="32" creationId="{A017DE3C-6F6E-FC95-93A6-3C41651A372E}"/>
          </ac:inkMkLst>
        </pc:inkChg>
        <pc:inkChg chg="add mod">
          <ac:chgData name="Borsoi, Pablo" userId="8608ec15-77a0-4c56-b567-2cb27bb2f939" providerId="ADAL" clId="{037F4E51-193F-4EFE-9B7B-30E227E89436}" dt="2023-11-12T15:39:59.737" v="1458"/>
          <ac:inkMkLst>
            <pc:docMk/>
            <pc:sldMk cId="3322869087" sldId="265"/>
            <ac:inkMk id="33" creationId="{35BC35DE-B00E-809C-C246-4D2293967C8F}"/>
          </ac:inkMkLst>
        </pc:inkChg>
        <pc:inkChg chg="add mod">
          <ac:chgData name="Borsoi, Pablo" userId="8608ec15-77a0-4c56-b567-2cb27bb2f939" providerId="ADAL" clId="{037F4E51-193F-4EFE-9B7B-30E227E89436}" dt="2023-11-12T15:39:59.737" v="1458"/>
          <ac:inkMkLst>
            <pc:docMk/>
            <pc:sldMk cId="3322869087" sldId="265"/>
            <ac:inkMk id="34" creationId="{02FF65F1-E524-EE07-8FEE-0003FFE2532B}"/>
          </ac:inkMkLst>
        </pc:inkChg>
        <pc:inkChg chg="add mod">
          <ac:chgData name="Borsoi, Pablo" userId="8608ec15-77a0-4c56-b567-2cb27bb2f939" providerId="ADAL" clId="{037F4E51-193F-4EFE-9B7B-30E227E89436}" dt="2023-11-12T15:39:59.737" v="1458"/>
          <ac:inkMkLst>
            <pc:docMk/>
            <pc:sldMk cId="3322869087" sldId="265"/>
            <ac:inkMk id="35" creationId="{35353FE1-DBBB-220A-01E8-104B061C470C}"/>
          </ac:inkMkLst>
        </pc:inkChg>
        <pc:inkChg chg="add mod">
          <ac:chgData name="Borsoi, Pablo" userId="8608ec15-77a0-4c56-b567-2cb27bb2f939" providerId="ADAL" clId="{037F4E51-193F-4EFE-9B7B-30E227E89436}" dt="2023-11-12T15:39:59.737" v="1458"/>
          <ac:inkMkLst>
            <pc:docMk/>
            <pc:sldMk cId="3322869087" sldId="265"/>
            <ac:inkMk id="36" creationId="{EA8C3921-3CB7-B166-B958-4510E0C250D0}"/>
          </ac:inkMkLst>
        </pc:inkChg>
        <pc:inkChg chg="add mod">
          <ac:chgData name="Borsoi, Pablo" userId="8608ec15-77a0-4c56-b567-2cb27bb2f939" providerId="ADAL" clId="{037F4E51-193F-4EFE-9B7B-30E227E89436}" dt="2023-11-12T15:39:59.737" v="1458"/>
          <ac:inkMkLst>
            <pc:docMk/>
            <pc:sldMk cId="3322869087" sldId="265"/>
            <ac:inkMk id="37" creationId="{1F098261-DA34-D035-4E2F-FAF7A3EA8D2B}"/>
          </ac:inkMkLst>
        </pc:inkChg>
        <pc:inkChg chg="add mod">
          <ac:chgData name="Borsoi, Pablo" userId="8608ec15-77a0-4c56-b567-2cb27bb2f939" providerId="ADAL" clId="{037F4E51-193F-4EFE-9B7B-30E227E89436}" dt="2023-11-12T15:40:56.279" v="1472"/>
          <ac:inkMkLst>
            <pc:docMk/>
            <pc:sldMk cId="3322869087" sldId="265"/>
            <ac:inkMk id="39" creationId="{1A3843F4-1F99-50EE-36EB-E263E4DEA5FC}"/>
          </ac:inkMkLst>
        </pc:inkChg>
        <pc:inkChg chg="add mod">
          <ac:chgData name="Borsoi, Pablo" userId="8608ec15-77a0-4c56-b567-2cb27bb2f939" providerId="ADAL" clId="{037F4E51-193F-4EFE-9B7B-30E227E89436}" dt="2023-11-12T15:40:56.279" v="1472"/>
          <ac:inkMkLst>
            <pc:docMk/>
            <pc:sldMk cId="3322869087" sldId="265"/>
            <ac:inkMk id="40" creationId="{FC601366-72C6-B18F-1788-DA93F4615CAB}"/>
          </ac:inkMkLst>
        </pc:inkChg>
        <pc:inkChg chg="add mod">
          <ac:chgData name="Borsoi, Pablo" userId="8608ec15-77a0-4c56-b567-2cb27bb2f939" providerId="ADAL" clId="{037F4E51-193F-4EFE-9B7B-30E227E89436}" dt="2023-11-12T15:40:56.279" v="1472"/>
          <ac:inkMkLst>
            <pc:docMk/>
            <pc:sldMk cId="3322869087" sldId="265"/>
            <ac:inkMk id="41" creationId="{41D1BCBD-66CB-FF27-1962-28CD9572C5B3}"/>
          </ac:inkMkLst>
        </pc:inkChg>
        <pc:inkChg chg="add mod">
          <ac:chgData name="Borsoi, Pablo" userId="8608ec15-77a0-4c56-b567-2cb27bb2f939" providerId="ADAL" clId="{037F4E51-193F-4EFE-9B7B-30E227E89436}" dt="2023-11-12T15:40:56.279" v="1472"/>
          <ac:inkMkLst>
            <pc:docMk/>
            <pc:sldMk cId="3322869087" sldId="265"/>
            <ac:inkMk id="42" creationId="{98D81801-798E-0F23-D9C1-6BED4EA0AAB7}"/>
          </ac:inkMkLst>
        </pc:inkChg>
        <pc:inkChg chg="add mod">
          <ac:chgData name="Borsoi, Pablo" userId="8608ec15-77a0-4c56-b567-2cb27bb2f939" providerId="ADAL" clId="{037F4E51-193F-4EFE-9B7B-30E227E89436}" dt="2023-11-12T15:40:56.279" v="1472"/>
          <ac:inkMkLst>
            <pc:docMk/>
            <pc:sldMk cId="3322869087" sldId="265"/>
            <ac:inkMk id="43" creationId="{7A2B6651-F380-D8C7-D642-55C2025111D7}"/>
          </ac:inkMkLst>
        </pc:inkChg>
        <pc:inkChg chg="add mod">
          <ac:chgData name="Borsoi, Pablo" userId="8608ec15-77a0-4c56-b567-2cb27bb2f939" providerId="ADAL" clId="{037F4E51-193F-4EFE-9B7B-30E227E89436}" dt="2023-11-12T15:40:56.279" v="1472"/>
          <ac:inkMkLst>
            <pc:docMk/>
            <pc:sldMk cId="3322869087" sldId="265"/>
            <ac:inkMk id="44" creationId="{03DCA31D-AA60-B8F7-9138-535F22CD175D}"/>
          </ac:inkMkLst>
        </pc:inkChg>
        <pc:inkChg chg="add mod">
          <ac:chgData name="Borsoi, Pablo" userId="8608ec15-77a0-4c56-b567-2cb27bb2f939" providerId="ADAL" clId="{037F4E51-193F-4EFE-9B7B-30E227E89436}" dt="2023-11-12T15:40:56.279" v="1472"/>
          <ac:inkMkLst>
            <pc:docMk/>
            <pc:sldMk cId="3322869087" sldId="265"/>
            <ac:inkMk id="46" creationId="{1FCE959A-4272-22D9-B129-59748A4CB3E4}"/>
          </ac:inkMkLst>
        </pc:inkChg>
        <pc:inkChg chg="add">
          <ac:chgData name="Borsoi, Pablo" userId="8608ec15-77a0-4c56-b567-2cb27bb2f939" providerId="ADAL" clId="{037F4E51-193F-4EFE-9B7B-30E227E89436}" dt="2023-11-12T15:40:28.613" v="1468" actId="9405"/>
          <ac:inkMkLst>
            <pc:docMk/>
            <pc:sldMk cId="3322869087" sldId="265"/>
            <ac:inkMk id="48" creationId="{95D44047-7D22-AED3-D2E3-DB5138671B40}"/>
          </ac:inkMkLst>
        </pc:inkChg>
        <pc:inkChg chg="add mod">
          <ac:chgData name="Borsoi, Pablo" userId="8608ec15-77a0-4c56-b567-2cb27bb2f939" providerId="ADAL" clId="{037F4E51-193F-4EFE-9B7B-30E227E89436}" dt="2023-11-12T15:40:56.279" v="1472"/>
          <ac:inkMkLst>
            <pc:docMk/>
            <pc:sldMk cId="3322869087" sldId="265"/>
            <ac:inkMk id="49" creationId="{D1010683-C3B9-7459-65C0-C5BEE5B6EB67}"/>
          </ac:inkMkLst>
        </pc:inkChg>
        <pc:inkChg chg="add mod">
          <ac:chgData name="Borsoi, Pablo" userId="8608ec15-77a0-4c56-b567-2cb27bb2f939" providerId="ADAL" clId="{037F4E51-193F-4EFE-9B7B-30E227E89436}" dt="2023-11-12T15:40:56.279" v="1472"/>
          <ac:inkMkLst>
            <pc:docMk/>
            <pc:sldMk cId="3322869087" sldId="265"/>
            <ac:inkMk id="50" creationId="{908BAD01-EBCB-A7ED-4E6F-9031BAAE9FE9}"/>
          </ac:inkMkLst>
        </pc:inkChg>
        <pc:inkChg chg="add mod">
          <ac:chgData name="Borsoi, Pablo" userId="8608ec15-77a0-4c56-b567-2cb27bb2f939" providerId="ADAL" clId="{037F4E51-193F-4EFE-9B7B-30E227E89436}" dt="2023-11-12T15:40:56.279" v="1472"/>
          <ac:inkMkLst>
            <pc:docMk/>
            <pc:sldMk cId="3322869087" sldId="265"/>
            <ac:inkMk id="51" creationId="{B0FF77E7-BBF4-CA36-C68E-AE693FEB7145}"/>
          </ac:inkMkLst>
        </pc:inkChg>
        <pc:inkChg chg="add mod">
          <ac:chgData name="Borsoi, Pablo" userId="8608ec15-77a0-4c56-b567-2cb27bb2f939" providerId="ADAL" clId="{037F4E51-193F-4EFE-9B7B-30E227E89436}" dt="2023-11-12T15:41:53.841" v="1479"/>
          <ac:inkMkLst>
            <pc:docMk/>
            <pc:sldMk cId="3322869087" sldId="265"/>
            <ac:inkMk id="53" creationId="{0009C97F-5033-C209-0CE3-65A149AECE89}"/>
          </ac:inkMkLst>
        </pc:inkChg>
        <pc:inkChg chg="add mod">
          <ac:chgData name="Borsoi, Pablo" userId="8608ec15-77a0-4c56-b567-2cb27bb2f939" providerId="ADAL" clId="{037F4E51-193F-4EFE-9B7B-30E227E89436}" dt="2023-11-12T15:41:53.841" v="1479"/>
          <ac:inkMkLst>
            <pc:docMk/>
            <pc:sldMk cId="3322869087" sldId="265"/>
            <ac:inkMk id="54" creationId="{7A74410C-BD4A-9BED-361C-745705669DA1}"/>
          </ac:inkMkLst>
        </pc:inkChg>
        <pc:inkChg chg="add mod">
          <ac:chgData name="Borsoi, Pablo" userId="8608ec15-77a0-4c56-b567-2cb27bb2f939" providerId="ADAL" clId="{037F4E51-193F-4EFE-9B7B-30E227E89436}" dt="2023-11-12T15:41:53.841" v="1479"/>
          <ac:inkMkLst>
            <pc:docMk/>
            <pc:sldMk cId="3322869087" sldId="265"/>
            <ac:inkMk id="55" creationId="{47E64FDA-A885-6FF4-5804-513EA71D977D}"/>
          </ac:inkMkLst>
        </pc:inkChg>
        <pc:inkChg chg="add mod">
          <ac:chgData name="Borsoi, Pablo" userId="8608ec15-77a0-4c56-b567-2cb27bb2f939" providerId="ADAL" clId="{037F4E51-193F-4EFE-9B7B-30E227E89436}" dt="2023-11-12T15:41:53.841" v="1479"/>
          <ac:inkMkLst>
            <pc:docMk/>
            <pc:sldMk cId="3322869087" sldId="265"/>
            <ac:inkMk id="57" creationId="{90B94E2B-E840-BAF3-726C-C4A56C99611C}"/>
          </ac:inkMkLst>
        </pc:inkChg>
        <pc:inkChg chg="add mod">
          <ac:chgData name="Borsoi, Pablo" userId="8608ec15-77a0-4c56-b567-2cb27bb2f939" providerId="ADAL" clId="{037F4E51-193F-4EFE-9B7B-30E227E89436}" dt="2023-11-12T15:41:53.841" v="1479"/>
          <ac:inkMkLst>
            <pc:docMk/>
            <pc:sldMk cId="3322869087" sldId="265"/>
            <ac:inkMk id="58" creationId="{DC03B0B5-A13E-ED76-F032-1CD0A6A3234C}"/>
          </ac:inkMkLst>
        </pc:inkChg>
        <pc:inkChg chg="add mod">
          <ac:chgData name="Borsoi, Pablo" userId="8608ec15-77a0-4c56-b567-2cb27bb2f939" providerId="ADAL" clId="{037F4E51-193F-4EFE-9B7B-30E227E89436}" dt="2023-11-12T15:41:57.013" v="1484"/>
          <ac:inkMkLst>
            <pc:docMk/>
            <pc:sldMk cId="3322869087" sldId="265"/>
            <ac:inkMk id="60" creationId="{9FD60D77-C7A4-DC47-9570-CC6C94AF6A7E}"/>
          </ac:inkMkLst>
        </pc:inkChg>
        <pc:inkChg chg="add mod">
          <ac:chgData name="Borsoi, Pablo" userId="8608ec15-77a0-4c56-b567-2cb27bb2f939" providerId="ADAL" clId="{037F4E51-193F-4EFE-9B7B-30E227E89436}" dt="2023-11-12T15:41:57.013" v="1484"/>
          <ac:inkMkLst>
            <pc:docMk/>
            <pc:sldMk cId="3322869087" sldId="265"/>
            <ac:inkMk id="61" creationId="{52FB6187-579F-E420-7DEC-08ADB48C45A7}"/>
          </ac:inkMkLst>
        </pc:inkChg>
        <pc:inkChg chg="add mod">
          <ac:chgData name="Borsoi, Pablo" userId="8608ec15-77a0-4c56-b567-2cb27bb2f939" providerId="ADAL" clId="{037F4E51-193F-4EFE-9B7B-30E227E89436}" dt="2023-11-12T15:41:57.013" v="1484"/>
          <ac:inkMkLst>
            <pc:docMk/>
            <pc:sldMk cId="3322869087" sldId="265"/>
            <ac:inkMk id="62" creationId="{DF8DD694-BD1B-E837-701E-004DC90B59A5}"/>
          </ac:inkMkLst>
        </pc:inkChg>
        <pc:inkChg chg="add mod">
          <ac:chgData name="Borsoi, Pablo" userId="8608ec15-77a0-4c56-b567-2cb27bb2f939" providerId="ADAL" clId="{037F4E51-193F-4EFE-9B7B-30E227E89436}" dt="2023-11-12T15:41:57.013" v="1484"/>
          <ac:inkMkLst>
            <pc:docMk/>
            <pc:sldMk cId="3322869087" sldId="265"/>
            <ac:inkMk id="63" creationId="{5EC2A6D2-0F8B-C597-2CF9-D96929723022}"/>
          </ac:inkMkLst>
        </pc:inkChg>
        <pc:inkChg chg="add">
          <ac:chgData name="Borsoi, Pablo" userId="8608ec15-77a0-4c56-b567-2cb27bb2f939" providerId="ADAL" clId="{037F4E51-193F-4EFE-9B7B-30E227E89436}" dt="2023-11-12T15:42:50.840" v="1485" actId="9405"/>
          <ac:inkMkLst>
            <pc:docMk/>
            <pc:sldMk cId="3322869087" sldId="265"/>
            <ac:inkMk id="65" creationId="{11C6A1D8-78A0-B147-09E2-465D2AC66049}"/>
          </ac:inkMkLst>
        </pc:inkChg>
        <pc:inkChg chg="add">
          <ac:chgData name="Borsoi, Pablo" userId="8608ec15-77a0-4c56-b567-2cb27bb2f939" providerId="ADAL" clId="{037F4E51-193F-4EFE-9B7B-30E227E89436}" dt="2023-11-12T15:43:00.595" v="1486" actId="9405"/>
          <ac:inkMkLst>
            <pc:docMk/>
            <pc:sldMk cId="3322869087" sldId="265"/>
            <ac:inkMk id="66" creationId="{2A232D6B-BB03-F12C-34E2-9FCF35CF9384}"/>
          </ac:inkMkLst>
        </pc:inkChg>
      </pc:sldChg>
      <pc:sldChg chg="addSp delSp modSp mod ord">
        <pc:chgData name="Borsoi, Pablo" userId="8608ec15-77a0-4c56-b567-2cb27bb2f939" providerId="ADAL" clId="{037F4E51-193F-4EFE-9B7B-30E227E89436}" dt="2023-11-12T12:58:56.085" v="48" actId="14100"/>
        <pc:sldMkLst>
          <pc:docMk/>
          <pc:sldMk cId="1017410289" sldId="266"/>
        </pc:sldMkLst>
        <pc:picChg chg="add del mod">
          <ac:chgData name="Borsoi, Pablo" userId="8608ec15-77a0-4c56-b567-2cb27bb2f939" providerId="ADAL" clId="{037F4E51-193F-4EFE-9B7B-30E227E89436}" dt="2023-11-12T12:56:54.605" v="31" actId="478"/>
          <ac:picMkLst>
            <pc:docMk/>
            <pc:sldMk cId="1017410289" sldId="266"/>
            <ac:picMk id="3" creationId="{60C85FB2-19FC-14FE-DB17-BE267EDEC41D}"/>
          </ac:picMkLst>
        </pc:picChg>
        <pc:picChg chg="add del mod">
          <ac:chgData name="Borsoi, Pablo" userId="8608ec15-77a0-4c56-b567-2cb27bb2f939" providerId="ADAL" clId="{037F4E51-193F-4EFE-9B7B-30E227E89436}" dt="2023-11-12T12:57:30.683" v="37" actId="478"/>
          <ac:picMkLst>
            <pc:docMk/>
            <pc:sldMk cId="1017410289" sldId="266"/>
            <ac:picMk id="5" creationId="{9531FAC0-FB7F-90B1-74AE-DFDD2458EB99}"/>
          </ac:picMkLst>
        </pc:picChg>
        <pc:picChg chg="add del mod">
          <ac:chgData name="Borsoi, Pablo" userId="8608ec15-77a0-4c56-b567-2cb27bb2f939" providerId="ADAL" clId="{037F4E51-193F-4EFE-9B7B-30E227E89436}" dt="2023-11-12T12:57:31.706" v="38" actId="478"/>
          <ac:picMkLst>
            <pc:docMk/>
            <pc:sldMk cId="1017410289" sldId="266"/>
            <ac:picMk id="7" creationId="{45E812F5-5457-E3A3-6D4F-65A4B1FC926A}"/>
          </ac:picMkLst>
        </pc:picChg>
        <pc:picChg chg="add mod">
          <ac:chgData name="Borsoi, Pablo" userId="8608ec15-77a0-4c56-b567-2cb27bb2f939" providerId="ADAL" clId="{037F4E51-193F-4EFE-9B7B-30E227E89436}" dt="2023-11-12T12:57:59.932" v="43" actId="1076"/>
          <ac:picMkLst>
            <pc:docMk/>
            <pc:sldMk cId="1017410289" sldId="266"/>
            <ac:picMk id="9" creationId="{4B9D3003-B14A-184A-3936-CB6B76669857}"/>
          </ac:picMkLst>
        </pc:picChg>
        <pc:picChg chg="add mod">
          <ac:chgData name="Borsoi, Pablo" userId="8608ec15-77a0-4c56-b567-2cb27bb2f939" providerId="ADAL" clId="{037F4E51-193F-4EFE-9B7B-30E227E89436}" dt="2023-11-12T12:57:58.363" v="42" actId="1076"/>
          <ac:picMkLst>
            <pc:docMk/>
            <pc:sldMk cId="1017410289" sldId="266"/>
            <ac:picMk id="11" creationId="{1FF2B66F-D6B0-FBEE-2035-154169F73ED1}"/>
          </ac:picMkLst>
        </pc:picChg>
        <pc:picChg chg="add mod">
          <ac:chgData name="Borsoi, Pablo" userId="8608ec15-77a0-4c56-b567-2cb27bb2f939" providerId="ADAL" clId="{037F4E51-193F-4EFE-9B7B-30E227E89436}" dt="2023-11-12T12:58:56.085" v="48" actId="14100"/>
          <ac:picMkLst>
            <pc:docMk/>
            <pc:sldMk cId="1017410289" sldId="266"/>
            <ac:picMk id="13" creationId="{C53DDD58-EA83-E59F-71F2-21674D8E3F40}"/>
          </ac:picMkLst>
        </pc:picChg>
      </pc:sldChg>
      <pc:sldChg chg="addSp delSp modSp mod ord">
        <pc:chgData name="Borsoi, Pablo" userId="8608ec15-77a0-4c56-b567-2cb27bb2f939" providerId="ADAL" clId="{037F4E51-193F-4EFE-9B7B-30E227E89436}" dt="2023-11-12T15:27:31.532" v="1380" actId="1076"/>
        <pc:sldMkLst>
          <pc:docMk/>
          <pc:sldMk cId="1597228528" sldId="267"/>
        </pc:sldMkLst>
        <pc:picChg chg="add mod modCrop">
          <ac:chgData name="Borsoi, Pablo" userId="8608ec15-77a0-4c56-b567-2cb27bb2f939" providerId="ADAL" clId="{037F4E51-193F-4EFE-9B7B-30E227E89436}" dt="2023-11-12T15:27:31.532" v="1380" actId="1076"/>
          <ac:picMkLst>
            <pc:docMk/>
            <pc:sldMk cId="1597228528" sldId="267"/>
            <ac:picMk id="3" creationId="{C5AF18F2-6A22-ADDB-582B-8868B4C520E0}"/>
          </ac:picMkLst>
        </pc:picChg>
        <pc:picChg chg="add mod modCrop">
          <ac:chgData name="Borsoi, Pablo" userId="8608ec15-77a0-4c56-b567-2cb27bb2f939" providerId="ADAL" clId="{037F4E51-193F-4EFE-9B7B-30E227E89436}" dt="2023-11-12T12:59:41.987" v="62" actId="14100"/>
          <ac:picMkLst>
            <pc:docMk/>
            <pc:sldMk cId="1597228528" sldId="267"/>
            <ac:picMk id="4" creationId="{3EDC332A-72F6-9727-740E-C82F4144BEC8}"/>
          </ac:picMkLst>
        </pc:picChg>
        <pc:picChg chg="add del mod">
          <ac:chgData name="Borsoi, Pablo" userId="8608ec15-77a0-4c56-b567-2cb27bb2f939" providerId="ADAL" clId="{037F4E51-193F-4EFE-9B7B-30E227E89436}" dt="2023-11-12T12:59:59.213" v="66" actId="478"/>
          <ac:picMkLst>
            <pc:docMk/>
            <pc:sldMk cId="1597228528" sldId="267"/>
            <ac:picMk id="6" creationId="{8E6958A6-E53D-89F0-DEA2-B209FD16F0CA}"/>
          </ac:picMkLst>
        </pc:picChg>
        <pc:picChg chg="add mod modCrop">
          <ac:chgData name="Borsoi, Pablo" userId="8608ec15-77a0-4c56-b567-2cb27bb2f939" providerId="ADAL" clId="{037F4E51-193F-4EFE-9B7B-30E227E89436}" dt="2023-11-12T13:00:21.664" v="74" actId="14100"/>
          <ac:picMkLst>
            <pc:docMk/>
            <pc:sldMk cId="1597228528" sldId="267"/>
            <ac:picMk id="8" creationId="{12F382B6-7F1E-2CBF-18F2-8B67134BCBFC}"/>
          </ac:picMkLst>
        </pc:picChg>
      </pc:sldChg>
      <pc:sldChg chg="addSp modSp mod ord">
        <pc:chgData name="Borsoi, Pablo" userId="8608ec15-77a0-4c56-b567-2cb27bb2f939" providerId="ADAL" clId="{037F4E51-193F-4EFE-9B7B-30E227E89436}" dt="2023-11-12T13:00:54" v="86" actId="14100"/>
        <pc:sldMkLst>
          <pc:docMk/>
          <pc:sldMk cId="853250017" sldId="268"/>
        </pc:sldMkLst>
        <pc:picChg chg="add mod modCrop">
          <ac:chgData name="Borsoi, Pablo" userId="8608ec15-77a0-4c56-b567-2cb27bb2f939" providerId="ADAL" clId="{037F4E51-193F-4EFE-9B7B-30E227E89436}" dt="2023-11-12T13:00:34.123" v="79" actId="1076"/>
          <ac:picMkLst>
            <pc:docMk/>
            <pc:sldMk cId="853250017" sldId="268"/>
            <ac:picMk id="2" creationId="{562300FD-8F1E-C456-2129-C1624F2185D1}"/>
          </ac:picMkLst>
        </pc:picChg>
        <pc:picChg chg="add mod">
          <ac:chgData name="Borsoi, Pablo" userId="8608ec15-77a0-4c56-b567-2cb27bb2f939" providerId="ADAL" clId="{037F4E51-193F-4EFE-9B7B-30E227E89436}" dt="2023-11-12T13:00:45.437" v="83" actId="14100"/>
          <ac:picMkLst>
            <pc:docMk/>
            <pc:sldMk cId="853250017" sldId="268"/>
            <ac:picMk id="4" creationId="{88FFE96B-DF87-132D-C780-053AC07E69C2}"/>
          </ac:picMkLst>
        </pc:picChg>
        <pc:picChg chg="add mod">
          <ac:chgData name="Borsoi, Pablo" userId="8608ec15-77a0-4c56-b567-2cb27bb2f939" providerId="ADAL" clId="{037F4E51-193F-4EFE-9B7B-30E227E89436}" dt="2023-11-12T13:00:54" v="86" actId="14100"/>
          <ac:picMkLst>
            <pc:docMk/>
            <pc:sldMk cId="853250017" sldId="268"/>
            <ac:picMk id="6" creationId="{597ACAEA-2F9D-9881-FF3B-894094806B6E}"/>
          </ac:picMkLst>
        </pc:picChg>
      </pc:sldChg>
      <pc:sldChg chg="ord">
        <pc:chgData name="Borsoi, Pablo" userId="8608ec15-77a0-4c56-b567-2cb27bb2f939" providerId="ADAL" clId="{037F4E51-193F-4EFE-9B7B-30E227E89436}" dt="2023-11-12T13:05:42.715" v="102"/>
        <pc:sldMkLst>
          <pc:docMk/>
          <pc:sldMk cId="2484549358" sldId="269"/>
        </pc:sldMkLst>
      </pc:sldChg>
      <pc:sldChg chg="ord">
        <pc:chgData name="Borsoi, Pablo" userId="8608ec15-77a0-4c56-b567-2cb27bb2f939" providerId="ADAL" clId="{037F4E51-193F-4EFE-9B7B-30E227E89436}" dt="2023-11-12T13:05:54.278" v="104"/>
        <pc:sldMkLst>
          <pc:docMk/>
          <pc:sldMk cId="1943952226" sldId="270"/>
        </pc:sldMkLst>
      </pc:sldChg>
      <pc:sldChg chg="addSp modSp mod">
        <pc:chgData name="Borsoi, Pablo" userId="8608ec15-77a0-4c56-b567-2cb27bb2f939" providerId="ADAL" clId="{037F4E51-193F-4EFE-9B7B-30E227E89436}" dt="2023-11-12T13:11:02.050" v="132" actId="14100"/>
        <pc:sldMkLst>
          <pc:docMk/>
          <pc:sldMk cId="840071880" sldId="271"/>
        </pc:sldMkLst>
        <pc:picChg chg="add mod">
          <ac:chgData name="Borsoi, Pablo" userId="8608ec15-77a0-4c56-b567-2cb27bb2f939" providerId="ADAL" clId="{037F4E51-193F-4EFE-9B7B-30E227E89436}" dt="2023-11-12T13:10:14.965" v="118" actId="1076"/>
          <ac:picMkLst>
            <pc:docMk/>
            <pc:sldMk cId="840071880" sldId="271"/>
            <ac:picMk id="3" creationId="{A548C8E9-7BFF-F92C-6F0E-97289B1AF561}"/>
          </ac:picMkLst>
        </pc:picChg>
        <pc:picChg chg="add mod">
          <ac:chgData name="Borsoi, Pablo" userId="8608ec15-77a0-4c56-b567-2cb27bb2f939" providerId="ADAL" clId="{037F4E51-193F-4EFE-9B7B-30E227E89436}" dt="2023-11-12T13:10:55.421" v="129" actId="1076"/>
          <ac:picMkLst>
            <pc:docMk/>
            <pc:sldMk cId="840071880" sldId="271"/>
            <ac:picMk id="5" creationId="{9ED6A339-24C3-16E1-C939-A5AC3F644138}"/>
          </ac:picMkLst>
        </pc:picChg>
        <pc:picChg chg="add mod">
          <ac:chgData name="Borsoi, Pablo" userId="8608ec15-77a0-4c56-b567-2cb27bb2f939" providerId="ADAL" clId="{037F4E51-193F-4EFE-9B7B-30E227E89436}" dt="2023-11-12T13:10:24.889" v="124" actId="1076"/>
          <ac:picMkLst>
            <pc:docMk/>
            <pc:sldMk cId="840071880" sldId="271"/>
            <ac:picMk id="7" creationId="{5A4E3DA9-0758-3D91-5FD7-335625339DBD}"/>
          </ac:picMkLst>
        </pc:picChg>
        <pc:picChg chg="add mod">
          <ac:chgData name="Borsoi, Pablo" userId="8608ec15-77a0-4c56-b567-2cb27bb2f939" providerId="ADAL" clId="{037F4E51-193F-4EFE-9B7B-30E227E89436}" dt="2023-11-12T13:10:42.593" v="127" actId="14100"/>
          <ac:picMkLst>
            <pc:docMk/>
            <pc:sldMk cId="840071880" sldId="271"/>
            <ac:picMk id="9" creationId="{8DA5B56B-0108-7889-3522-023EE6F4A61E}"/>
          </ac:picMkLst>
        </pc:picChg>
        <pc:picChg chg="add mod">
          <ac:chgData name="Borsoi, Pablo" userId="8608ec15-77a0-4c56-b567-2cb27bb2f939" providerId="ADAL" clId="{037F4E51-193F-4EFE-9B7B-30E227E89436}" dt="2023-11-12T13:11:02.050" v="132" actId="14100"/>
          <ac:picMkLst>
            <pc:docMk/>
            <pc:sldMk cId="840071880" sldId="271"/>
            <ac:picMk id="11" creationId="{55AD04D8-A323-D7DF-8AC3-A492F9AC5109}"/>
          </ac:picMkLst>
        </pc:picChg>
      </pc:sldChg>
      <pc:sldChg chg="ord">
        <pc:chgData name="Borsoi, Pablo" userId="8608ec15-77a0-4c56-b567-2cb27bb2f939" providerId="ADAL" clId="{037F4E51-193F-4EFE-9B7B-30E227E89436}" dt="2023-11-12T13:52:14.379" v="138"/>
        <pc:sldMkLst>
          <pc:docMk/>
          <pc:sldMk cId="3921721271" sldId="272"/>
        </pc:sldMkLst>
      </pc:sldChg>
      <pc:sldChg chg="ord">
        <pc:chgData name="Borsoi, Pablo" userId="8608ec15-77a0-4c56-b567-2cb27bb2f939" providerId="ADAL" clId="{037F4E51-193F-4EFE-9B7B-30E227E89436}" dt="2023-11-12T13:47:37.134" v="134"/>
        <pc:sldMkLst>
          <pc:docMk/>
          <pc:sldMk cId="2675720161" sldId="273"/>
        </pc:sldMkLst>
      </pc:sldChg>
      <pc:sldChg chg="ord">
        <pc:chgData name="Borsoi, Pablo" userId="8608ec15-77a0-4c56-b567-2cb27bb2f939" providerId="ADAL" clId="{037F4E51-193F-4EFE-9B7B-30E227E89436}" dt="2023-11-12T13:47:37.134" v="134"/>
        <pc:sldMkLst>
          <pc:docMk/>
          <pc:sldMk cId="1560125865" sldId="274"/>
        </pc:sldMkLst>
      </pc:sldChg>
      <pc:sldChg chg="ord">
        <pc:chgData name="Borsoi, Pablo" userId="8608ec15-77a0-4c56-b567-2cb27bb2f939" providerId="ADAL" clId="{037F4E51-193F-4EFE-9B7B-30E227E89436}" dt="2023-11-12T13:52:14.379" v="138"/>
        <pc:sldMkLst>
          <pc:docMk/>
          <pc:sldMk cId="3766764433" sldId="275"/>
        </pc:sldMkLst>
      </pc:sldChg>
      <pc:sldChg chg="addSp delSp modSp mod">
        <pc:chgData name="Borsoi, Pablo" userId="8608ec15-77a0-4c56-b567-2cb27bb2f939" providerId="ADAL" clId="{037F4E51-193F-4EFE-9B7B-30E227E89436}" dt="2023-11-12T15:55:02.378" v="1728"/>
        <pc:sldMkLst>
          <pc:docMk/>
          <pc:sldMk cId="833718432" sldId="276"/>
        </pc:sldMkLst>
        <pc:grpChg chg="del mod">
          <ac:chgData name="Borsoi, Pablo" userId="8608ec15-77a0-4c56-b567-2cb27bb2f939" providerId="ADAL" clId="{037F4E51-193F-4EFE-9B7B-30E227E89436}" dt="2023-11-12T15:46:35.293" v="1513"/>
          <ac:grpSpMkLst>
            <pc:docMk/>
            <pc:sldMk cId="833718432" sldId="276"/>
            <ac:grpSpMk id="10" creationId="{7A4BBF8C-48B3-2E28-C134-AE5B7A3939D9}"/>
          </ac:grpSpMkLst>
        </pc:grpChg>
        <pc:grpChg chg="mod">
          <ac:chgData name="Borsoi, Pablo" userId="8608ec15-77a0-4c56-b567-2cb27bb2f939" providerId="ADAL" clId="{037F4E51-193F-4EFE-9B7B-30E227E89436}" dt="2023-11-12T15:46:35.293" v="1513"/>
          <ac:grpSpMkLst>
            <pc:docMk/>
            <pc:sldMk cId="833718432" sldId="276"/>
            <ac:grpSpMk id="12" creationId="{A680F1E6-2B42-8769-0D0B-14B808C24908}"/>
          </ac:grpSpMkLst>
        </pc:grpChg>
        <pc:grpChg chg="mod">
          <ac:chgData name="Borsoi, Pablo" userId="8608ec15-77a0-4c56-b567-2cb27bb2f939" providerId="ADAL" clId="{037F4E51-193F-4EFE-9B7B-30E227E89436}" dt="2023-11-12T15:46:43.082" v="1520"/>
          <ac:grpSpMkLst>
            <pc:docMk/>
            <pc:sldMk cId="833718432" sldId="276"/>
            <ac:grpSpMk id="19" creationId="{46AA009F-FDCF-77F6-680C-2A00940CE0BF}"/>
          </ac:grpSpMkLst>
        </pc:grpChg>
        <pc:grpChg chg="mod">
          <ac:chgData name="Borsoi, Pablo" userId="8608ec15-77a0-4c56-b567-2cb27bb2f939" providerId="ADAL" clId="{037F4E51-193F-4EFE-9B7B-30E227E89436}" dt="2023-11-12T15:47:00.646" v="1534"/>
          <ac:grpSpMkLst>
            <pc:docMk/>
            <pc:sldMk cId="833718432" sldId="276"/>
            <ac:grpSpMk id="33" creationId="{82A64306-A0C2-1C5F-B931-419DCCDFAEC6}"/>
          </ac:grpSpMkLst>
        </pc:grpChg>
        <pc:grpChg chg="del mod">
          <ac:chgData name="Borsoi, Pablo" userId="8608ec15-77a0-4c56-b567-2cb27bb2f939" providerId="ADAL" clId="{037F4E51-193F-4EFE-9B7B-30E227E89436}" dt="2023-11-12T15:47:04.618" v="1544"/>
          <ac:grpSpMkLst>
            <pc:docMk/>
            <pc:sldMk cId="833718432" sldId="276"/>
            <ac:grpSpMk id="38" creationId="{4423DB00-F41A-50BA-1376-0D864C7C2B36}"/>
          </ac:grpSpMkLst>
        </pc:grpChg>
        <pc:grpChg chg="mod">
          <ac:chgData name="Borsoi, Pablo" userId="8608ec15-77a0-4c56-b567-2cb27bb2f939" providerId="ADAL" clId="{037F4E51-193F-4EFE-9B7B-30E227E89436}" dt="2023-11-12T15:47:04.618" v="1544"/>
          <ac:grpSpMkLst>
            <pc:docMk/>
            <pc:sldMk cId="833718432" sldId="276"/>
            <ac:grpSpMk id="43" creationId="{AD83E86F-67F5-1A8A-3B52-73BFBDD25AFF}"/>
          </ac:grpSpMkLst>
        </pc:grpChg>
        <pc:grpChg chg="mod">
          <ac:chgData name="Borsoi, Pablo" userId="8608ec15-77a0-4c56-b567-2cb27bb2f939" providerId="ADAL" clId="{037F4E51-193F-4EFE-9B7B-30E227E89436}" dt="2023-11-12T15:47:15.945" v="1565"/>
          <ac:grpSpMkLst>
            <pc:docMk/>
            <pc:sldMk cId="833718432" sldId="276"/>
            <ac:grpSpMk id="64" creationId="{F0221963-E734-424E-E160-A5416E53A9AF}"/>
          </ac:grpSpMkLst>
        </pc:grpChg>
        <pc:grpChg chg="mod">
          <ac:chgData name="Borsoi, Pablo" userId="8608ec15-77a0-4c56-b567-2cb27bb2f939" providerId="ADAL" clId="{037F4E51-193F-4EFE-9B7B-30E227E89436}" dt="2023-11-12T15:47:15.945" v="1565"/>
          <ac:grpSpMkLst>
            <pc:docMk/>
            <pc:sldMk cId="833718432" sldId="276"/>
            <ac:grpSpMk id="65" creationId="{72C82464-EC08-63AD-691D-D83F201B1EAA}"/>
          </ac:grpSpMkLst>
        </pc:grpChg>
        <pc:grpChg chg="mod">
          <ac:chgData name="Borsoi, Pablo" userId="8608ec15-77a0-4c56-b567-2cb27bb2f939" providerId="ADAL" clId="{037F4E51-193F-4EFE-9B7B-30E227E89436}" dt="2023-11-12T15:48:38.436" v="1594"/>
          <ac:grpSpMkLst>
            <pc:docMk/>
            <pc:sldMk cId="833718432" sldId="276"/>
            <ac:grpSpMk id="87" creationId="{0EEDC7BD-0F69-E456-9BC3-907004C30C05}"/>
          </ac:grpSpMkLst>
        </pc:grpChg>
        <pc:grpChg chg="mod">
          <ac:chgData name="Borsoi, Pablo" userId="8608ec15-77a0-4c56-b567-2cb27bb2f939" providerId="ADAL" clId="{037F4E51-193F-4EFE-9B7B-30E227E89436}" dt="2023-11-12T15:48:54.689" v="1604"/>
          <ac:grpSpMkLst>
            <pc:docMk/>
            <pc:sldMk cId="833718432" sldId="276"/>
            <ac:grpSpMk id="97" creationId="{AA3B0A0C-9A17-BF68-6D96-267DF6A05BF6}"/>
          </ac:grpSpMkLst>
        </pc:grpChg>
        <pc:grpChg chg="del mod">
          <ac:chgData name="Borsoi, Pablo" userId="8608ec15-77a0-4c56-b567-2cb27bb2f939" providerId="ADAL" clId="{037F4E51-193F-4EFE-9B7B-30E227E89436}" dt="2023-11-12T15:48:59.625" v="1609"/>
          <ac:grpSpMkLst>
            <pc:docMk/>
            <pc:sldMk cId="833718432" sldId="276"/>
            <ac:grpSpMk id="100" creationId="{FB339595-5872-C12B-67D1-C78846A1C696}"/>
          </ac:grpSpMkLst>
        </pc:grpChg>
        <pc:grpChg chg="mod">
          <ac:chgData name="Borsoi, Pablo" userId="8608ec15-77a0-4c56-b567-2cb27bb2f939" providerId="ADAL" clId="{037F4E51-193F-4EFE-9B7B-30E227E89436}" dt="2023-11-12T15:48:59.625" v="1609"/>
          <ac:grpSpMkLst>
            <pc:docMk/>
            <pc:sldMk cId="833718432" sldId="276"/>
            <ac:grpSpMk id="102" creationId="{CB91BF8C-E227-1CAC-63B6-374BDB7A363B}"/>
          </ac:grpSpMkLst>
        </pc:grpChg>
        <pc:grpChg chg="mod">
          <ac:chgData name="Borsoi, Pablo" userId="8608ec15-77a0-4c56-b567-2cb27bb2f939" providerId="ADAL" clId="{037F4E51-193F-4EFE-9B7B-30E227E89436}" dt="2023-11-12T15:49:03.268" v="1614"/>
          <ac:grpSpMkLst>
            <pc:docMk/>
            <pc:sldMk cId="833718432" sldId="276"/>
            <ac:grpSpMk id="107" creationId="{D5595BF3-ED7F-8D0C-7438-2218138A2D4B}"/>
          </ac:grpSpMkLst>
        </pc:grpChg>
        <pc:grpChg chg="mod">
          <ac:chgData name="Borsoi, Pablo" userId="8608ec15-77a0-4c56-b567-2cb27bb2f939" providerId="ADAL" clId="{037F4E51-193F-4EFE-9B7B-30E227E89436}" dt="2023-11-12T15:49:11.518" v="1622"/>
          <ac:grpSpMkLst>
            <pc:docMk/>
            <pc:sldMk cId="833718432" sldId="276"/>
            <ac:grpSpMk id="115" creationId="{CC737911-013F-5545-EE7D-57F9A32E5187}"/>
          </ac:grpSpMkLst>
        </pc:grpChg>
        <pc:grpChg chg="mod">
          <ac:chgData name="Borsoi, Pablo" userId="8608ec15-77a0-4c56-b567-2cb27bb2f939" providerId="ADAL" clId="{037F4E51-193F-4EFE-9B7B-30E227E89436}" dt="2023-11-12T15:49:16.608" v="1634"/>
          <ac:grpSpMkLst>
            <pc:docMk/>
            <pc:sldMk cId="833718432" sldId="276"/>
            <ac:grpSpMk id="127" creationId="{D1D976DF-B3A5-8B39-2724-57E38DDC7C7B}"/>
          </ac:grpSpMkLst>
        </pc:grpChg>
        <pc:grpChg chg="mod">
          <ac:chgData name="Borsoi, Pablo" userId="8608ec15-77a0-4c56-b567-2cb27bb2f939" providerId="ADAL" clId="{037F4E51-193F-4EFE-9B7B-30E227E89436}" dt="2023-11-12T15:49:53.241" v="1640"/>
          <ac:grpSpMkLst>
            <pc:docMk/>
            <pc:sldMk cId="833718432" sldId="276"/>
            <ac:grpSpMk id="133" creationId="{4D94B05E-15CD-CA04-D3CC-27B1DC9DBD28}"/>
          </ac:grpSpMkLst>
        </pc:grpChg>
        <pc:grpChg chg="mod">
          <ac:chgData name="Borsoi, Pablo" userId="8608ec15-77a0-4c56-b567-2cb27bb2f939" providerId="ADAL" clId="{037F4E51-193F-4EFE-9B7B-30E227E89436}" dt="2023-11-12T15:51:45.026" v="1655"/>
          <ac:grpSpMkLst>
            <pc:docMk/>
            <pc:sldMk cId="833718432" sldId="276"/>
            <ac:grpSpMk id="141" creationId="{7701E498-2579-DD8B-DEDC-0A284AEC1D9C}"/>
          </ac:grpSpMkLst>
        </pc:grpChg>
        <pc:grpChg chg="mod">
          <ac:chgData name="Borsoi, Pablo" userId="8608ec15-77a0-4c56-b567-2cb27bb2f939" providerId="ADAL" clId="{037F4E51-193F-4EFE-9B7B-30E227E89436}" dt="2023-11-12T15:53:19.936" v="1660"/>
          <ac:grpSpMkLst>
            <pc:docMk/>
            <pc:sldMk cId="833718432" sldId="276"/>
            <ac:grpSpMk id="146" creationId="{4082CA36-424A-217C-2976-E7FEF53A6943}"/>
          </ac:grpSpMkLst>
        </pc:grpChg>
        <pc:grpChg chg="del mod">
          <ac:chgData name="Borsoi, Pablo" userId="8608ec15-77a0-4c56-b567-2cb27bb2f939" providerId="ADAL" clId="{037F4E51-193F-4EFE-9B7B-30E227E89436}" dt="2023-11-12T15:53:38.003" v="1675"/>
          <ac:grpSpMkLst>
            <pc:docMk/>
            <pc:sldMk cId="833718432" sldId="276"/>
            <ac:grpSpMk id="154" creationId="{0CC56184-DB69-8505-0A16-9D8DF732D0DD}"/>
          </ac:grpSpMkLst>
        </pc:grpChg>
        <pc:grpChg chg="mod">
          <ac:chgData name="Borsoi, Pablo" userId="8608ec15-77a0-4c56-b567-2cb27bb2f939" providerId="ADAL" clId="{037F4E51-193F-4EFE-9B7B-30E227E89436}" dt="2023-11-12T15:53:33.244" v="1673"/>
          <ac:grpSpMkLst>
            <pc:docMk/>
            <pc:sldMk cId="833718432" sldId="276"/>
            <ac:grpSpMk id="159" creationId="{F631FE28-2FF1-4774-1587-DC2A5B2B5B3A}"/>
          </ac:grpSpMkLst>
        </pc:grpChg>
        <pc:grpChg chg="mod">
          <ac:chgData name="Borsoi, Pablo" userId="8608ec15-77a0-4c56-b567-2cb27bb2f939" providerId="ADAL" clId="{037F4E51-193F-4EFE-9B7B-30E227E89436}" dt="2023-11-12T15:53:38.003" v="1675"/>
          <ac:grpSpMkLst>
            <pc:docMk/>
            <pc:sldMk cId="833718432" sldId="276"/>
            <ac:grpSpMk id="161" creationId="{8EF81CB3-47CA-0E48-FACE-FA637CB962F7}"/>
          </ac:grpSpMkLst>
        </pc:grpChg>
        <pc:grpChg chg="mod">
          <ac:chgData name="Borsoi, Pablo" userId="8608ec15-77a0-4c56-b567-2cb27bb2f939" providerId="ADAL" clId="{037F4E51-193F-4EFE-9B7B-30E227E89436}" dt="2023-11-12T15:53:42.683" v="1680"/>
          <ac:grpSpMkLst>
            <pc:docMk/>
            <pc:sldMk cId="833718432" sldId="276"/>
            <ac:grpSpMk id="166" creationId="{78CEF9E2-C0B0-ECA5-C8F4-CF1402EE7106}"/>
          </ac:grpSpMkLst>
        </pc:grpChg>
        <pc:grpChg chg="del mod">
          <ac:chgData name="Borsoi, Pablo" userId="8608ec15-77a0-4c56-b567-2cb27bb2f939" providerId="ADAL" clId="{037F4E51-193F-4EFE-9B7B-30E227E89436}" dt="2023-11-12T15:53:48.282" v="1687"/>
          <ac:grpSpMkLst>
            <pc:docMk/>
            <pc:sldMk cId="833718432" sldId="276"/>
            <ac:grpSpMk id="170" creationId="{B9EE41A7-6306-6ED0-39E3-F14AB1CB1402}"/>
          </ac:grpSpMkLst>
        </pc:grpChg>
        <pc:grpChg chg="mod">
          <ac:chgData name="Borsoi, Pablo" userId="8608ec15-77a0-4c56-b567-2cb27bb2f939" providerId="ADAL" clId="{037F4E51-193F-4EFE-9B7B-30E227E89436}" dt="2023-11-12T15:53:48.282" v="1687"/>
          <ac:grpSpMkLst>
            <pc:docMk/>
            <pc:sldMk cId="833718432" sldId="276"/>
            <ac:grpSpMk id="173" creationId="{B0EB2A12-F14A-2976-7AA9-C4B6BB538783}"/>
          </ac:grpSpMkLst>
        </pc:grpChg>
        <pc:grpChg chg="mod">
          <ac:chgData name="Borsoi, Pablo" userId="8608ec15-77a0-4c56-b567-2cb27bb2f939" providerId="ADAL" clId="{037F4E51-193F-4EFE-9B7B-30E227E89436}" dt="2023-11-12T15:53:54.920" v="1694"/>
          <ac:grpSpMkLst>
            <pc:docMk/>
            <pc:sldMk cId="833718432" sldId="276"/>
            <ac:grpSpMk id="180" creationId="{7EEE9E6D-37C9-5843-C090-4DCF5BD217C4}"/>
          </ac:grpSpMkLst>
        </pc:grpChg>
        <pc:grpChg chg="mod">
          <ac:chgData name="Borsoi, Pablo" userId="8608ec15-77a0-4c56-b567-2cb27bb2f939" providerId="ADAL" clId="{037F4E51-193F-4EFE-9B7B-30E227E89436}" dt="2023-11-12T15:53:54.920" v="1694"/>
          <ac:grpSpMkLst>
            <pc:docMk/>
            <pc:sldMk cId="833718432" sldId="276"/>
            <ac:grpSpMk id="181" creationId="{D850450B-F15D-AB40-54D6-F01AE25F6C66}"/>
          </ac:grpSpMkLst>
        </pc:grpChg>
        <pc:grpChg chg="del mod">
          <ac:chgData name="Borsoi, Pablo" userId="8608ec15-77a0-4c56-b567-2cb27bb2f939" providerId="ADAL" clId="{037F4E51-193F-4EFE-9B7B-30E227E89436}" dt="2023-11-12T15:54:20.125" v="1709"/>
          <ac:grpSpMkLst>
            <pc:docMk/>
            <pc:sldMk cId="833718432" sldId="276"/>
            <ac:grpSpMk id="187" creationId="{8179743F-989D-5918-2275-482F536D9465}"/>
          </ac:grpSpMkLst>
        </pc:grpChg>
        <pc:grpChg chg="del mod">
          <ac:chgData name="Borsoi, Pablo" userId="8608ec15-77a0-4c56-b567-2cb27bb2f939" providerId="ADAL" clId="{037F4E51-193F-4EFE-9B7B-30E227E89436}" dt="2023-11-12T15:54:21.093" v="1711"/>
          <ac:grpSpMkLst>
            <pc:docMk/>
            <pc:sldMk cId="833718432" sldId="276"/>
            <ac:grpSpMk id="196" creationId="{33FFDE27-1BA7-A2FB-3E96-F7C23A12E16A}"/>
          </ac:grpSpMkLst>
        </pc:grpChg>
        <pc:grpChg chg="mod">
          <ac:chgData name="Borsoi, Pablo" userId="8608ec15-77a0-4c56-b567-2cb27bb2f939" providerId="ADAL" clId="{037F4E51-193F-4EFE-9B7B-30E227E89436}" dt="2023-11-12T15:54:21.093" v="1711"/>
          <ac:grpSpMkLst>
            <pc:docMk/>
            <pc:sldMk cId="833718432" sldId="276"/>
            <ac:grpSpMk id="198" creationId="{445802E8-F98C-6000-29C6-A420BFB179EA}"/>
          </ac:grpSpMkLst>
        </pc:grpChg>
        <pc:grpChg chg="mod">
          <ac:chgData name="Borsoi, Pablo" userId="8608ec15-77a0-4c56-b567-2cb27bb2f939" providerId="ADAL" clId="{037F4E51-193F-4EFE-9B7B-30E227E89436}" dt="2023-11-12T15:54:48.170" v="1722"/>
          <ac:grpSpMkLst>
            <pc:docMk/>
            <pc:sldMk cId="833718432" sldId="276"/>
            <ac:grpSpMk id="209" creationId="{6F7A2066-CA7B-C0EC-95D7-DDEF7558686A}"/>
          </ac:grpSpMkLst>
        </pc:grpChg>
        <pc:grpChg chg="mod">
          <ac:chgData name="Borsoi, Pablo" userId="8608ec15-77a0-4c56-b567-2cb27bb2f939" providerId="ADAL" clId="{037F4E51-193F-4EFE-9B7B-30E227E89436}" dt="2023-11-12T15:55:02.378" v="1728"/>
          <ac:grpSpMkLst>
            <pc:docMk/>
            <pc:sldMk cId="833718432" sldId="276"/>
            <ac:grpSpMk id="215" creationId="{67857B37-EABF-E653-DC55-F8DE691000D2}"/>
          </ac:grpSpMkLst>
        </pc:grpChg>
        <pc:picChg chg="add mod">
          <ac:chgData name="Borsoi, Pablo" userId="8608ec15-77a0-4c56-b567-2cb27bb2f939" providerId="ADAL" clId="{037F4E51-193F-4EFE-9B7B-30E227E89436}" dt="2023-11-12T15:45:50.250" v="1499" actId="1076"/>
          <ac:picMkLst>
            <pc:docMk/>
            <pc:sldMk cId="833718432" sldId="276"/>
            <ac:picMk id="3" creationId="{355C6C49-0CF6-D358-16A4-52DF7B2FF313}"/>
          </ac:picMkLst>
        </pc:picChg>
        <pc:picChg chg="add mod">
          <ac:chgData name="Borsoi, Pablo" userId="8608ec15-77a0-4c56-b567-2cb27bb2f939" providerId="ADAL" clId="{037F4E51-193F-4EFE-9B7B-30E227E89436}" dt="2023-11-12T15:45:51.351" v="1500" actId="1076"/>
          <ac:picMkLst>
            <pc:docMk/>
            <pc:sldMk cId="833718432" sldId="276"/>
            <ac:picMk id="5" creationId="{B73077D9-2FBC-E778-6C3C-562521FABBF0}"/>
          </ac:picMkLst>
        </pc:picChg>
        <pc:picChg chg="add mod">
          <ac:chgData name="Borsoi, Pablo" userId="8608ec15-77a0-4c56-b567-2cb27bb2f939" providerId="ADAL" clId="{037F4E51-193F-4EFE-9B7B-30E227E89436}" dt="2023-11-12T15:46:24.437" v="1508" actId="1076"/>
          <ac:picMkLst>
            <pc:docMk/>
            <pc:sldMk cId="833718432" sldId="276"/>
            <ac:picMk id="7" creationId="{A3CFF6F1-DC97-EC14-5B13-8BD7C6153937}"/>
          </ac:picMkLst>
        </pc:picChg>
        <pc:inkChg chg="add mod">
          <ac:chgData name="Borsoi, Pablo" userId="8608ec15-77a0-4c56-b567-2cb27bb2f939" providerId="ADAL" clId="{037F4E51-193F-4EFE-9B7B-30E227E89436}" dt="2023-11-12T15:46:35.293" v="1513"/>
          <ac:inkMkLst>
            <pc:docMk/>
            <pc:sldMk cId="833718432" sldId="276"/>
            <ac:inkMk id="8" creationId="{F1149969-92EC-4373-D8B2-910401A3F6F3}"/>
          </ac:inkMkLst>
        </pc:inkChg>
        <pc:inkChg chg="add mod">
          <ac:chgData name="Borsoi, Pablo" userId="8608ec15-77a0-4c56-b567-2cb27bb2f939" providerId="ADAL" clId="{037F4E51-193F-4EFE-9B7B-30E227E89436}" dt="2023-11-12T15:46:35.293" v="1513"/>
          <ac:inkMkLst>
            <pc:docMk/>
            <pc:sldMk cId="833718432" sldId="276"/>
            <ac:inkMk id="9" creationId="{BE566B12-70DF-7C5C-B782-D29AC7A87EC3}"/>
          </ac:inkMkLst>
        </pc:inkChg>
        <pc:inkChg chg="add mod">
          <ac:chgData name="Borsoi, Pablo" userId="8608ec15-77a0-4c56-b567-2cb27bb2f939" providerId="ADAL" clId="{037F4E51-193F-4EFE-9B7B-30E227E89436}" dt="2023-11-12T15:46:35.293" v="1513"/>
          <ac:inkMkLst>
            <pc:docMk/>
            <pc:sldMk cId="833718432" sldId="276"/>
            <ac:inkMk id="11" creationId="{B02D3A9A-0460-D878-1206-9413C9282100}"/>
          </ac:inkMkLst>
        </pc:inkChg>
        <pc:inkChg chg="add">
          <ac:chgData name="Borsoi, Pablo" userId="8608ec15-77a0-4c56-b567-2cb27bb2f939" providerId="ADAL" clId="{037F4E51-193F-4EFE-9B7B-30E227E89436}" dt="2023-11-12T15:46:38.115" v="1514" actId="9405"/>
          <ac:inkMkLst>
            <pc:docMk/>
            <pc:sldMk cId="833718432" sldId="276"/>
            <ac:inkMk id="13" creationId="{C47BF3BB-B53D-0445-3DDB-9B067F9F2A46}"/>
          </ac:inkMkLst>
        </pc:inkChg>
        <pc:inkChg chg="add del">
          <ac:chgData name="Borsoi, Pablo" userId="8608ec15-77a0-4c56-b567-2cb27bb2f939" providerId="ADAL" clId="{037F4E51-193F-4EFE-9B7B-30E227E89436}" dt="2023-11-12T15:48:33.433" v="1590"/>
          <ac:inkMkLst>
            <pc:docMk/>
            <pc:sldMk cId="833718432" sldId="276"/>
            <ac:inkMk id="14" creationId="{11820169-D674-9164-0D42-C78443368E74}"/>
          </ac:inkMkLst>
        </pc:inkChg>
        <pc:inkChg chg="add mod">
          <ac:chgData name="Borsoi, Pablo" userId="8608ec15-77a0-4c56-b567-2cb27bb2f939" providerId="ADAL" clId="{037F4E51-193F-4EFE-9B7B-30E227E89436}" dt="2023-11-12T15:46:43.082" v="1520"/>
          <ac:inkMkLst>
            <pc:docMk/>
            <pc:sldMk cId="833718432" sldId="276"/>
            <ac:inkMk id="15" creationId="{A870A7E9-6297-A075-EDF7-8A10CBEF6B65}"/>
          </ac:inkMkLst>
        </pc:inkChg>
        <pc:inkChg chg="add mod">
          <ac:chgData name="Borsoi, Pablo" userId="8608ec15-77a0-4c56-b567-2cb27bb2f939" providerId="ADAL" clId="{037F4E51-193F-4EFE-9B7B-30E227E89436}" dt="2023-11-12T15:46:43.082" v="1520"/>
          <ac:inkMkLst>
            <pc:docMk/>
            <pc:sldMk cId="833718432" sldId="276"/>
            <ac:inkMk id="16" creationId="{0CC96F2D-BD72-A9B7-FEDA-742CC6C6E700}"/>
          </ac:inkMkLst>
        </pc:inkChg>
        <pc:inkChg chg="add">
          <ac:chgData name="Borsoi, Pablo" userId="8608ec15-77a0-4c56-b567-2cb27bb2f939" providerId="ADAL" clId="{037F4E51-193F-4EFE-9B7B-30E227E89436}" dt="2023-11-12T15:46:41.275" v="1518" actId="9405"/>
          <ac:inkMkLst>
            <pc:docMk/>
            <pc:sldMk cId="833718432" sldId="276"/>
            <ac:inkMk id="17" creationId="{7BEEE05F-6C6C-F527-06BF-6AF76A80D825}"/>
          </ac:inkMkLst>
        </pc:inkChg>
        <pc:inkChg chg="add">
          <ac:chgData name="Borsoi, Pablo" userId="8608ec15-77a0-4c56-b567-2cb27bb2f939" providerId="ADAL" clId="{037F4E51-193F-4EFE-9B7B-30E227E89436}" dt="2023-11-12T15:46:42.188" v="1519" actId="9405"/>
          <ac:inkMkLst>
            <pc:docMk/>
            <pc:sldMk cId="833718432" sldId="276"/>
            <ac:inkMk id="18" creationId="{B267F067-E6BC-C04F-C2A3-C50EA480B6B5}"/>
          </ac:inkMkLst>
        </pc:inkChg>
        <pc:inkChg chg="add">
          <ac:chgData name="Borsoi, Pablo" userId="8608ec15-77a0-4c56-b567-2cb27bb2f939" providerId="ADAL" clId="{037F4E51-193F-4EFE-9B7B-30E227E89436}" dt="2023-11-12T15:46:44.641" v="1521" actId="9405"/>
          <ac:inkMkLst>
            <pc:docMk/>
            <pc:sldMk cId="833718432" sldId="276"/>
            <ac:inkMk id="20" creationId="{5E1CC012-D236-BA03-37FE-A66CF4CEFB8E}"/>
          </ac:inkMkLst>
        </pc:inkChg>
        <pc:inkChg chg="add">
          <ac:chgData name="Borsoi, Pablo" userId="8608ec15-77a0-4c56-b567-2cb27bb2f939" providerId="ADAL" clId="{037F4E51-193F-4EFE-9B7B-30E227E89436}" dt="2023-11-12T15:46:45.582" v="1522" actId="9405"/>
          <ac:inkMkLst>
            <pc:docMk/>
            <pc:sldMk cId="833718432" sldId="276"/>
            <ac:inkMk id="21" creationId="{E2F93349-3FE8-171A-1872-5AE38D6F253D}"/>
          </ac:inkMkLst>
        </pc:inkChg>
        <pc:inkChg chg="add">
          <ac:chgData name="Borsoi, Pablo" userId="8608ec15-77a0-4c56-b567-2cb27bb2f939" providerId="ADAL" clId="{037F4E51-193F-4EFE-9B7B-30E227E89436}" dt="2023-11-12T15:46:46.750" v="1523" actId="9405"/>
          <ac:inkMkLst>
            <pc:docMk/>
            <pc:sldMk cId="833718432" sldId="276"/>
            <ac:inkMk id="22" creationId="{4F0E8C20-687C-AFC4-0B9A-6E70E0C999DF}"/>
          </ac:inkMkLst>
        </pc:inkChg>
        <pc:inkChg chg="add del">
          <ac:chgData name="Borsoi, Pablo" userId="8608ec15-77a0-4c56-b567-2cb27bb2f939" providerId="ADAL" clId="{037F4E51-193F-4EFE-9B7B-30E227E89436}" dt="2023-11-12T15:48:33.432" v="1589"/>
          <ac:inkMkLst>
            <pc:docMk/>
            <pc:sldMk cId="833718432" sldId="276"/>
            <ac:inkMk id="23" creationId="{6908B947-C30C-4F75-6113-09BD0A01C511}"/>
          </ac:inkMkLst>
        </pc:inkChg>
        <pc:inkChg chg="add">
          <ac:chgData name="Borsoi, Pablo" userId="8608ec15-77a0-4c56-b567-2cb27bb2f939" providerId="ADAL" clId="{037F4E51-193F-4EFE-9B7B-30E227E89436}" dt="2023-11-12T15:46:52.144" v="1525" actId="9405"/>
          <ac:inkMkLst>
            <pc:docMk/>
            <pc:sldMk cId="833718432" sldId="276"/>
            <ac:inkMk id="24" creationId="{43805353-4F40-1A40-3B3E-2AC9C398CC70}"/>
          </ac:inkMkLst>
        </pc:inkChg>
        <pc:inkChg chg="add mod">
          <ac:chgData name="Borsoi, Pablo" userId="8608ec15-77a0-4c56-b567-2cb27bb2f939" providerId="ADAL" clId="{037F4E51-193F-4EFE-9B7B-30E227E89436}" dt="2023-11-12T15:47:00.646" v="1534"/>
          <ac:inkMkLst>
            <pc:docMk/>
            <pc:sldMk cId="833718432" sldId="276"/>
            <ac:inkMk id="25" creationId="{7D3484FE-1EC6-7BB1-12DE-253E0D98C05D}"/>
          </ac:inkMkLst>
        </pc:inkChg>
        <pc:inkChg chg="add mod">
          <ac:chgData name="Borsoi, Pablo" userId="8608ec15-77a0-4c56-b567-2cb27bb2f939" providerId="ADAL" clId="{037F4E51-193F-4EFE-9B7B-30E227E89436}" dt="2023-11-12T15:47:00.646" v="1534"/>
          <ac:inkMkLst>
            <pc:docMk/>
            <pc:sldMk cId="833718432" sldId="276"/>
            <ac:inkMk id="26" creationId="{E62E7922-2185-F5EA-D610-58AD778F7A46}"/>
          </ac:inkMkLst>
        </pc:inkChg>
        <pc:inkChg chg="add mod">
          <ac:chgData name="Borsoi, Pablo" userId="8608ec15-77a0-4c56-b567-2cb27bb2f939" providerId="ADAL" clId="{037F4E51-193F-4EFE-9B7B-30E227E89436}" dt="2023-11-12T15:47:00.646" v="1534"/>
          <ac:inkMkLst>
            <pc:docMk/>
            <pc:sldMk cId="833718432" sldId="276"/>
            <ac:inkMk id="27" creationId="{4476C4D3-F7A4-631C-E421-F123301D5B63}"/>
          </ac:inkMkLst>
        </pc:inkChg>
        <pc:inkChg chg="add mod">
          <ac:chgData name="Borsoi, Pablo" userId="8608ec15-77a0-4c56-b567-2cb27bb2f939" providerId="ADAL" clId="{037F4E51-193F-4EFE-9B7B-30E227E89436}" dt="2023-11-12T15:47:00.646" v="1534"/>
          <ac:inkMkLst>
            <pc:docMk/>
            <pc:sldMk cId="833718432" sldId="276"/>
            <ac:inkMk id="28" creationId="{5183E678-65B9-66A2-4396-D3E56DCC9D09}"/>
          </ac:inkMkLst>
        </pc:inkChg>
        <pc:inkChg chg="add mod">
          <ac:chgData name="Borsoi, Pablo" userId="8608ec15-77a0-4c56-b567-2cb27bb2f939" providerId="ADAL" clId="{037F4E51-193F-4EFE-9B7B-30E227E89436}" dt="2023-11-12T15:47:00.646" v="1534"/>
          <ac:inkMkLst>
            <pc:docMk/>
            <pc:sldMk cId="833718432" sldId="276"/>
            <ac:inkMk id="29" creationId="{86ACC0BE-51E3-7BB8-0203-3D90A86DD634}"/>
          </ac:inkMkLst>
        </pc:inkChg>
        <pc:inkChg chg="add mod">
          <ac:chgData name="Borsoi, Pablo" userId="8608ec15-77a0-4c56-b567-2cb27bb2f939" providerId="ADAL" clId="{037F4E51-193F-4EFE-9B7B-30E227E89436}" dt="2023-11-12T15:47:00.646" v="1534"/>
          <ac:inkMkLst>
            <pc:docMk/>
            <pc:sldMk cId="833718432" sldId="276"/>
            <ac:inkMk id="30" creationId="{1DBC3DCB-0B57-D300-CEEE-18B0657347BF}"/>
          </ac:inkMkLst>
        </pc:inkChg>
        <pc:inkChg chg="add mod">
          <ac:chgData name="Borsoi, Pablo" userId="8608ec15-77a0-4c56-b567-2cb27bb2f939" providerId="ADAL" clId="{037F4E51-193F-4EFE-9B7B-30E227E89436}" dt="2023-11-12T15:47:00.646" v="1534"/>
          <ac:inkMkLst>
            <pc:docMk/>
            <pc:sldMk cId="833718432" sldId="276"/>
            <ac:inkMk id="31" creationId="{03D1DDA7-1AB9-6AE8-525F-C442FC4F7336}"/>
          </ac:inkMkLst>
        </pc:inkChg>
        <pc:inkChg chg="add mod">
          <ac:chgData name="Borsoi, Pablo" userId="8608ec15-77a0-4c56-b567-2cb27bb2f939" providerId="ADAL" clId="{037F4E51-193F-4EFE-9B7B-30E227E89436}" dt="2023-11-12T15:47:00.646" v="1534"/>
          <ac:inkMkLst>
            <pc:docMk/>
            <pc:sldMk cId="833718432" sldId="276"/>
            <ac:inkMk id="32" creationId="{D591DF06-41E4-EB32-5F20-EE4FE0D52A62}"/>
          </ac:inkMkLst>
        </pc:inkChg>
        <pc:inkChg chg="add mod">
          <ac:chgData name="Borsoi, Pablo" userId="8608ec15-77a0-4c56-b567-2cb27bb2f939" providerId="ADAL" clId="{037F4E51-193F-4EFE-9B7B-30E227E89436}" dt="2023-11-12T15:47:04.618" v="1544"/>
          <ac:inkMkLst>
            <pc:docMk/>
            <pc:sldMk cId="833718432" sldId="276"/>
            <ac:inkMk id="34" creationId="{D937ABA0-12D0-AE3B-8AF6-0ED6839F8848}"/>
          </ac:inkMkLst>
        </pc:inkChg>
        <pc:inkChg chg="add mod">
          <ac:chgData name="Borsoi, Pablo" userId="8608ec15-77a0-4c56-b567-2cb27bb2f939" providerId="ADAL" clId="{037F4E51-193F-4EFE-9B7B-30E227E89436}" dt="2023-11-12T15:47:04.618" v="1544"/>
          <ac:inkMkLst>
            <pc:docMk/>
            <pc:sldMk cId="833718432" sldId="276"/>
            <ac:inkMk id="35" creationId="{97564D40-4FF7-E43D-136A-4688D97DB20D}"/>
          </ac:inkMkLst>
        </pc:inkChg>
        <pc:inkChg chg="add mod">
          <ac:chgData name="Borsoi, Pablo" userId="8608ec15-77a0-4c56-b567-2cb27bb2f939" providerId="ADAL" clId="{037F4E51-193F-4EFE-9B7B-30E227E89436}" dt="2023-11-12T15:47:04.618" v="1544"/>
          <ac:inkMkLst>
            <pc:docMk/>
            <pc:sldMk cId="833718432" sldId="276"/>
            <ac:inkMk id="36" creationId="{600DC93F-9CD4-8146-BB0A-E48FC7F9C6B3}"/>
          </ac:inkMkLst>
        </pc:inkChg>
        <pc:inkChg chg="add mod">
          <ac:chgData name="Borsoi, Pablo" userId="8608ec15-77a0-4c56-b567-2cb27bb2f939" providerId="ADAL" clId="{037F4E51-193F-4EFE-9B7B-30E227E89436}" dt="2023-11-12T15:47:04.618" v="1544"/>
          <ac:inkMkLst>
            <pc:docMk/>
            <pc:sldMk cId="833718432" sldId="276"/>
            <ac:inkMk id="37" creationId="{E1115F2D-CC05-5C81-DF9A-83723186DCF7}"/>
          </ac:inkMkLst>
        </pc:inkChg>
        <pc:inkChg chg="add mod">
          <ac:chgData name="Borsoi, Pablo" userId="8608ec15-77a0-4c56-b567-2cb27bb2f939" providerId="ADAL" clId="{037F4E51-193F-4EFE-9B7B-30E227E89436}" dt="2023-11-12T15:47:04.618" v="1544"/>
          <ac:inkMkLst>
            <pc:docMk/>
            <pc:sldMk cId="833718432" sldId="276"/>
            <ac:inkMk id="39" creationId="{D2FBECE1-5C48-5123-3E8D-99C542D14A65}"/>
          </ac:inkMkLst>
        </pc:inkChg>
        <pc:inkChg chg="add mod">
          <ac:chgData name="Borsoi, Pablo" userId="8608ec15-77a0-4c56-b567-2cb27bb2f939" providerId="ADAL" clId="{037F4E51-193F-4EFE-9B7B-30E227E89436}" dt="2023-11-12T15:47:04.618" v="1544"/>
          <ac:inkMkLst>
            <pc:docMk/>
            <pc:sldMk cId="833718432" sldId="276"/>
            <ac:inkMk id="40" creationId="{4D47EA76-2A1A-B300-F93D-F865A3110904}"/>
          </ac:inkMkLst>
        </pc:inkChg>
        <pc:inkChg chg="add mod">
          <ac:chgData name="Borsoi, Pablo" userId="8608ec15-77a0-4c56-b567-2cb27bb2f939" providerId="ADAL" clId="{037F4E51-193F-4EFE-9B7B-30E227E89436}" dt="2023-11-12T15:47:04.618" v="1544"/>
          <ac:inkMkLst>
            <pc:docMk/>
            <pc:sldMk cId="833718432" sldId="276"/>
            <ac:inkMk id="41" creationId="{34B31D3E-2F5B-EF0E-BE54-856CA5E25B79}"/>
          </ac:inkMkLst>
        </pc:inkChg>
        <pc:inkChg chg="add mod">
          <ac:chgData name="Borsoi, Pablo" userId="8608ec15-77a0-4c56-b567-2cb27bb2f939" providerId="ADAL" clId="{037F4E51-193F-4EFE-9B7B-30E227E89436}" dt="2023-11-12T15:47:04.618" v="1544"/>
          <ac:inkMkLst>
            <pc:docMk/>
            <pc:sldMk cId="833718432" sldId="276"/>
            <ac:inkMk id="42" creationId="{3045E7FF-5392-A346-B2A5-7988CD1C9DFE}"/>
          </ac:inkMkLst>
        </pc:inkChg>
        <pc:inkChg chg="add mod">
          <ac:chgData name="Borsoi, Pablo" userId="8608ec15-77a0-4c56-b567-2cb27bb2f939" providerId="ADAL" clId="{037F4E51-193F-4EFE-9B7B-30E227E89436}" dt="2023-11-12T15:47:15.945" v="1565"/>
          <ac:inkMkLst>
            <pc:docMk/>
            <pc:sldMk cId="833718432" sldId="276"/>
            <ac:inkMk id="44" creationId="{5143D4D0-7DA9-7F5F-3B34-496E1A01ED97}"/>
          </ac:inkMkLst>
        </pc:inkChg>
        <pc:inkChg chg="add mod">
          <ac:chgData name="Borsoi, Pablo" userId="8608ec15-77a0-4c56-b567-2cb27bb2f939" providerId="ADAL" clId="{037F4E51-193F-4EFE-9B7B-30E227E89436}" dt="2023-11-12T15:47:15.945" v="1565"/>
          <ac:inkMkLst>
            <pc:docMk/>
            <pc:sldMk cId="833718432" sldId="276"/>
            <ac:inkMk id="45" creationId="{0BCE6B9E-1614-AAA6-986C-036F49DD7FE1}"/>
          </ac:inkMkLst>
        </pc:inkChg>
        <pc:inkChg chg="add mod">
          <ac:chgData name="Borsoi, Pablo" userId="8608ec15-77a0-4c56-b567-2cb27bb2f939" providerId="ADAL" clId="{037F4E51-193F-4EFE-9B7B-30E227E89436}" dt="2023-11-12T15:47:15.945" v="1565"/>
          <ac:inkMkLst>
            <pc:docMk/>
            <pc:sldMk cId="833718432" sldId="276"/>
            <ac:inkMk id="46" creationId="{5F8B8876-EDC9-4371-F5EB-ED3A302FF72A}"/>
          </ac:inkMkLst>
        </pc:inkChg>
        <pc:inkChg chg="add mod">
          <ac:chgData name="Borsoi, Pablo" userId="8608ec15-77a0-4c56-b567-2cb27bb2f939" providerId="ADAL" clId="{037F4E51-193F-4EFE-9B7B-30E227E89436}" dt="2023-11-12T15:47:15.945" v="1565"/>
          <ac:inkMkLst>
            <pc:docMk/>
            <pc:sldMk cId="833718432" sldId="276"/>
            <ac:inkMk id="47" creationId="{E688C820-61B3-D15F-0592-6A4CC845C122}"/>
          </ac:inkMkLst>
        </pc:inkChg>
        <pc:inkChg chg="add mod">
          <ac:chgData name="Borsoi, Pablo" userId="8608ec15-77a0-4c56-b567-2cb27bb2f939" providerId="ADAL" clId="{037F4E51-193F-4EFE-9B7B-30E227E89436}" dt="2023-11-12T15:47:15.945" v="1565"/>
          <ac:inkMkLst>
            <pc:docMk/>
            <pc:sldMk cId="833718432" sldId="276"/>
            <ac:inkMk id="48" creationId="{426B04BF-AAD9-F5F9-68F9-7FBBE923E284}"/>
          </ac:inkMkLst>
        </pc:inkChg>
        <pc:inkChg chg="add mod">
          <ac:chgData name="Borsoi, Pablo" userId="8608ec15-77a0-4c56-b567-2cb27bb2f939" providerId="ADAL" clId="{037F4E51-193F-4EFE-9B7B-30E227E89436}" dt="2023-11-12T15:47:15.945" v="1565"/>
          <ac:inkMkLst>
            <pc:docMk/>
            <pc:sldMk cId="833718432" sldId="276"/>
            <ac:inkMk id="49" creationId="{42EA1FD3-4FB8-541E-52EA-3290AF02094E}"/>
          </ac:inkMkLst>
        </pc:inkChg>
        <pc:inkChg chg="add mod">
          <ac:chgData name="Borsoi, Pablo" userId="8608ec15-77a0-4c56-b567-2cb27bb2f939" providerId="ADAL" clId="{037F4E51-193F-4EFE-9B7B-30E227E89436}" dt="2023-11-12T15:47:15.945" v="1565"/>
          <ac:inkMkLst>
            <pc:docMk/>
            <pc:sldMk cId="833718432" sldId="276"/>
            <ac:inkMk id="50" creationId="{AE67B3B3-4047-DBFB-B943-39FAAF5E71C4}"/>
          </ac:inkMkLst>
        </pc:inkChg>
        <pc:inkChg chg="add mod">
          <ac:chgData name="Borsoi, Pablo" userId="8608ec15-77a0-4c56-b567-2cb27bb2f939" providerId="ADAL" clId="{037F4E51-193F-4EFE-9B7B-30E227E89436}" dt="2023-11-12T15:47:15.945" v="1565"/>
          <ac:inkMkLst>
            <pc:docMk/>
            <pc:sldMk cId="833718432" sldId="276"/>
            <ac:inkMk id="51" creationId="{E0AE7FE9-7133-F291-8DC2-45761423467D}"/>
          </ac:inkMkLst>
        </pc:inkChg>
        <pc:inkChg chg="add mod">
          <ac:chgData name="Borsoi, Pablo" userId="8608ec15-77a0-4c56-b567-2cb27bb2f939" providerId="ADAL" clId="{037F4E51-193F-4EFE-9B7B-30E227E89436}" dt="2023-11-12T15:47:15.945" v="1565"/>
          <ac:inkMkLst>
            <pc:docMk/>
            <pc:sldMk cId="833718432" sldId="276"/>
            <ac:inkMk id="52" creationId="{49559D9F-C985-3A40-0E59-6C10A2402A1C}"/>
          </ac:inkMkLst>
        </pc:inkChg>
        <pc:inkChg chg="add mod">
          <ac:chgData name="Borsoi, Pablo" userId="8608ec15-77a0-4c56-b567-2cb27bb2f939" providerId="ADAL" clId="{037F4E51-193F-4EFE-9B7B-30E227E89436}" dt="2023-11-12T15:47:15.945" v="1565"/>
          <ac:inkMkLst>
            <pc:docMk/>
            <pc:sldMk cId="833718432" sldId="276"/>
            <ac:inkMk id="53" creationId="{7CB3DE79-0068-1E42-A8AA-8F85E44B5464}"/>
          </ac:inkMkLst>
        </pc:inkChg>
        <pc:inkChg chg="add mod">
          <ac:chgData name="Borsoi, Pablo" userId="8608ec15-77a0-4c56-b567-2cb27bb2f939" providerId="ADAL" clId="{037F4E51-193F-4EFE-9B7B-30E227E89436}" dt="2023-11-12T15:47:15.945" v="1565"/>
          <ac:inkMkLst>
            <pc:docMk/>
            <pc:sldMk cId="833718432" sldId="276"/>
            <ac:inkMk id="54" creationId="{D4FCF18D-C344-4075-BB3A-337365169609}"/>
          </ac:inkMkLst>
        </pc:inkChg>
        <pc:inkChg chg="add mod">
          <ac:chgData name="Borsoi, Pablo" userId="8608ec15-77a0-4c56-b567-2cb27bb2f939" providerId="ADAL" clId="{037F4E51-193F-4EFE-9B7B-30E227E89436}" dt="2023-11-12T15:47:15.945" v="1565"/>
          <ac:inkMkLst>
            <pc:docMk/>
            <pc:sldMk cId="833718432" sldId="276"/>
            <ac:inkMk id="55" creationId="{E8DDD1D8-6413-F96D-6587-248AC5064007}"/>
          </ac:inkMkLst>
        </pc:inkChg>
        <pc:inkChg chg="add mod">
          <ac:chgData name="Borsoi, Pablo" userId="8608ec15-77a0-4c56-b567-2cb27bb2f939" providerId="ADAL" clId="{037F4E51-193F-4EFE-9B7B-30E227E89436}" dt="2023-11-12T15:47:15.945" v="1565"/>
          <ac:inkMkLst>
            <pc:docMk/>
            <pc:sldMk cId="833718432" sldId="276"/>
            <ac:inkMk id="56" creationId="{BB3FD35A-EB80-90D8-A1C4-478086713BE5}"/>
          </ac:inkMkLst>
        </pc:inkChg>
        <pc:inkChg chg="add mod">
          <ac:chgData name="Borsoi, Pablo" userId="8608ec15-77a0-4c56-b567-2cb27bb2f939" providerId="ADAL" clId="{037F4E51-193F-4EFE-9B7B-30E227E89436}" dt="2023-11-12T15:47:15.945" v="1565"/>
          <ac:inkMkLst>
            <pc:docMk/>
            <pc:sldMk cId="833718432" sldId="276"/>
            <ac:inkMk id="57" creationId="{0AE99E64-22D1-FD22-010D-D3BCFEA952AD}"/>
          </ac:inkMkLst>
        </pc:inkChg>
        <pc:inkChg chg="add mod">
          <ac:chgData name="Borsoi, Pablo" userId="8608ec15-77a0-4c56-b567-2cb27bb2f939" providerId="ADAL" clId="{037F4E51-193F-4EFE-9B7B-30E227E89436}" dt="2023-11-12T15:47:15.945" v="1565"/>
          <ac:inkMkLst>
            <pc:docMk/>
            <pc:sldMk cId="833718432" sldId="276"/>
            <ac:inkMk id="58" creationId="{F5CA985B-4914-BA48-B5E6-610EA0D82FED}"/>
          </ac:inkMkLst>
        </pc:inkChg>
        <pc:inkChg chg="add mod">
          <ac:chgData name="Borsoi, Pablo" userId="8608ec15-77a0-4c56-b567-2cb27bb2f939" providerId="ADAL" clId="{037F4E51-193F-4EFE-9B7B-30E227E89436}" dt="2023-11-12T15:47:15.945" v="1565"/>
          <ac:inkMkLst>
            <pc:docMk/>
            <pc:sldMk cId="833718432" sldId="276"/>
            <ac:inkMk id="59" creationId="{83F8ED00-066E-D85B-2206-A81C2DB2858B}"/>
          </ac:inkMkLst>
        </pc:inkChg>
        <pc:inkChg chg="add mod">
          <ac:chgData name="Borsoi, Pablo" userId="8608ec15-77a0-4c56-b567-2cb27bb2f939" providerId="ADAL" clId="{037F4E51-193F-4EFE-9B7B-30E227E89436}" dt="2023-11-12T15:47:15.945" v="1565"/>
          <ac:inkMkLst>
            <pc:docMk/>
            <pc:sldMk cId="833718432" sldId="276"/>
            <ac:inkMk id="60" creationId="{B3B0F46E-D8AF-05B2-F9F5-7BEBECB10DE7}"/>
          </ac:inkMkLst>
        </pc:inkChg>
        <pc:inkChg chg="add mod">
          <ac:chgData name="Borsoi, Pablo" userId="8608ec15-77a0-4c56-b567-2cb27bb2f939" providerId="ADAL" clId="{037F4E51-193F-4EFE-9B7B-30E227E89436}" dt="2023-11-12T15:47:15.945" v="1565"/>
          <ac:inkMkLst>
            <pc:docMk/>
            <pc:sldMk cId="833718432" sldId="276"/>
            <ac:inkMk id="61" creationId="{614CDF3E-EB2B-1D51-334B-C3DB4970E89E}"/>
          </ac:inkMkLst>
        </pc:inkChg>
        <pc:inkChg chg="add mod">
          <ac:chgData name="Borsoi, Pablo" userId="8608ec15-77a0-4c56-b567-2cb27bb2f939" providerId="ADAL" clId="{037F4E51-193F-4EFE-9B7B-30E227E89436}" dt="2023-11-12T15:47:15.945" v="1565"/>
          <ac:inkMkLst>
            <pc:docMk/>
            <pc:sldMk cId="833718432" sldId="276"/>
            <ac:inkMk id="62" creationId="{08E24D0D-EFBD-E1A4-6AB1-EC0E961EFF1F}"/>
          </ac:inkMkLst>
        </pc:inkChg>
        <pc:inkChg chg="add mod">
          <ac:chgData name="Borsoi, Pablo" userId="8608ec15-77a0-4c56-b567-2cb27bb2f939" providerId="ADAL" clId="{037F4E51-193F-4EFE-9B7B-30E227E89436}" dt="2023-11-12T15:47:15.945" v="1565"/>
          <ac:inkMkLst>
            <pc:docMk/>
            <pc:sldMk cId="833718432" sldId="276"/>
            <ac:inkMk id="63" creationId="{17F54277-8A2A-ABD1-6DCE-DBD91F760E16}"/>
          </ac:inkMkLst>
        </pc:inkChg>
        <pc:inkChg chg="add">
          <ac:chgData name="Borsoi, Pablo" userId="8608ec15-77a0-4c56-b567-2cb27bb2f939" providerId="ADAL" clId="{037F4E51-193F-4EFE-9B7B-30E227E89436}" dt="2023-11-12T15:47:19.405" v="1566" actId="9405"/>
          <ac:inkMkLst>
            <pc:docMk/>
            <pc:sldMk cId="833718432" sldId="276"/>
            <ac:inkMk id="66" creationId="{A51A3CD5-2A1A-1FC2-411E-BA4B7BA7EE60}"/>
          </ac:inkMkLst>
        </pc:inkChg>
        <pc:inkChg chg="add">
          <ac:chgData name="Borsoi, Pablo" userId="8608ec15-77a0-4c56-b567-2cb27bb2f939" providerId="ADAL" clId="{037F4E51-193F-4EFE-9B7B-30E227E89436}" dt="2023-11-12T15:47:21.610" v="1567" actId="9405"/>
          <ac:inkMkLst>
            <pc:docMk/>
            <pc:sldMk cId="833718432" sldId="276"/>
            <ac:inkMk id="67" creationId="{0880B5E7-E18F-0986-08F0-B27F4281600F}"/>
          </ac:inkMkLst>
        </pc:inkChg>
        <pc:inkChg chg="add">
          <ac:chgData name="Borsoi, Pablo" userId="8608ec15-77a0-4c56-b567-2cb27bb2f939" providerId="ADAL" clId="{037F4E51-193F-4EFE-9B7B-30E227E89436}" dt="2023-11-12T15:47:23.322" v="1568" actId="9405"/>
          <ac:inkMkLst>
            <pc:docMk/>
            <pc:sldMk cId="833718432" sldId="276"/>
            <ac:inkMk id="68" creationId="{347F554D-712C-AD51-5769-0E1EC9B54ED1}"/>
          </ac:inkMkLst>
        </pc:inkChg>
        <pc:inkChg chg="add">
          <ac:chgData name="Borsoi, Pablo" userId="8608ec15-77a0-4c56-b567-2cb27bb2f939" providerId="ADAL" clId="{037F4E51-193F-4EFE-9B7B-30E227E89436}" dt="2023-11-12T15:47:27.190" v="1569" actId="9405"/>
          <ac:inkMkLst>
            <pc:docMk/>
            <pc:sldMk cId="833718432" sldId="276"/>
            <ac:inkMk id="69" creationId="{D92B213D-50E4-7B89-17E3-6F4235E919A4}"/>
          </ac:inkMkLst>
        </pc:inkChg>
        <pc:inkChg chg="add">
          <ac:chgData name="Borsoi, Pablo" userId="8608ec15-77a0-4c56-b567-2cb27bb2f939" providerId="ADAL" clId="{037F4E51-193F-4EFE-9B7B-30E227E89436}" dt="2023-11-12T15:47:33.170" v="1570" actId="9405"/>
          <ac:inkMkLst>
            <pc:docMk/>
            <pc:sldMk cId="833718432" sldId="276"/>
            <ac:inkMk id="70" creationId="{45CEFC7F-6632-1061-6EFD-7DAA62C5E496}"/>
          </ac:inkMkLst>
        </pc:inkChg>
        <pc:inkChg chg="add">
          <ac:chgData name="Borsoi, Pablo" userId="8608ec15-77a0-4c56-b567-2cb27bb2f939" providerId="ADAL" clId="{037F4E51-193F-4EFE-9B7B-30E227E89436}" dt="2023-11-12T15:47:35.223" v="1571" actId="9405"/>
          <ac:inkMkLst>
            <pc:docMk/>
            <pc:sldMk cId="833718432" sldId="276"/>
            <ac:inkMk id="71" creationId="{3D7E5671-608E-A126-6636-0E047716622D}"/>
          </ac:inkMkLst>
        </pc:inkChg>
        <pc:inkChg chg="add del">
          <ac:chgData name="Borsoi, Pablo" userId="8608ec15-77a0-4c56-b567-2cb27bb2f939" providerId="ADAL" clId="{037F4E51-193F-4EFE-9B7B-30E227E89436}" dt="2023-11-12T15:48:21.584" v="1583"/>
          <ac:inkMkLst>
            <pc:docMk/>
            <pc:sldMk cId="833718432" sldId="276"/>
            <ac:inkMk id="72" creationId="{6576DBBF-0543-8B94-7193-D01C308CDE40}"/>
          </ac:inkMkLst>
        </pc:inkChg>
        <pc:inkChg chg="add del">
          <ac:chgData name="Borsoi, Pablo" userId="8608ec15-77a0-4c56-b567-2cb27bb2f939" providerId="ADAL" clId="{037F4E51-193F-4EFE-9B7B-30E227E89436}" dt="2023-11-12T15:48:10.172" v="1578"/>
          <ac:inkMkLst>
            <pc:docMk/>
            <pc:sldMk cId="833718432" sldId="276"/>
            <ac:inkMk id="73" creationId="{84688C74-80BA-4D4C-02D9-86F41389D158}"/>
          </ac:inkMkLst>
        </pc:inkChg>
        <pc:inkChg chg="add del">
          <ac:chgData name="Borsoi, Pablo" userId="8608ec15-77a0-4c56-b567-2cb27bb2f939" providerId="ADAL" clId="{037F4E51-193F-4EFE-9B7B-30E227E89436}" dt="2023-11-12T15:48:17.042" v="1581"/>
          <ac:inkMkLst>
            <pc:docMk/>
            <pc:sldMk cId="833718432" sldId="276"/>
            <ac:inkMk id="74" creationId="{9E100E30-90D5-4648-733E-1BF45D9BFCD0}"/>
          </ac:inkMkLst>
        </pc:inkChg>
        <pc:inkChg chg="add del">
          <ac:chgData name="Borsoi, Pablo" userId="8608ec15-77a0-4c56-b567-2cb27bb2f939" providerId="ADAL" clId="{037F4E51-193F-4EFE-9B7B-30E227E89436}" dt="2023-11-12T15:48:10.590" v="1579"/>
          <ac:inkMkLst>
            <pc:docMk/>
            <pc:sldMk cId="833718432" sldId="276"/>
            <ac:inkMk id="75" creationId="{E2111E70-FBEE-D0AD-0663-8C20E3B9F65A}"/>
          </ac:inkMkLst>
        </pc:inkChg>
        <pc:inkChg chg="add del">
          <ac:chgData name="Borsoi, Pablo" userId="8608ec15-77a0-4c56-b567-2cb27bb2f939" providerId="ADAL" clId="{037F4E51-193F-4EFE-9B7B-30E227E89436}" dt="2023-11-12T15:47:55.793" v="1577" actId="9405"/>
          <ac:inkMkLst>
            <pc:docMk/>
            <pc:sldMk cId="833718432" sldId="276"/>
            <ac:inkMk id="76" creationId="{D0D37881-3899-C8D6-4B92-03AAF6338580}"/>
          </ac:inkMkLst>
        </pc:inkChg>
        <pc:inkChg chg="add">
          <ac:chgData name="Borsoi, Pablo" userId="8608ec15-77a0-4c56-b567-2cb27bb2f939" providerId="ADAL" clId="{037F4E51-193F-4EFE-9B7B-30E227E89436}" dt="2023-11-12T15:48:15.286" v="1580" actId="9405"/>
          <ac:inkMkLst>
            <pc:docMk/>
            <pc:sldMk cId="833718432" sldId="276"/>
            <ac:inkMk id="77" creationId="{2FFC5E52-8969-5AEC-9812-45F16FE4CF7A}"/>
          </ac:inkMkLst>
        </pc:inkChg>
        <pc:inkChg chg="add">
          <ac:chgData name="Borsoi, Pablo" userId="8608ec15-77a0-4c56-b567-2cb27bb2f939" providerId="ADAL" clId="{037F4E51-193F-4EFE-9B7B-30E227E89436}" dt="2023-11-12T15:48:19.295" v="1582" actId="9405"/>
          <ac:inkMkLst>
            <pc:docMk/>
            <pc:sldMk cId="833718432" sldId="276"/>
            <ac:inkMk id="78" creationId="{97A1906A-3CAC-F833-D6DD-6B1384CC7865}"/>
          </ac:inkMkLst>
        </pc:inkChg>
        <pc:inkChg chg="add">
          <ac:chgData name="Borsoi, Pablo" userId="8608ec15-77a0-4c56-b567-2cb27bb2f939" providerId="ADAL" clId="{037F4E51-193F-4EFE-9B7B-30E227E89436}" dt="2023-11-12T15:48:24.504" v="1584" actId="9405"/>
          <ac:inkMkLst>
            <pc:docMk/>
            <pc:sldMk cId="833718432" sldId="276"/>
            <ac:inkMk id="79" creationId="{995F23D2-22FD-F1FC-CD38-BA896C6C2102}"/>
          </ac:inkMkLst>
        </pc:inkChg>
        <pc:inkChg chg="add">
          <ac:chgData name="Borsoi, Pablo" userId="8608ec15-77a0-4c56-b567-2cb27bb2f939" providerId="ADAL" clId="{037F4E51-193F-4EFE-9B7B-30E227E89436}" dt="2023-11-12T15:48:24.940" v="1585" actId="9405"/>
          <ac:inkMkLst>
            <pc:docMk/>
            <pc:sldMk cId="833718432" sldId="276"/>
            <ac:inkMk id="80" creationId="{37EE8935-7E29-414E-E30B-C92BD3370D69}"/>
          </ac:inkMkLst>
        </pc:inkChg>
        <pc:inkChg chg="add del">
          <ac:chgData name="Borsoi, Pablo" userId="8608ec15-77a0-4c56-b567-2cb27bb2f939" providerId="ADAL" clId="{037F4E51-193F-4EFE-9B7B-30E227E89436}" dt="2023-11-12T15:51:45.026" v="1655"/>
          <ac:inkMkLst>
            <pc:docMk/>
            <pc:sldMk cId="833718432" sldId="276"/>
            <ac:inkMk id="81" creationId="{C3E0E4E7-5BDC-BD5E-3094-B5504AF27046}"/>
          </ac:inkMkLst>
        </pc:inkChg>
        <pc:inkChg chg="add">
          <ac:chgData name="Borsoi, Pablo" userId="8608ec15-77a0-4c56-b567-2cb27bb2f939" providerId="ADAL" clId="{037F4E51-193F-4EFE-9B7B-30E227E89436}" dt="2023-11-12T15:48:27.432" v="1587" actId="9405"/>
          <ac:inkMkLst>
            <pc:docMk/>
            <pc:sldMk cId="833718432" sldId="276"/>
            <ac:inkMk id="82" creationId="{6A7B111A-2848-B82F-6AF6-45517FD4BAA2}"/>
          </ac:inkMkLst>
        </pc:inkChg>
        <pc:inkChg chg="add">
          <ac:chgData name="Borsoi, Pablo" userId="8608ec15-77a0-4c56-b567-2cb27bb2f939" providerId="ADAL" clId="{037F4E51-193F-4EFE-9B7B-30E227E89436}" dt="2023-11-12T15:48:31.513" v="1588" actId="9405"/>
          <ac:inkMkLst>
            <pc:docMk/>
            <pc:sldMk cId="833718432" sldId="276"/>
            <ac:inkMk id="83" creationId="{486AFADB-36E5-5392-F510-C83A37C2B6FE}"/>
          </ac:inkMkLst>
        </pc:inkChg>
        <pc:inkChg chg="add">
          <ac:chgData name="Borsoi, Pablo" userId="8608ec15-77a0-4c56-b567-2cb27bb2f939" providerId="ADAL" clId="{037F4E51-193F-4EFE-9B7B-30E227E89436}" dt="2023-11-12T15:48:36.499" v="1591" actId="9405"/>
          <ac:inkMkLst>
            <pc:docMk/>
            <pc:sldMk cId="833718432" sldId="276"/>
            <ac:inkMk id="84" creationId="{F021C165-D5D9-F641-25B9-FFCC45D3AD87}"/>
          </ac:inkMkLst>
        </pc:inkChg>
        <pc:inkChg chg="add mod">
          <ac:chgData name="Borsoi, Pablo" userId="8608ec15-77a0-4c56-b567-2cb27bb2f939" providerId="ADAL" clId="{037F4E51-193F-4EFE-9B7B-30E227E89436}" dt="2023-11-12T15:48:38.436" v="1594"/>
          <ac:inkMkLst>
            <pc:docMk/>
            <pc:sldMk cId="833718432" sldId="276"/>
            <ac:inkMk id="85" creationId="{B5DDB974-C848-F716-B7BA-20847D3B108F}"/>
          </ac:inkMkLst>
        </pc:inkChg>
        <pc:inkChg chg="add mod">
          <ac:chgData name="Borsoi, Pablo" userId="8608ec15-77a0-4c56-b567-2cb27bb2f939" providerId="ADAL" clId="{037F4E51-193F-4EFE-9B7B-30E227E89436}" dt="2023-11-12T15:48:38.436" v="1594"/>
          <ac:inkMkLst>
            <pc:docMk/>
            <pc:sldMk cId="833718432" sldId="276"/>
            <ac:inkMk id="86" creationId="{1B41327F-55BE-9EEA-3BEC-31C05E07B1FF}"/>
          </ac:inkMkLst>
        </pc:inkChg>
        <pc:inkChg chg="add">
          <ac:chgData name="Borsoi, Pablo" userId="8608ec15-77a0-4c56-b567-2cb27bb2f939" providerId="ADAL" clId="{037F4E51-193F-4EFE-9B7B-30E227E89436}" dt="2023-11-12T15:48:42.610" v="1595" actId="9405"/>
          <ac:inkMkLst>
            <pc:docMk/>
            <pc:sldMk cId="833718432" sldId="276"/>
            <ac:inkMk id="88" creationId="{9E878D97-80AB-4EB3-6252-B5E52E6DC0F9}"/>
          </ac:inkMkLst>
        </pc:inkChg>
        <pc:inkChg chg="add">
          <ac:chgData name="Borsoi, Pablo" userId="8608ec15-77a0-4c56-b567-2cb27bb2f939" providerId="ADAL" clId="{037F4E51-193F-4EFE-9B7B-30E227E89436}" dt="2023-11-12T15:48:43.892" v="1596" actId="9405"/>
          <ac:inkMkLst>
            <pc:docMk/>
            <pc:sldMk cId="833718432" sldId="276"/>
            <ac:inkMk id="89" creationId="{EDA3B98D-7ECF-66E2-C5B5-148C6329F833}"/>
          </ac:inkMkLst>
        </pc:inkChg>
        <pc:inkChg chg="add">
          <ac:chgData name="Borsoi, Pablo" userId="8608ec15-77a0-4c56-b567-2cb27bb2f939" providerId="ADAL" clId="{037F4E51-193F-4EFE-9B7B-30E227E89436}" dt="2023-11-12T15:48:48.886" v="1597" actId="9405"/>
          <ac:inkMkLst>
            <pc:docMk/>
            <pc:sldMk cId="833718432" sldId="276"/>
            <ac:inkMk id="90" creationId="{7870B0A0-4666-2B20-0E5F-9BDB9F38C364}"/>
          </ac:inkMkLst>
        </pc:inkChg>
        <pc:inkChg chg="add mod">
          <ac:chgData name="Borsoi, Pablo" userId="8608ec15-77a0-4c56-b567-2cb27bb2f939" providerId="ADAL" clId="{037F4E51-193F-4EFE-9B7B-30E227E89436}" dt="2023-11-12T15:48:54.689" v="1604"/>
          <ac:inkMkLst>
            <pc:docMk/>
            <pc:sldMk cId="833718432" sldId="276"/>
            <ac:inkMk id="91" creationId="{F370B21C-5A5B-F755-90B9-5D533A6AC1DE}"/>
          </ac:inkMkLst>
        </pc:inkChg>
        <pc:inkChg chg="add mod">
          <ac:chgData name="Borsoi, Pablo" userId="8608ec15-77a0-4c56-b567-2cb27bb2f939" providerId="ADAL" clId="{037F4E51-193F-4EFE-9B7B-30E227E89436}" dt="2023-11-12T15:48:54.689" v="1604"/>
          <ac:inkMkLst>
            <pc:docMk/>
            <pc:sldMk cId="833718432" sldId="276"/>
            <ac:inkMk id="92" creationId="{BCEDAB23-A2B8-59AD-C65D-6CF691EBFA55}"/>
          </ac:inkMkLst>
        </pc:inkChg>
        <pc:inkChg chg="add mod">
          <ac:chgData name="Borsoi, Pablo" userId="8608ec15-77a0-4c56-b567-2cb27bb2f939" providerId="ADAL" clId="{037F4E51-193F-4EFE-9B7B-30E227E89436}" dt="2023-11-12T15:48:54.689" v="1604"/>
          <ac:inkMkLst>
            <pc:docMk/>
            <pc:sldMk cId="833718432" sldId="276"/>
            <ac:inkMk id="93" creationId="{60018910-D29A-3BFF-8DB8-99DF689DDA37}"/>
          </ac:inkMkLst>
        </pc:inkChg>
        <pc:inkChg chg="add mod">
          <ac:chgData name="Borsoi, Pablo" userId="8608ec15-77a0-4c56-b567-2cb27bb2f939" providerId="ADAL" clId="{037F4E51-193F-4EFE-9B7B-30E227E89436}" dt="2023-11-12T15:48:54.689" v="1604"/>
          <ac:inkMkLst>
            <pc:docMk/>
            <pc:sldMk cId="833718432" sldId="276"/>
            <ac:inkMk id="94" creationId="{0542C800-37D2-63A3-C9F7-130745214C57}"/>
          </ac:inkMkLst>
        </pc:inkChg>
        <pc:inkChg chg="add mod">
          <ac:chgData name="Borsoi, Pablo" userId="8608ec15-77a0-4c56-b567-2cb27bb2f939" providerId="ADAL" clId="{037F4E51-193F-4EFE-9B7B-30E227E89436}" dt="2023-11-12T15:48:54.689" v="1604"/>
          <ac:inkMkLst>
            <pc:docMk/>
            <pc:sldMk cId="833718432" sldId="276"/>
            <ac:inkMk id="95" creationId="{F9BAC4D1-C32F-50C6-8753-C485436D7379}"/>
          </ac:inkMkLst>
        </pc:inkChg>
        <pc:inkChg chg="add">
          <ac:chgData name="Borsoi, Pablo" userId="8608ec15-77a0-4c56-b567-2cb27bb2f939" providerId="ADAL" clId="{037F4E51-193F-4EFE-9B7B-30E227E89436}" dt="2023-11-12T15:48:53.690" v="1603" actId="9405"/>
          <ac:inkMkLst>
            <pc:docMk/>
            <pc:sldMk cId="833718432" sldId="276"/>
            <ac:inkMk id="96" creationId="{D7CB7A37-0C3A-2AD9-AF23-1679B8C9E77B}"/>
          </ac:inkMkLst>
        </pc:inkChg>
        <pc:inkChg chg="add mod">
          <ac:chgData name="Borsoi, Pablo" userId="8608ec15-77a0-4c56-b567-2cb27bb2f939" providerId="ADAL" clId="{037F4E51-193F-4EFE-9B7B-30E227E89436}" dt="2023-11-12T15:48:59.625" v="1609"/>
          <ac:inkMkLst>
            <pc:docMk/>
            <pc:sldMk cId="833718432" sldId="276"/>
            <ac:inkMk id="98" creationId="{17E07429-E8A2-EBA9-B2DF-9EE78BA72324}"/>
          </ac:inkMkLst>
        </pc:inkChg>
        <pc:inkChg chg="add mod">
          <ac:chgData name="Borsoi, Pablo" userId="8608ec15-77a0-4c56-b567-2cb27bb2f939" providerId="ADAL" clId="{037F4E51-193F-4EFE-9B7B-30E227E89436}" dt="2023-11-12T15:48:59.625" v="1609"/>
          <ac:inkMkLst>
            <pc:docMk/>
            <pc:sldMk cId="833718432" sldId="276"/>
            <ac:inkMk id="99" creationId="{B48F690F-A36E-B15C-1A30-ED99E2931405}"/>
          </ac:inkMkLst>
        </pc:inkChg>
        <pc:inkChg chg="add mod">
          <ac:chgData name="Borsoi, Pablo" userId="8608ec15-77a0-4c56-b567-2cb27bb2f939" providerId="ADAL" clId="{037F4E51-193F-4EFE-9B7B-30E227E89436}" dt="2023-11-12T15:48:59.625" v="1609"/>
          <ac:inkMkLst>
            <pc:docMk/>
            <pc:sldMk cId="833718432" sldId="276"/>
            <ac:inkMk id="101" creationId="{436D682E-3A0E-CE70-3929-3673AA2D75C9}"/>
          </ac:inkMkLst>
        </pc:inkChg>
        <pc:inkChg chg="add mod">
          <ac:chgData name="Borsoi, Pablo" userId="8608ec15-77a0-4c56-b567-2cb27bb2f939" providerId="ADAL" clId="{037F4E51-193F-4EFE-9B7B-30E227E89436}" dt="2023-11-12T15:49:03.268" v="1614"/>
          <ac:inkMkLst>
            <pc:docMk/>
            <pc:sldMk cId="833718432" sldId="276"/>
            <ac:inkMk id="103" creationId="{60400E9C-A78D-31FA-DBCA-EF1E5E7ABAB9}"/>
          </ac:inkMkLst>
        </pc:inkChg>
        <pc:inkChg chg="add mod">
          <ac:chgData name="Borsoi, Pablo" userId="8608ec15-77a0-4c56-b567-2cb27bb2f939" providerId="ADAL" clId="{037F4E51-193F-4EFE-9B7B-30E227E89436}" dt="2023-11-12T15:49:03.268" v="1614"/>
          <ac:inkMkLst>
            <pc:docMk/>
            <pc:sldMk cId="833718432" sldId="276"/>
            <ac:inkMk id="104" creationId="{286E299A-843A-1A84-6D6C-78ED6310AD4C}"/>
          </ac:inkMkLst>
        </pc:inkChg>
        <pc:inkChg chg="add mod">
          <ac:chgData name="Borsoi, Pablo" userId="8608ec15-77a0-4c56-b567-2cb27bb2f939" providerId="ADAL" clId="{037F4E51-193F-4EFE-9B7B-30E227E89436}" dt="2023-11-12T15:49:03.268" v="1614"/>
          <ac:inkMkLst>
            <pc:docMk/>
            <pc:sldMk cId="833718432" sldId="276"/>
            <ac:inkMk id="105" creationId="{105F238E-1BDA-B0A8-2C35-D5C0386F6343}"/>
          </ac:inkMkLst>
        </pc:inkChg>
        <pc:inkChg chg="add mod">
          <ac:chgData name="Borsoi, Pablo" userId="8608ec15-77a0-4c56-b567-2cb27bb2f939" providerId="ADAL" clId="{037F4E51-193F-4EFE-9B7B-30E227E89436}" dt="2023-11-12T15:49:03.268" v="1614"/>
          <ac:inkMkLst>
            <pc:docMk/>
            <pc:sldMk cId="833718432" sldId="276"/>
            <ac:inkMk id="106" creationId="{A218EA2A-553D-640B-09CA-A8B8A686205E}"/>
          </ac:inkMkLst>
        </pc:inkChg>
        <pc:inkChg chg="add mod">
          <ac:chgData name="Borsoi, Pablo" userId="8608ec15-77a0-4c56-b567-2cb27bb2f939" providerId="ADAL" clId="{037F4E51-193F-4EFE-9B7B-30E227E89436}" dt="2023-11-12T15:49:11.518" v="1622"/>
          <ac:inkMkLst>
            <pc:docMk/>
            <pc:sldMk cId="833718432" sldId="276"/>
            <ac:inkMk id="108" creationId="{0F202774-AC2D-0730-1654-F1AD6C52BE4A}"/>
          </ac:inkMkLst>
        </pc:inkChg>
        <pc:inkChg chg="add mod">
          <ac:chgData name="Borsoi, Pablo" userId="8608ec15-77a0-4c56-b567-2cb27bb2f939" providerId="ADAL" clId="{037F4E51-193F-4EFE-9B7B-30E227E89436}" dt="2023-11-12T15:49:11.518" v="1622"/>
          <ac:inkMkLst>
            <pc:docMk/>
            <pc:sldMk cId="833718432" sldId="276"/>
            <ac:inkMk id="109" creationId="{CF9EEE83-4A4F-914E-8ADD-7DB2E1225DCA}"/>
          </ac:inkMkLst>
        </pc:inkChg>
        <pc:inkChg chg="add mod">
          <ac:chgData name="Borsoi, Pablo" userId="8608ec15-77a0-4c56-b567-2cb27bb2f939" providerId="ADAL" clId="{037F4E51-193F-4EFE-9B7B-30E227E89436}" dt="2023-11-12T15:49:11.518" v="1622"/>
          <ac:inkMkLst>
            <pc:docMk/>
            <pc:sldMk cId="833718432" sldId="276"/>
            <ac:inkMk id="110" creationId="{D3726E4E-911A-5556-9903-E5804C569A0F}"/>
          </ac:inkMkLst>
        </pc:inkChg>
        <pc:inkChg chg="add mod">
          <ac:chgData name="Borsoi, Pablo" userId="8608ec15-77a0-4c56-b567-2cb27bb2f939" providerId="ADAL" clId="{037F4E51-193F-4EFE-9B7B-30E227E89436}" dt="2023-11-12T15:49:11.518" v="1622"/>
          <ac:inkMkLst>
            <pc:docMk/>
            <pc:sldMk cId="833718432" sldId="276"/>
            <ac:inkMk id="111" creationId="{40A03AD8-0E2A-ECD9-86A5-C38F85216482}"/>
          </ac:inkMkLst>
        </pc:inkChg>
        <pc:inkChg chg="add mod">
          <ac:chgData name="Borsoi, Pablo" userId="8608ec15-77a0-4c56-b567-2cb27bb2f939" providerId="ADAL" clId="{037F4E51-193F-4EFE-9B7B-30E227E89436}" dt="2023-11-12T15:49:11.518" v="1622"/>
          <ac:inkMkLst>
            <pc:docMk/>
            <pc:sldMk cId="833718432" sldId="276"/>
            <ac:inkMk id="112" creationId="{26295621-4850-3BD3-7710-A3D5112CA2B3}"/>
          </ac:inkMkLst>
        </pc:inkChg>
        <pc:inkChg chg="add mod">
          <ac:chgData name="Borsoi, Pablo" userId="8608ec15-77a0-4c56-b567-2cb27bb2f939" providerId="ADAL" clId="{037F4E51-193F-4EFE-9B7B-30E227E89436}" dt="2023-11-12T15:49:11.518" v="1622"/>
          <ac:inkMkLst>
            <pc:docMk/>
            <pc:sldMk cId="833718432" sldId="276"/>
            <ac:inkMk id="113" creationId="{68B23DB3-BCE6-48A5-1C07-3CF162A88CAF}"/>
          </ac:inkMkLst>
        </pc:inkChg>
        <pc:inkChg chg="add mod">
          <ac:chgData name="Borsoi, Pablo" userId="8608ec15-77a0-4c56-b567-2cb27bb2f939" providerId="ADAL" clId="{037F4E51-193F-4EFE-9B7B-30E227E89436}" dt="2023-11-12T15:49:11.518" v="1622"/>
          <ac:inkMkLst>
            <pc:docMk/>
            <pc:sldMk cId="833718432" sldId="276"/>
            <ac:inkMk id="114" creationId="{2AB88E4E-DD65-FD39-F36F-63C91968B6EA}"/>
          </ac:inkMkLst>
        </pc:inkChg>
        <pc:inkChg chg="add mod">
          <ac:chgData name="Borsoi, Pablo" userId="8608ec15-77a0-4c56-b567-2cb27bb2f939" providerId="ADAL" clId="{037F4E51-193F-4EFE-9B7B-30E227E89436}" dt="2023-11-12T15:49:16.608" v="1634"/>
          <ac:inkMkLst>
            <pc:docMk/>
            <pc:sldMk cId="833718432" sldId="276"/>
            <ac:inkMk id="116" creationId="{2F337BBF-018D-3BFC-C8B8-234013AB89B0}"/>
          </ac:inkMkLst>
        </pc:inkChg>
        <pc:inkChg chg="add mod">
          <ac:chgData name="Borsoi, Pablo" userId="8608ec15-77a0-4c56-b567-2cb27bb2f939" providerId="ADAL" clId="{037F4E51-193F-4EFE-9B7B-30E227E89436}" dt="2023-11-12T15:49:16.608" v="1634"/>
          <ac:inkMkLst>
            <pc:docMk/>
            <pc:sldMk cId="833718432" sldId="276"/>
            <ac:inkMk id="117" creationId="{B65CA6B4-7DBB-0DEB-976C-39E6E1332CAD}"/>
          </ac:inkMkLst>
        </pc:inkChg>
        <pc:inkChg chg="add mod">
          <ac:chgData name="Borsoi, Pablo" userId="8608ec15-77a0-4c56-b567-2cb27bb2f939" providerId="ADAL" clId="{037F4E51-193F-4EFE-9B7B-30E227E89436}" dt="2023-11-12T15:49:16.608" v="1634"/>
          <ac:inkMkLst>
            <pc:docMk/>
            <pc:sldMk cId="833718432" sldId="276"/>
            <ac:inkMk id="118" creationId="{5678DFC4-078E-D646-3C72-959E664EA8B4}"/>
          </ac:inkMkLst>
        </pc:inkChg>
        <pc:inkChg chg="add mod">
          <ac:chgData name="Borsoi, Pablo" userId="8608ec15-77a0-4c56-b567-2cb27bb2f939" providerId="ADAL" clId="{037F4E51-193F-4EFE-9B7B-30E227E89436}" dt="2023-11-12T15:49:16.608" v="1634"/>
          <ac:inkMkLst>
            <pc:docMk/>
            <pc:sldMk cId="833718432" sldId="276"/>
            <ac:inkMk id="119" creationId="{C2E96444-F513-DA6F-B7BE-55B2A818454C}"/>
          </ac:inkMkLst>
        </pc:inkChg>
        <pc:inkChg chg="add mod">
          <ac:chgData name="Borsoi, Pablo" userId="8608ec15-77a0-4c56-b567-2cb27bb2f939" providerId="ADAL" clId="{037F4E51-193F-4EFE-9B7B-30E227E89436}" dt="2023-11-12T15:49:16.608" v="1634"/>
          <ac:inkMkLst>
            <pc:docMk/>
            <pc:sldMk cId="833718432" sldId="276"/>
            <ac:inkMk id="120" creationId="{A69C4B13-9598-112A-ED86-3D97BA146597}"/>
          </ac:inkMkLst>
        </pc:inkChg>
        <pc:inkChg chg="add mod">
          <ac:chgData name="Borsoi, Pablo" userId="8608ec15-77a0-4c56-b567-2cb27bb2f939" providerId="ADAL" clId="{037F4E51-193F-4EFE-9B7B-30E227E89436}" dt="2023-11-12T15:49:16.608" v="1634"/>
          <ac:inkMkLst>
            <pc:docMk/>
            <pc:sldMk cId="833718432" sldId="276"/>
            <ac:inkMk id="121" creationId="{96DFC309-8F56-FCF9-AEEB-81160156DF0D}"/>
          </ac:inkMkLst>
        </pc:inkChg>
        <pc:inkChg chg="add mod">
          <ac:chgData name="Borsoi, Pablo" userId="8608ec15-77a0-4c56-b567-2cb27bb2f939" providerId="ADAL" clId="{037F4E51-193F-4EFE-9B7B-30E227E89436}" dt="2023-11-12T15:49:16.608" v="1634"/>
          <ac:inkMkLst>
            <pc:docMk/>
            <pc:sldMk cId="833718432" sldId="276"/>
            <ac:inkMk id="122" creationId="{157E1BBD-5543-2D4B-11CC-AA2A40CDF5A2}"/>
          </ac:inkMkLst>
        </pc:inkChg>
        <pc:inkChg chg="add mod">
          <ac:chgData name="Borsoi, Pablo" userId="8608ec15-77a0-4c56-b567-2cb27bb2f939" providerId="ADAL" clId="{037F4E51-193F-4EFE-9B7B-30E227E89436}" dt="2023-11-12T15:49:16.608" v="1634"/>
          <ac:inkMkLst>
            <pc:docMk/>
            <pc:sldMk cId="833718432" sldId="276"/>
            <ac:inkMk id="123" creationId="{FAD65071-1CC6-140E-CB53-F575FCA15425}"/>
          </ac:inkMkLst>
        </pc:inkChg>
        <pc:inkChg chg="add mod">
          <ac:chgData name="Borsoi, Pablo" userId="8608ec15-77a0-4c56-b567-2cb27bb2f939" providerId="ADAL" clId="{037F4E51-193F-4EFE-9B7B-30E227E89436}" dt="2023-11-12T15:49:16.608" v="1634"/>
          <ac:inkMkLst>
            <pc:docMk/>
            <pc:sldMk cId="833718432" sldId="276"/>
            <ac:inkMk id="124" creationId="{2B997CCD-77D6-648E-D29E-3B768EB1EA52}"/>
          </ac:inkMkLst>
        </pc:inkChg>
        <pc:inkChg chg="add mod">
          <ac:chgData name="Borsoi, Pablo" userId="8608ec15-77a0-4c56-b567-2cb27bb2f939" providerId="ADAL" clId="{037F4E51-193F-4EFE-9B7B-30E227E89436}" dt="2023-11-12T15:49:16.608" v="1634"/>
          <ac:inkMkLst>
            <pc:docMk/>
            <pc:sldMk cId="833718432" sldId="276"/>
            <ac:inkMk id="125" creationId="{4FF6628B-2182-DC7F-8627-CD02B9FAC954}"/>
          </ac:inkMkLst>
        </pc:inkChg>
        <pc:inkChg chg="add mod">
          <ac:chgData name="Borsoi, Pablo" userId="8608ec15-77a0-4c56-b567-2cb27bb2f939" providerId="ADAL" clId="{037F4E51-193F-4EFE-9B7B-30E227E89436}" dt="2023-11-12T15:49:16.608" v="1634"/>
          <ac:inkMkLst>
            <pc:docMk/>
            <pc:sldMk cId="833718432" sldId="276"/>
            <ac:inkMk id="126" creationId="{8EAEA6F2-245C-0CEF-7563-6E52508B6BFF}"/>
          </ac:inkMkLst>
        </pc:inkChg>
        <pc:inkChg chg="add">
          <ac:chgData name="Borsoi, Pablo" userId="8608ec15-77a0-4c56-b567-2cb27bb2f939" providerId="ADAL" clId="{037F4E51-193F-4EFE-9B7B-30E227E89436}" dt="2023-11-12T15:49:25.013" v="1635" actId="9405"/>
          <ac:inkMkLst>
            <pc:docMk/>
            <pc:sldMk cId="833718432" sldId="276"/>
            <ac:inkMk id="128" creationId="{717C256E-44AD-2273-465F-1B4EE374EA86}"/>
          </ac:inkMkLst>
        </pc:inkChg>
        <pc:inkChg chg="add mod">
          <ac:chgData name="Borsoi, Pablo" userId="8608ec15-77a0-4c56-b567-2cb27bb2f939" providerId="ADAL" clId="{037F4E51-193F-4EFE-9B7B-30E227E89436}" dt="2023-11-12T15:49:53.241" v="1640"/>
          <ac:inkMkLst>
            <pc:docMk/>
            <pc:sldMk cId="833718432" sldId="276"/>
            <ac:inkMk id="129" creationId="{69BE5D12-078A-D7AB-80F4-562AF508AA8D}"/>
          </ac:inkMkLst>
        </pc:inkChg>
        <pc:inkChg chg="add mod">
          <ac:chgData name="Borsoi, Pablo" userId="8608ec15-77a0-4c56-b567-2cb27bb2f939" providerId="ADAL" clId="{037F4E51-193F-4EFE-9B7B-30E227E89436}" dt="2023-11-12T15:49:53.241" v="1640"/>
          <ac:inkMkLst>
            <pc:docMk/>
            <pc:sldMk cId="833718432" sldId="276"/>
            <ac:inkMk id="130" creationId="{4D034066-CF7E-624C-B049-CFBF515CB210}"/>
          </ac:inkMkLst>
        </pc:inkChg>
        <pc:inkChg chg="add mod">
          <ac:chgData name="Borsoi, Pablo" userId="8608ec15-77a0-4c56-b567-2cb27bb2f939" providerId="ADAL" clId="{037F4E51-193F-4EFE-9B7B-30E227E89436}" dt="2023-11-12T15:49:53.241" v="1640"/>
          <ac:inkMkLst>
            <pc:docMk/>
            <pc:sldMk cId="833718432" sldId="276"/>
            <ac:inkMk id="131" creationId="{A14186FD-577C-482F-DB57-8290FCD2025C}"/>
          </ac:inkMkLst>
        </pc:inkChg>
        <pc:inkChg chg="add mod">
          <ac:chgData name="Borsoi, Pablo" userId="8608ec15-77a0-4c56-b567-2cb27bb2f939" providerId="ADAL" clId="{037F4E51-193F-4EFE-9B7B-30E227E89436}" dt="2023-11-12T15:49:53.241" v="1640"/>
          <ac:inkMkLst>
            <pc:docMk/>
            <pc:sldMk cId="833718432" sldId="276"/>
            <ac:inkMk id="132" creationId="{AA1B91CF-C752-1EE8-F148-AB73739B2589}"/>
          </ac:inkMkLst>
        </pc:inkChg>
        <pc:inkChg chg="add mod">
          <ac:chgData name="Borsoi, Pablo" userId="8608ec15-77a0-4c56-b567-2cb27bb2f939" providerId="ADAL" clId="{037F4E51-193F-4EFE-9B7B-30E227E89436}" dt="2023-11-12T15:51:45.026" v="1655"/>
          <ac:inkMkLst>
            <pc:docMk/>
            <pc:sldMk cId="833718432" sldId="276"/>
            <ac:inkMk id="134" creationId="{B40F97D8-1F64-42CA-28A7-0C8F72B73F5F}"/>
          </ac:inkMkLst>
        </pc:inkChg>
        <pc:inkChg chg="add mod">
          <ac:chgData name="Borsoi, Pablo" userId="8608ec15-77a0-4c56-b567-2cb27bb2f939" providerId="ADAL" clId="{037F4E51-193F-4EFE-9B7B-30E227E89436}" dt="2023-11-12T15:51:45.026" v="1655"/>
          <ac:inkMkLst>
            <pc:docMk/>
            <pc:sldMk cId="833718432" sldId="276"/>
            <ac:inkMk id="135" creationId="{05AAA6DE-4224-4D5A-4665-CF7F872E5A4F}"/>
          </ac:inkMkLst>
        </pc:inkChg>
        <pc:inkChg chg="add del mod">
          <ac:chgData name="Borsoi, Pablo" userId="8608ec15-77a0-4c56-b567-2cb27bb2f939" providerId="ADAL" clId="{037F4E51-193F-4EFE-9B7B-30E227E89436}" dt="2023-11-12T15:51:45.026" v="1655"/>
          <ac:inkMkLst>
            <pc:docMk/>
            <pc:sldMk cId="833718432" sldId="276"/>
            <ac:inkMk id="136" creationId="{E1D386BD-FC67-E6F3-78B3-12C0BAE38C4B}"/>
          </ac:inkMkLst>
        </pc:inkChg>
        <pc:inkChg chg="add mod">
          <ac:chgData name="Borsoi, Pablo" userId="8608ec15-77a0-4c56-b567-2cb27bb2f939" providerId="ADAL" clId="{037F4E51-193F-4EFE-9B7B-30E227E89436}" dt="2023-11-12T15:51:45.026" v="1655"/>
          <ac:inkMkLst>
            <pc:docMk/>
            <pc:sldMk cId="833718432" sldId="276"/>
            <ac:inkMk id="137" creationId="{119368A5-30F1-145F-303B-A777A096CDB4}"/>
          </ac:inkMkLst>
        </pc:inkChg>
        <pc:inkChg chg="add del mod">
          <ac:chgData name="Borsoi, Pablo" userId="8608ec15-77a0-4c56-b567-2cb27bb2f939" providerId="ADAL" clId="{037F4E51-193F-4EFE-9B7B-30E227E89436}" dt="2023-11-12T15:51:45.026" v="1655"/>
          <ac:inkMkLst>
            <pc:docMk/>
            <pc:sldMk cId="833718432" sldId="276"/>
            <ac:inkMk id="138" creationId="{B80E398D-0E6F-C0DB-69C4-FCB74A9976BA}"/>
          </ac:inkMkLst>
        </pc:inkChg>
        <pc:inkChg chg="add mod">
          <ac:chgData name="Borsoi, Pablo" userId="8608ec15-77a0-4c56-b567-2cb27bb2f939" providerId="ADAL" clId="{037F4E51-193F-4EFE-9B7B-30E227E89436}" dt="2023-11-12T15:51:45.026" v="1655"/>
          <ac:inkMkLst>
            <pc:docMk/>
            <pc:sldMk cId="833718432" sldId="276"/>
            <ac:inkMk id="139" creationId="{2332FBCB-F458-5BAF-7EE9-B421F590479C}"/>
          </ac:inkMkLst>
        </pc:inkChg>
        <pc:inkChg chg="add mod">
          <ac:chgData name="Borsoi, Pablo" userId="8608ec15-77a0-4c56-b567-2cb27bb2f939" providerId="ADAL" clId="{037F4E51-193F-4EFE-9B7B-30E227E89436}" dt="2023-11-12T15:51:45.026" v="1655"/>
          <ac:inkMkLst>
            <pc:docMk/>
            <pc:sldMk cId="833718432" sldId="276"/>
            <ac:inkMk id="140" creationId="{5689F5B6-84BC-90BE-486E-848FBFBB6366}"/>
          </ac:inkMkLst>
        </pc:inkChg>
        <pc:inkChg chg="add mod">
          <ac:chgData name="Borsoi, Pablo" userId="8608ec15-77a0-4c56-b567-2cb27bb2f939" providerId="ADAL" clId="{037F4E51-193F-4EFE-9B7B-30E227E89436}" dt="2023-11-12T15:53:19.936" v="1660"/>
          <ac:inkMkLst>
            <pc:docMk/>
            <pc:sldMk cId="833718432" sldId="276"/>
            <ac:inkMk id="142" creationId="{928B2E50-374F-5D07-B7EE-2A1828CB0BE8}"/>
          </ac:inkMkLst>
        </pc:inkChg>
        <pc:inkChg chg="add mod">
          <ac:chgData name="Borsoi, Pablo" userId="8608ec15-77a0-4c56-b567-2cb27bb2f939" providerId="ADAL" clId="{037F4E51-193F-4EFE-9B7B-30E227E89436}" dt="2023-11-12T15:53:19.936" v="1660"/>
          <ac:inkMkLst>
            <pc:docMk/>
            <pc:sldMk cId="833718432" sldId="276"/>
            <ac:inkMk id="143" creationId="{8BCAF047-5302-1542-D3C2-358B5A577365}"/>
          </ac:inkMkLst>
        </pc:inkChg>
        <pc:inkChg chg="add mod">
          <ac:chgData name="Borsoi, Pablo" userId="8608ec15-77a0-4c56-b567-2cb27bb2f939" providerId="ADAL" clId="{037F4E51-193F-4EFE-9B7B-30E227E89436}" dt="2023-11-12T15:53:19.936" v="1660"/>
          <ac:inkMkLst>
            <pc:docMk/>
            <pc:sldMk cId="833718432" sldId="276"/>
            <ac:inkMk id="144" creationId="{9E60CAC2-B1D3-2435-DA6E-D241575BB723}"/>
          </ac:inkMkLst>
        </pc:inkChg>
        <pc:inkChg chg="add mod">
          <ac:chgData name="Borsoi, Pablo" userId="8608ec15-77a0-4c56-b567-2cb27bb2f939" providerId="ADAL" clId="{037F4E51-193F-4EFE-9B7B-30E227E89436}" dt="2023-11-12T15:53:19.936" v="1660"/>
          <ac:inkMkLst>
            <pc:docMk/>
            <pc:sldMk cId="833718432" sldId="276"/>
            <ac:inkMk id="145" creationId="{0972B24E-7003-9CEE-6C6E-EC75D3D4E5A0}"/>
          </ac:inkMkLst>
        </pc:inkChg>
        <pc:inkChg chg="add mod">
          <ac:chgData name="Borsoi, Pablo" userId="8608ec15-77a0-4c56-b567-2cb27bb2f939" providerId="ADAL" clId="{037F4E51-193F-4EFE-9B7B-30E227E89436}" dt="2023-11-12T15:53:38.003" v="1675"/>
          <ac:inkMkLst>
            <pc:docMk/>
            <pc:sldMk cId="833718432" sldId="276"/>
            <ac:inkMk id="147" creationId="{595E3749-EC84-0A63-1CA9-FD4A03D0A0D8}"/>
          </ac:inkMkLst>
        </pc:inkChg>
        <pc:inkChg chg="add mod">
          <ac:chgData name="Borsoi, Pablo" userId="8608ec15-77a0-4c56-b567-2cb27bb2f939" providerId="ADAL" clId="{037F4E51-193F-4EFE-9B7B-30E227E89436}" dt="2023-11-12T15:53:38.003" v="1675"/>
          <ac:inkMkLst>
            <pc:docMk/>
            <pc:sldMk cId="833718432" sldId="276"/>
            <ac:inkMk id="148" creationId="{A0349338-DF8D-5340-B3DE-D141E2F94FD2}"/>
          </ac:inkMkLst>
        </pc:inkChg>
        <pc:inkChg chg="add mod">
          <ac:chgData name="Borsoi, Pablo" userId="8608ec15-77a0-4c56-b567-2cb27bb2f939" providerId="ADAL" clId="{037F4E51-193F-4EFE-9B7B-30E227E89436}" dt="2023-11-12T15:53:38.003" v="1675"/>
          <ac:inkMkLst>
            <pc:docMk/>
            <pc:sldMk cId="833718432" sldId="276"/>
            <ac:inkMk id="149" creationId="{DCC13167-6711-A8A7-A9D5-AE2B87F759F7}"/>
          </ac:inkMkLst>
        </pc:inkChg>
        <pc:inkChg chg="add mod">
          <ac:chgData name="Borsoi, Pablo" userId="8608ec15-77a0-4c56-b567-2cb27bb2f939" providerId="ADAL" clId="{037F4E51-193F-4EFE-9B7B-30E227E89436}" dt="2023-11-12T15:53:38.003" v="1675"/>
          <ac:inkMkLst>
            <pc:docMk/>
            <pc:sldMk cId="833718432" sldId="276"/>
            <ac:inkMk id="150" creationId="{5A5C368A-1995-D863-5F0C-13A54285DC0C}"/>
          </ac:inkMkLst>
        </pc:inkChg>
        <pc:inkChg chg="add mod">
          <ac:chgData name="Borsoi, Pablo" userId="8608ec15-77a0-4c56-b567-2cb27bb2f939" providerId="ADAL" clId="{037F4E51-193F-4EFE-9B7B-30E227E89436}" dt="2023-11-12T15:53:38.003" v="1675"/>
          <ac:inkMkLst>
            <pc:docMk/>
            <pc:sldMk cId="833718432" sldId="276"/>
            <ac:inkMk id="151" creationId="{39317F1C-DBFE-1653-06E7-09D3FB46A6EA}"/>
          </ac:inkMkLst>
        </pc:inkChg>
        <pc:inkChg chg="add mod">
          <ac:chgData name="Borsoi, Pablo" userId="8608ec15-77a0-4c56-b567-2cb27bb2f939" providerId="ADAL" clId="{037F4E51-193F-4EFE-9B7B-30E227E89436}" dt="2023-11-12T15:53:38.003" v="1675"/>
          <ac:inkMkLst>
            <pc:docMk/>
            <pc:sldMk cId="833718432" sldId="276"/>
            <ac:inkMk id="152" creationId="{6449E8F5-B916-40A3-A725-B8BE34F8662C}"/>
          </ac:inkMkLst>
        </pc:inkChg>
        <pc:inkChg chg="add mod">
          <ac:chgData name="Borsoi, Pablo" userId="8608ec15-77a0-4c56-b567-2cb27bb2f939" providerId="ADAL" clId="{037F4E51-193F-4EFE-9B7B-30E227E89436}" dt="2023-11-12T15:53:38.003" v="1675"/>
          <ac:inkMkLst>
            <pc:docMk/>
            <pc:sldMk cId="833718432" sldId="276"/>
            <ac:inkMk id="153" creationId="{8CE5B06A-7A45-6E02-36CA-2CE8E89FF89C}"/>
          </ac:inkMkLst>
        </pc:inkChg>
        <pc:inkChg chg="add mod">
          <ac:chgData name="Borsoi, Pablo" userId="8608ec15-77a0-4c56-b567-2cb27bb2f939" providerId="ADAL" clId="{037F4E51-193F-4EFE-9B7B-30E227E89436}" dt="2023-11-12T15:53:33.244" v="1673"/>
          <ac:inkMkLst>
            <pc:docMk/>
            <pc:sldMk cId="833718432" sldId="276"/>
            <ac:inkMk id="155" creationId="{750465CF-BBED-728F-DA84-1BD8BE3DEC02}"/>
          </ac:inkMkLst>
        </pc:inkChg>
        <pc:inkChg chg="add mod">
          <ac:chgData name="Borsoi, Pablo" userId="8608ec15-77a0-4c56-b567-2cb27bb2f939" providerId="ADAL" clId="{037F4E51-193F-4EFE-9B7B-30E227E89436}" dt="2023-11-12T15:53:33.244" v="1673"/>
          <ac:inkMkLst>
            <pc:docMk/>
            <pc:sldMk cId="833718432" sldId="276"/>
            <ac:inkMk id="156" creationId="{5EA83617-48B9-99DD-E703-4EA16FF15790}"/>
          </ac:inkMkLst>
        </pc:inkChg>
        <pc:inkChg chg="add mod">
          <ac:chgData name="Borsoi, Pablo" userId="8608ec15-77a0-4c56-b567-2cb27bb2f939" providerId="ADAL" clId="{037F4E51-193F-4EFE-9B7B-30E227E89436}" dt="2023-11-12T15:53:33.244" v="1673"/>
          <ac:inkMkLst>
            <pc:docMk/>
            <pc:sldMk cId="833718432" sldId="276"/>
            <ac:inkMk id="157" creationId="{0B0ACD70-C6DA-6BC8-A714-4FBAA2474299}"/>
          </ac:inkMkLst>
        </pc:inkChg>
        <pc:inkChg chg="add mod">
          <ac:chgData name="Borsoi, Pablo" userId="8608ec15-77a0-4c56-b567-2cb27bb2f939" providerId="ADAL" clId="{037F4E51-193F-4EFE-9B7B-30E227E89436}" dt="2023-11-12T15:53:33.244" v="1673"/>
          <ac:inkMkLst>
            <pc:docMk/>
            <pc:sldMk cId="833718432" sldId="276"/>
            <ac:inkMk id="158" creationId="{E712D277-BBB4-0115-F79A-6FDD35F796CA}"/>
          </ac:inkMkLst>
        </pc:inkChg>
        <pc:inkChg chg="add mod">
          <ac:chgData name="Borsoi, Pablo" userId="8608ec15-77a0-4c56-b567-2cb27bb2f939" providerId="ADAL" clId="{037F4E51-193F-4EFE-9B7B-30E227E89436}" dt="2023-11-12T15:53:38.003" v="1675"/>
          <ac:inkMkLst>
            <pc:docMk/>
            <pc:sldMk cId="833718432" sldId="276"/>
            <ac:inkMk id="160" creationId="{ACA2DE30-AF17-DF6D-83B6-C51F6FB552E8}"/>
          </ac:inkMkLst>
        </pc:inkChg>
        <pc:inkChg chg="add mod">
          <ac:chgData name="Borsoi, Pablo" userId="8608ec15-77a0-4c56-b567-2cb27bb2f939" providerId="ADAL" clId="{037F4E51-193F-4EFE-9B7B-30E227E89436}" dt="2023-11-12T15:53:42.683" v="1680"/>
          <ac:inkMkLst>
            <pc:docMk/>
            <pc:sldMk cId="833718432" sldId="276"/>
            <ac:inkMk id="162" creationId="{A0B9EE9F-096C-323A-FF93-ADC3C0D6C297}"/>
          </ac:inkMkLst>
        </pc:inkChg>
        <pc:inkChg chg="add mod">
          <ac:chgData name="Borsoi, Pablo" userId="8608ec15-77a0-4c56-b567-2cb27bb2f939" providerId="ADAL" clId="{037F4E51-193F-4EFE-9B7B-30E227E89436}" dt="2023-11-12T15:53:42.683" v="1680"/>
          <ac:inkMkLst>
            <pc:docMk/>
            <pc:sldMk cId="833718432" sldId="276"/>
            <ac:inkMk id="163" creationId="{C20BF417-1FE2-F674-135A-368C2EF0F642}"/>
          </ac:inkMkLst>
        </pc:inkChg>
        <pc:inkChg chg="add mod">
          <ac:chgData name="Borsoi, Pablo" userId="8608ec15-77a0-4c56-b567-2cb27bb2f939" providerId="ADAL" clId="{037F4E51-193F-4EFE-9B7B-30E227E89436}" dt="2023-11-12T15:53:42.683" v="1680"/>
          <ac:inkMkLst>
            <pc:docMk/>
            <pc:sldMk cId="833718432" sldId="276"/>
            <ac:inkMk id="164" creationId="{9BDB3250-2B71-4831-8A61-67083E219E8A}"/>
          </ac:inkMkLst>
        </pc:inkChg>
        <pc:inkChg chg="add mod">
          <ac:chgData name="Borsoi, Pablo" userId="8608ec15-77a0-4c56-b567-2cb27bb2f939" providerId="ADAL" clId="{037F4E51-193F-4EFE-9B7B-30E227E89436}" dt="2023-11-12T15:53:42.683" v="1680"/>
          <ac:inkMkLst>
            <pc:docMk/>
            <pc:sldMk cId="833718432" sldId="276"/>
            <ac:inkMk id="165" creationId="{C93042E7-E421-2D54-FECF-A2373ACCD434}"/>
          </ac:inkMkLst>
        </pc:inkChg>
        <pc:inkChg chg="add mod">
          <ac:chgData name="Borsoi, Pablo" userId="8608ec15-77a0-4c56-b567-2cb27bb2f939" providerId="ADAL" clId="{037F4E51-193F-4EFE-9B7B-30E227E89436}" dt="2023-11-12T15:53:48.282" v="1687"/>
          <ac:inkMkLst>
            <pc:docMk/>
            <pc:sldMk cId="833718432" sldId="276"/>
            <ac:inkMk id="167" creationId="{92A08A48-9B49-E3EF-9B46-8A6E03E06580}"/>
          </ac:inkMkLst>
        </pc:inkChg>
        <pc:inkChg chg="add mod">
          <ac:chgData name="Borsoi, Pablo" userId="8608ec15-77a0-4c56-b567-2cb27bb2f939" providerId="ADAL" clId="{037F4E51-193F-4EFE-9B7B-30E227E89436}" dt="2023-11-12T15:53:48.282" v="1687"/>
          <ac:inkMkLst>
            <pc:docMk/>
            <pc:sldMk cId="833718432" sldId="276"/>
            <ac:inkMk id="168" creationId="{C744D903-0443-1A25-E762-5B842004E0E9}"/>
          </ac:inkMkLst>
        </pc:inkChg>
        <pc:inkChg chg="add mod">
          <ac:chgData name="Borsoi, Pablo" userId="8608ec15-77a0-4c56-b567-2cb27bb2f939" providerId="ADAL" clId="{037F4E51-193F-4EFE-9B7B-30E227E89436}" dt="2023-11-12T15:53:48.282" v="1687"/>
          <ac:inkMkLst>
            <pc:docMk/>
            <pc:sldMk cId="833718432" sldId="276"/>
            <ac:inkMk id="169" creationId="{B108EE17-97BE-DAB4-29EA-EC43E23017E7}"/>
          </ac:inkMkLst>
        </pc:inkChg>
        <pc:inkChg chg="add mod">
          <ac:chgData name="Borsoi, Pablo" userId="8608ec15-77a0-4c56-b567-2cb27bb2f939" providerId="ADAL" clId="{037F4E51-193F-4EFE-9B7B-30E227E89436}" dt="2023-11-12T15:53:48.282" v="1687"/>
          <ac:inkMkLst>
            <pc:docMk/>
            <pc:sldMk cId="833718432" sldId="276"/>
            <ac:inkMk id="171" creationId="{AAAD9DFE-0024-E1F5-EDD6-6D03F638E604}"/>
          </ac:inkMkLst>
        </pc:inkChg>
        <pc:inkChg chg="add mod">
          <ac:chgData name="Borsoi, Pablo" userId="8608ec15-77a0-4c56-b567-2cb27bb2f939" providerId="ADAL" clId="{037F4E51-193F-4EFE-9B7B-30E227E89436}" dt="2023-11-12T15:53:48.282" v="1687"/>
          <ac:inkMkLst>
            <pc:docMk/>
            <pc:sldMk cId="833718432" sldId="276"/>
            <ac:inkMk id="172" creationId="{BC7B66F3-FB72-2881-B53C-901A62BB765E}"/>
          </ac:inkMkLst>
        </pc:inkChg>
        <pc:inkChg chg="add mod">
          <ac:chgData name="Borsoi, Pablo" userId="8608ec15-77a0-4c56-b567-2cb27bb2f939" providerId="ADAL" clId="{037F4E51-193F-4EFE-9B7B-30E227E89436}" dt="2023-11-12T15:53:54.920" v="1694"/>
          <ac:inkMkLst>
            <pc:docMk/>
            <pc:sldMk cId="833718432" sldId="276"/>
            <ac:inkMk id="174" creationId="{F3036948-9887-9380-2134-A4F5218169E8}"/>
          </ac:inkMkLst>
        </pc:inkChg>
        <pc:inkChg chg="add mod">
          <ac:chgData name="Borsoi, Pablo" userId="8608ec15-77a0-4c56-b567-2cb27bb2f939" providerId="ADAL" clId="{037F4E51-193F-4EFE-9B7B-30E227E89436}" dt="2023-11-12T15:53:54.920" v="1694"/>
          <ac:inkMkLst>
            <pc:docMk/>
            <pc:sldMk cId="833718432" sldId="276"/>
            <ac:inkMk id="175" creationId="{EF82119F-32BB-215A-3879-D3E2764008BD}"/>
          </ac:inkMkLst>
        </pc:inkChg>
        <pc:inkChg chg="add mod">
          <ac:chgData name="Borsoi, Pablo" userId="8608ec15-77a0-4c56-b567-2cb27bb2f939" providerId="ADAL" clId="{037F4E51-193F-4EFE-9B7B-30E227E89436}" dt="2023-11-12T15:53:54.920" v="1694"/>
          <ac:inkMkLst>
            <pc:docMk/>
            <pc:sldMk cId="833718432" sldId="276"/>
            <ac:inkMk id="176" creationId="{0FF1985A-3763-CD29-E794-5B18D3348CFE}"/>
          </ac:inkMkLst>
        </pc:inkChg>
        <pc:inkChg chg="add mod">
          <ac:chgData name="Borsoi, Pablo" userId="8608ec15-77a0-4c56-b567-2cb27bb2f939" providerId="ADAL" clId="{037F4E51-193F-4EFE-9B7B-30E227E89436}" dt="2023-11-12T15:53:54.920" v="1694"/>
          <ac:inkMkLst>
            <pc:docMk/>
            <pc:sldMk cId="833718432" sldId="276"/>
            <ac:inkMk id="177" creationId="{E3117A8A-3634-E10E-6CEF-27E61A2D86E5}"/>
          </ac:inkMkLst>
        </pc:inkChg>
        <pc:inkChg chg="add mod">
          <ac:chgData name="Borsoi, Pablo" userId="8608ec15-77a0-4c56-b567-2cb27bb2f939" providerId="ADAL" clId="{037F4E51-193F-4EFE-9B7B-30E227E89436}" dt="2023-11-12T15:53:54.920" v="1694"/>
          <ac:inkMkLst>
            <pc:docMk/>
            <pc:sldMk cId="833718432" sldId="276"/>
            <ac:inkMk id="178" creationId="{6BC8E903-1DCC-80E7-C3D1-FCFC339E5C60}"/>
          </ac:inkMkLst>
        </pc:inkChg>
        <pc:inkChg chg="add mod">
          <ac:chgData name="Borsoi, Pablo" userId="8608ec15-77a0-4c56-b567-2cb27bb2f939" providerId="ADAL" clId="{037F4E51-193F-4EFE-9B7B-30E227E89436}" dt="2023-11-12T15:53:54.920" v="1694"/>
          <ac:inkMkLst>
            <pc:docMk/>
            <pc:sldMk cId="833718432" sldId="276"/>
            <ac:inkMk id="179" creationId="{90E178C7-AA61-9502-88E9-ED8D560BC19D}"/>
          </ac:inkMkLst>
        </pc:inkChg>
        <pc:inkChg chg="add mod">
          <ac:chgData name="Borsoi, Pablo" userId="8608ec15-77a0-4c56-b567-2cb27bb2f939" providerId="ADAL" clId="{037F4E51-193F-4EFE-9B7B-30E227E89436}" dt="2023-11-12T15:54:21.093" v="1711"/>
          <ac:inkMkLst>
            <pc:docMk/>
            <pc:sldMk cId="833718432" sldId="276"/>
            <ac:inkMk id="182" creationId="{80A20D73-9CE1-ADE0-A07C-0C98F0549D1A}"/>
          </ac:inkMkLst>
        </pc:inkChg>
        <pc:inkChg chg="add mod">
          <ac:chgData name="Borsoi, Pablo" userId="8608ec15-77a0-4c56-b567-2cb27bb2f939" providerId="ADAL" clId="{037F4E51-193F-4EFE-9B7B-30E227E89436}" dt="2023-11-12T15:54:21.093" v="1711"/>
          <ac:inkMkLst>
            <pc:docMk/>
            <pc:sldMk cId="833718432" sldId="276"/>
            <ac:inkMk id="183" creationId="{2BF047E7-B58E-BE16-3A84-98DFDB46A205}"/>
          </ac:inkMkLst>
        </pc:inkChg>
        <pc:inkChg chg="add mod">
          <ac:chgData name="Borsoi, Pablo" userId="8608ec15-77a0-4c56-b567-2cb27bb2f939" providerId="ADAL" clId="{037F4E51-193F-4EFE-9B7B-30E227E89436}" dt="2023-11-12T15:54:21.093" v="1711"/>
          <ac:inkMkLst>
            <pc:docMk/>
            <pc:sldMk cId="833718432" sldId="276"/>
            <ac:inkMk id="184" creationId="{0C58FABE-14D6-6B97-FB68-7F6AE47DE210}"/>
          </ac:inkMkLst>
        </pc:inkChg>
        <pc:inkChg chg="add mod">
          <ac:chgData name="Borsoi, Pablo" userId="8608ec15-77a0-4c56-b567-2cb27bb2f939" providerId="ADAL" clId="{037F4E51-193F-4EFE-9B7B-30E227E89436}" dt="2023-11-12T15:54:21.093" v="1711"/>
          <ac:inkMkLst>
            <pc:docMk/>
            <pc:sldMk cId="833718432" sldId="276"/>
            <ac:inkMk id="185" creationId="{91799538-8CCE-3C15-34A8-EA66708033A8}"/>
          </ac:inkMkLst>
        </pc:inkChg>
        <pc:inkChg chg="add mod">
          <ac:chgData name="Borsoi, Pablo" userId="8608ec15-77a0-4c56-b567-2cb27bb2f939" providerId="ADAL" clId="{037F4E51-193F-4EFE-9B7B-30E227E89436}" dt="2023-11-12T15:54:21.093" v="1711"/>
          <ac:inkMkLst>
            <pc:docMk/>
            <pc:sldMk cId="833718432" sldId="276"/>
            <ac:inkMk id="186" creationId="{71D88520-9482-0769-7A6A-C0E4B6E869C3}"/>
          </ac:inkMkLst>
        </pc:inkChg>
        <pc:inkChg chg="add mod">
          <ac:chgData name="Borsoi, Pablo" userId="8608ec15-77a0-4c56-b567-2cb27bb2f939" providerId="ADAL" clId="{037F4E51-193F-4EFE-9B7B-30E227E89436}" dt="2023-11-12T15:54:21.093" v="1711"/>
          <ac:inkMkLst>
            <pc:docMk/>
            <pc:sldMk cId="833718432" sldId="276"/>
            <ac:inkMk id="188" creationId="{9E809881-8917-6784-1707-547D620A2DF2}"/>
          </ac:inkMkLst>
        </pc:inkChg>
        <pc:inkChg chg="add mod">
          <ac:chgData name="Borsoi, Pablo" userId="8608ec15-77a0-4c56-b567-2cb27bb2f939" providerId="ADAL" clId="{037F4E51-193F-4EFE-9B7B-30E227E89436}" dt="2023-11-12T15:54:21.093" v="1711"/>
          <ac:inkMkLst>
            <pc:docMk/>
            <pc:sldMk cId="833718432" sldId="276"/>
            <ac:inkMk id="189" creationId="{00C78876-E531-402F-B7A8-44E0A6E1BFF4}"/>
          </ac:inkMkLst>
        </pc:inkChg>
        <pc:inkChg chg="add mod">
          <ac:chgData name="Borsoi, Pablo" userId="8608ec15-77a0-4c56-b567-2cb27bb2f939" providerId="ADAL" clId="{037F4E51-193F-4EFE-9B7B-30E227E89436}" dt="2023-11-12T15:54:21.093" v="1711"/>
          <ac:inkMkLst>
            <pc:docMk/>
            <pc:sldMk cId="833718432" sldId="276"/>
            <ac:inkMk id="190" creationId="{E562666D-26F7-E05A-E113-146A704E605E}"/>
          </ac:inkMkLst>
        </pc:inkChg>
        <pc:inkChg chg="add mod">
          <ac:chgData name="Borsoi, Pablo" userId="8608ec15-77a0-4c56-b567-2cb27bb2f939" providerId="ADAL" clId="{037F4E51-193F-4EFE-9B7B-30E227E89436}" dt="2023-11-12T15:54:21.093" v="1711"/>
          <ac:inkMkLst>
            <pc:docMk/>
            <pc:sldMk cId="833718432" sldId="276"/>
            <ac:inkMk id="191" creationId="{748B61E9-6778-134A-8244-340D966F081A}"/>
          </ac:inkMkLst>
        </pc:inkChg>
        <pc:inkChg chg="add mod">
          <ac:chgData name="Borsoi, Pablo" userId="8608ec15-77a0-4c56-b567-2cb27bb2f939" providerId="ADAL" clId="{037F4E51-193F-4EFE-9B7B-30E227E89436}" dt="2023-11-12T15:54:21.093" v="1711"/>
          <ac:inkMkLst>
            <pc:docMk/>
            <pc:sldMk cId="833718432" sldId="276"/>
            <ac:inkMk id="192" creationId="{5C10D1F6-E699-71A2-C274-38379DBB0244}"/>
          </ac:inkMkLst>
        </pc:inkChg>
        <pc:inkChg chg="add mod">
          <ac:chgData name="Borsoi, Pablo" userId="8608ec15-77a0-4c56-b567-2cb27bb2f939" providerId="ADAL" clId="{037F4E51-193F-4EFE-9B7B-30E227E89436}" dt="2023-11-12T15:54:21.093" v="1711"/>
          <ac:inkMkLst>
            <pc:docMk/>
            <pc:sldMk cId="833718432" sldId="276"/>
            <ac:inkMk id="193" creationId="{030AE32A-B480-2ACA-2F44-7A4D96DAB460}"/>
          </ac:inkMkLst>
        </pc:inkChg>
        <pc:inkChg chg="add mod">
          <ac:chgData name="Borsoi, Pablo" userId="8608ec15-77a0-4c56-b567-2cb27bb2f939" providerId="ADAL" clId="{037F4E51-193F-4EFE-9B7B-30E227E89436}" dt="2023-11-12T15:54:21.093" v="1711"/>
          <ac:inkMkLst>
            <pc:docMk/>
            <pc:sldMk cId="833718432" sldId="276"/>
            <ac:inkMk id="194" creationId="{09F7E496-4D70-CCE9-6E30-4F4A8DFDAD04}"/>
          </ac:inkMkLst>
        </pc:inkChg>
        <pc:inkChg chg="add mod">
          <ac:chgData name="Borsoi, Pablo" userId="8608ec15-77a0-4c56-b567-2cb27bb2f939" providerId="ADAL" clId="{037F4E51-193F-4EFE-9B7B-30E227E89436}" dt="2023-11-12T15:54:21.093" v="1711"/>
          <ac:inkMkLst>
            <pc:docMk/>
            <pc:sldMk cId="833718432" sldId="276"/>
            <ac:inkMk id="195" creationId="{59B905E2-2D9D-AB7B-9098-C6B0F292AFE1}"/>
          </ac:inkMkLst>
        </pc:inkChg>
        <pc:inkChg chg="add mod">
          <ac:chgData name="Borsoi, Pablo" userId="8608ec15-77a0-4c56-b567-2cb27bb2f939" providerId="ADAL" clId="{037F4E51-193F-4EFE-9B7B-30E227E89436}" dt="2023-11-12T15:54:21.093" v="1711"/>
          <ac:inkMkLst>
            <pc:docMk/>
            <pc:sldMk cId="833718432" sldId="276"/>
            <ac:inkMk id="197" creationId="{C10A6D36-5B0B-C086-5E1C-AC5E9B1AF340}"/>
          </ac:inkMkLst>
        </pc:inkChg>
        <pc:inkChg chg="add mod">
          <ac:chgData name="Borsoi, Pablo" userId="8608ec15-77a0-4c56-b567-2cb27bb2f939" providerId="ADAL" clId="{037F4E51-193F-4EFE-9B7B-30E227E89436}" dt="2023-11-12T15:54:48.170" v="1722"/>
          <ac:inkMkLst>
            <pc:docMk/>
            <pc:sldMk cId="833718432" sldId="276"/>
            <ac:inkMk id="199" creationId="{2ED5DC7C-D6A7-E8A3-7647-424E55C22698}"/>
          </ac:inkMkLst>
        </pc:inkChg>
        <pc:inkChg chg="add mod">
          <ac:chgData name="Borsoi, Pablo" userId="8608ec15-77a0-4c56-b567-2cb27bb2f939" providerId="ADAL" clId="{037F4E51-193F-4EFE-9B7B-30E227E89436}" dt="2023-11-12T15:54:48.170" v="1722"/>
          <ac:inkMkLst>
            <pc:docMk/>
            <pc:sldMk cId="833718432" sldId="276"/>
            <ac:inkMk id="200" creationId="{3B9A54F9-137A-038D-0996-AAA5225B485D}"/>
          </ac:inkMkLst>
        </pc:inkChg>
        <pc:inkChg chg="add mod">
          <ac:chgData name="Borsoi, Pablo" userId="8608ec15-77a0-4c56-b567-2cb27bb2f939" providerId="ADAL" clId="{037F4E51-193F-4EFE-9B7B-30E227E89436}" dt="2023-11-12T15:54:48.170" v="1722"/>
          <ac:inkMkLst>
            <pc:docMk/>
            <pc:sldMk cId="833718432" sldId="276"/>
            <ac:inkMk id="201" creationId="{F880075D-2EFB-4C43-784E-55CA6162252E}"/>
          </ac:inkMkLst>
        </pc:inkChg>
        <pc:inkChg chg="add mod">
          <ac:chgData name="Borsoi, Pablo" userId="8608ec15-77a0-4c56-b567-2cb27bb2f939" providerId="ADAL" clId="{037F4E51-193F-4EFE-9B7B-30E227E89436}" dt="2023-11-12T15:54:48.170" v="1722"/>
          <ac:inkMkLst>
            <pc:docMk/>
            <pc:sldMk cId="833718432" sldId="276"/>
            <ac:inkMk id="202" creationId="{CE7C74F9-9EBC-9254-6D48-5D297D37C056}"/>
          </ac:inkMkLst>
        </pc:inkChg>
        <pc:inkChg chg="add mod">
          <ac:chgData name="Borsoi, Pablo" userId="8608ec15-77a0-4c56-b567-2cb27bb2f939" providerId="ADAL" clId="{037F4E51-193F-4EFE-9B7B-30E227E89436}" dt="2023-11-12T15:54:48.170" v="1722"/>
          <ac:inkMkLst>
            <pc:docMk/>
            <pc:sldMk cId="833718432" sldId="276"/>
            <ac:inkMk id="203" creationId="{FBC425CA-4686-6616-209F-0A04DBA03565}"/>
          </ac:inkMkLst>
        </pc:inkChg>
        <pc:inkChg chg="add mod">
          <ac:chgData name="Borsoi, Pablo" userId="8608ec15-77a0-4c56-b567-2cb27bb2f939" providerId="ADAL" clId="{037F4E51-193F-4EFE-9B7B-30E227E89436}" dt="2023-11-12T15:54:48.170" v="1722"/>
          <ac:inkMkLst>
            <pc:docMk/>
            <pc:sldMk cId="833718432" sldId="276"/>
            <ac:inkMk id="204" creationId="{6A34029B-DD7C-FB00-DB05-2205BE874402}"/>
          </ac:inkMkLst>
        </pc:inkChg>
        <pc:inkChg chg="add mod">
          <ac:chgData name="Borsoi, Pablo" userId="8608ec15-77a0-4c56-b567-2cb27bb2f939" providerId="ADAL" clId="{037F4E51-193F-4EFE-9B7B-30E227E89436}" dt="2023-11-12T15:54:48.170" v="1722"/>
          <ac:inkMkLst>
            <pc:docMk/>
            <pc:sldMk cId="833718432" sldId="276"/>
            <ac:inkMk id="205" creationId="{B827C16E-8FA5-6BEB-C5F1-E0857AB2D49A}"/>
          </ac:inkMkLst>
        </pc:inkChg>
        <pc:inkChg chg="add mod">
          <ac:chgData name="Borsoi, Pablo" userId="8608ec15-77a0-4c56-b567-2cb27bb2f939" providerId="ADAL" clId="{037F4E51-193F-4EFE-9B7B-30E227E89436}" dt="2023-11-12T15:54:48.170" v="1722"/>
          <ac:inkMkLst>
            <pc:docMk/>
            <pc:sldMk cId="833718432" sldId="276"/>
            <ac:inkMk id="206" creationId="{682CA27E-DD7A-556B-4B94-D531AF22AC97}"/>
          </ac:inkMkLst>
        </pc:inkChg>
        <pc:inkChg chg="add mod">
          <ac:chgData name="Borsoi, Pablo" userId="8608ec15-77a0-4c56-b567-2cb27bb2f939" providerId="ADAL" clId="{037F4E51-193F-4EFE-9B7B-30E227E89436}" dt="2023-11-12T15:54:48.170" v="1722"/>
          <ac:inkMkLst>
            <pc:docMk/>
            <pc:sldMk cId="833718432" sldId="276"/>
            <ac:inkMk id="207" creationId="{2D3DE73F-2F38-E286-BE8D-D752BBF91AF5}"/>
          </ac:inkMkLst>
        </pc:inkChg>
        <pc:inkChg chg="add mod">
          <ac:chgData name="Borsoi, Pablo" userId="8608ec15-77a0-4c56-b567-2cb27bb2f939" providerId="ADAL" clId="{037F4E51-193F-4EFE-9B7B-30E227E89436}" dt="2023-11-12T15:54:48.170" v="1722"/>
          <ac:inkMkLst>
            <pc:docMk/>
            <pc:sldMk cId="833718432" sldId="276"/>
            <ac:inkMk id="208" creationId="{FC8D1605-F69D-D46A-B94E-57A53E98EC8C}"/>
          </ac:inkMkLst>
        </pc:inkChg>
        <pc:inkChg chg="add mod">
          <ac:chgData name="Borsoi, Pablo" userId="8608ec15-77a0-4c56-b567-2cb27bb2f939" providerId="ADAL" clId="{037F4E51-193F-4EFE-9B7B-30E227E89436}" dt="2023-11-12T15:55:02.378" v="1728"/>
          <ac:inkMkLst>
            <pc:docMk/>
            <pc:sldMk cId="833718432" sldId="276"/>
            <ac:inkMk id="210" creationId="{A66CF633-1D5A-EC53-EF58-7B7F2D7C62CB}"/>
          </ac:inkMkLst>
        </pc:inkChg>
        <pc:inkChg chg="add mod">
          <ac:chgData name="Borsoi, Pablo" userId="8608ec15-77a0-4c56-b567-2cb27bb2f939" providerId="ADAL" clId="{037F4E51-193F-4EFE-9B7B-30E227E89436}" dt="2023-11-12T15:55:02.378" v="1728"/>
          <ac:inkMkLst>
            <pc:docMk/>
            <pc:sldMk cId="833718432" sldId="276"/>
            <ac:inkMk id="211" creationId="{DB520867-A923-B725-D1AA-DAE78AF49AB9}"/>
          </ac:inkMkLst>
        </pc:inkChg>
        <pc:inkChg chg="add mod">
          <ac:chgData name="Borsoi, Pablo" userId="8608ec15-77a0-4c56-b567-2cb27bb2f939" providerId="ADAL" clId="{037F4E51-193F-4EFE-9B7B-30E227E89436}" dt="2023-11-12T15:55:02.378" v="1728"/>
          <ac:inkMkLst>
            <pc:docMk/>
            <pc:sldMk cId="833718432" sldId="276"/>
            <ac:inkMk id="212" creationId="{B343984B-30E3-10A4-CD0A-44AC50669B43}"/>
          </ac:inkMkLst>
        </pc:inkChg>
        <pc:inkChg chg="add mod">
          <ac:chgData name="Borsoi, Pablo" userId="8608ec15-77a0-4c56-b567-2cb27bb2f939" providerId="ADAL" clId="{037F4E51-193F-4EFE-9B7B-30E227E89436}" dt="2023-11-12T15:55:02.378" v="1728"/>
          <ac:inkMkLst>
            <pc:docMk/>
            <pc:sldMk cId="833718432" sldId="276"/>
            <ac:inkMk id="213" creationId="{7C9A3F97-5144-B1C1-52F2-19C248FA2CBC}"/>
          </ac:inkMkLst>
        </pc:inkChg>
        <pc:inkChg chg="add mod">
          <ac:chgData name="Borsoi, Pablo" userId="8608ec15-77a0-4c56-b567-2cb27bb2f939" providerId="ADAL" clId="{037F4E51-193F-4EFE-9B7B-30E227E89436}" dt="2023-11-12T15:55:02.378" v="1728"/>
          <ac:inkMkLst>
            <pc:docMk/>
            <pc:sldMk cId="833718432" sldId="276"/>
            <ac:inkMk id="214" creationId="{6D8DC4E2-B616-F347-1556-F7143A26956E}"/>
          </ac:inkMkLst>
        </pc:inkChg>
      </pc:sldChg>
      <pc:sldChg chg="addSp modSp mod">
        <pc:chgData name="Borsoi, Pablo" userId="8608ec15-77a0-4c56-b567-2cb27bb2f939" providerId="ADAL" clId="{037F4E51-193F-4EFE-9B7B-30E227E89436}" dt="2023-11-12T15:56:08.574" v="1732" actId="1076"/>
        <pc:sldMkLst>
          <pc:docMk/>
          <pc:sldMk cId="1055047583" sldId="277"/>
        </pc:sldMkLst>
        <pc:picChg chg="add mod">
          <ac:chgData name="Borsoi, Pablo" userId="8608ec15-77a0-4c56-b567-2cb27bb2f939" providerId="ADAL" clId="{037F4E51-193F-4EFE-9B7B-30E227E89436}" dt="2023-11-12T15:56:08.574" v="1732" actId="1076"/>
          <ac:picMkLst>
            <pc:docMk/>
            <pc:sldMk cId="1055047583" sldId="277"/>
            <ac:picMk id="3" creationId="{C7808F50-B2DB-1272-938C-2556155DECD7}"/>
          </ac:picMkLst>
        </pc:picChg>
      </pc:sldChg>
      <pc:sldChg chg="addSp delSp modSp mod ord">
        <pc:chgData name="Borsoi, Pablo" userId="8608ec15-77a0-4c56-b567-2cb27bb2f939" providerId="ADAL" clId="{037F4E51-193F-4EFE-9B7B-30E227E89436}" dt="2023-11-12T14:39:10.223" v="807"/>
        <pc:sldMkLst>
          <pc:docMk/>
          <pc:sldMk cId="2395484969" sldId="286"/>
        </pc:sldMkLst>
        <pc:grpChg chg="del mod">
          <ac:chgData name="Borsoi, Pablo" userId="8608ec15-77a0-4c56-b567-2cb27bb2f939" providerId="ADAL" clId="{037F4E51-193F-4EFE-9B7B-30E227E89436}" dt="2023-11-12T14:36:12.833" v="759"/>
          <ac:grpSpMkLst>
            <pc:docMk/>
            <pc:sldMk cId="2395484969" sldId="286"/>
            <ac:grpSpMk id="16" creationId="{7FCA6C37-9D76-8B36-1761-F72E471CD35C}"/>
          </ac:grpSpMkLst>
        </pc:grpChg>
        <pc:grpChg chg="del mod">
          <ac:chgData name="Borsoi, Pablo" userId="8608ec15-77a0-4c56-b567-2cb27bb2f939" providerId="ADAL" clId="{037F4E51-193F-4EFE-9B7B-30E227E89436}" dt="2023-11-12T14:28:26.152" v="673"/>
          <ac:grpSpMkLst>
            <pc:docMk/>
            <pc:sldMk cId="2395484969" sldId="286"/>
            <ac:grpSpMk id="26" creationId="{E06EE8D6-C9C8-A901-AB91-952129C9E2E7}"/>
          </ac:grpSpMkLst>
        </pc:grpChg>
        <pc:grpChg chg="del mod">
          <ac:chgData name="Borsoi, Pablo" userId="8608ec15-77a0-4c56-b567-2cb27bb2f939" providerId="ADAL" clId="{037F4E51-193F-4EFE-9B7B-30E227E89436}" dt="2023-11-12T14:20:01.211" v="184"/>
          <ac:grpSpMkLst>
            <pc:docMk/>
            <pc:sldMk cId="2395484969" sldId="286"/>
            <ac:grpSpMk id="29" creationId="{C1309924-0A28-C08C-62BF-8DC00A38EDFB}"/>
          </ac:grpSpMkLst>
        </pc:grpChg>
        <pc:grpChg chg="del mod">
          <ac:chgData name="Borsoi, Pablo" userId="8608ec15-77a0-4c56-b567-2cb27bb2f939" providerId="ADAL" clId="{037F4E51-193F-4EFE-9B7B-30E227E89436}" dt="2023-11-12T14:20:07.729" v="195"/>
          <ac:grpSpMkLst>
            <pc:docMk/>
            <pc:sldMk cId="2395484969" sldId="286"/>
            <ac:grpSpMk id="37" creationId="{EA9A30AE-21F3-627D-3348-CA7F84493B02}"/>
          </ac:grpSpMkLst>
        </pc:grpChg>
        <pc:grpChg chg="del mod">
          <ac:chgData name="Borsoi, Pablo" userId="8608ec15-77a0-4c56-b567-2cb27bb2f939" providerId="ADAL" clId="{037F4E51-193F-4EFE-9B7B-30E227E89436}" dt="2023-11-12T14:20:19.486" v="205"/>
          <ac:grpSpMkLst>
            <pc:docMk/>
            <pc:sldMk cId="2395484969" sldId="286"/>
            <ac:grpSpMk id="48" creationId="{E0D70AEC-A098-EEC5-B7BC-28330228D24A}"/>
          </ac:grpSpMkLst>
        </pc:grpChg>
        <pc:grpChg chg="del mod">
          <ac:chgData name="Borsoi, Pablo" userId="8608ec15-77a0-4c56-b567-2cb27bb2f939" providerId="ADAL" clId="{037F4E51-193F-4EFE-9B7B-30E227E89436}" dt="2023-11-12T14:20:20.649" v="208"/>
          <ac:grpSpMkLst>
            <pc:docMk/>
            <pc:sldMk cId="2395484969" sldId="286"/>
            <ac:grpSpMk id="55" creationId="{B89EA5B2-2CD8-E74C-0D5D-5CB4D2A83367}"/>
          </ac:grpSpMkLst>
        </pc:grpChg>
        <pc:grpChg chg="mod">
          <ac:chgData name="Borsoi, Pablo" userId="8608ec15-77a0-4c56-b567-2cb27bb2f939" providerId="ADAL" clId="{037F4E51-193F-4EFE-9B7B-30E227E89436}" dt="2023-11-12T14:20:19.486" v="205"/>
          <ac:grpSpMkLst>
            <pc:docMk/>
            <pc:sldMk cId="2395484969" sldId="286"/>
            <ac:grpSpMk id="58" creationId="{5851D78E-8D69-D850-F187-055235AA82FE}"/>
          </ac:grpSpMkLst>
        </pc:grpChg>
        <pc:grpChg chg="del mod">
          <ac:chgData name="Borsoi, Pablo" userId="8608ec15-77a0-4c56-b567-2cb27bb2f939" providerId="ADAL" clId="{037F4E51-193F-4EFE-9B7B-30E227E89436}" dt="2023-11-12T14:20:24.521" v="214"/>
          <ac:grpSpMkLst>
            <pc:docMk/>
            <pc:sldMk cId="2395484969" sldId="286"/>
            <ac:grpSpMk id="61" creationId="{B409D10A-CD4A-F1B6-B312-5424D749A8C0}"/>
          </ac:grpSpMkLst>
        </pc:grpChg>
        <pc:grpChg chg="del mod">
          <ac:chgData name="Borsoi, Pablo" userId="8608ec15-77a0-4c56-b567-2cb27bb2f939" providerId="ADAL" clId="{037F4E51-193F-4EFE-9B7B-30E227E89436}" dt="2023-11-12T14:27:55.260" v="656"/>
          <ac:grpSpMkLst>
            <pc:docMk/>
            <pc:sldMk cId="2395484969" sldId="286"/>
            <ac:grpSpMk id="67" creationId="{5F389050-8FC4-885F-9E03-4DE62E85A195}"/>
          </ac:grpSpMkLst>
        </pc:grpChg>
        <pc:grpChg chg="del mod">
          <ac:chgData name="Borsoi, Pablo" userId="8608ec15-77a0-4c56-b567-2cb27bb2f939" providerId="ADAL" clId="{037F4E51-193F-4EFE-9B7B-30E227E89436}" dt="2023-11-12T14:20:47.381" v="248"/>
          <ac:grpSpMkLst>
            <pc:docMk/>
            <pc:sldMk cId="2395484969" sldId="286"/>
            <ac:grpSpMk id="82" creationId="{515F7D50-01E9-03F6-3DB0-0ABD94CE1710}"/>
          </ac:grpSpMkLst>
        </pc:grpChg>
        <pc:grpChg chg="del mod">
          <ac:chgData name="Borsoi, Pablo" userId="8608ec15-77a0-4c56-b567-2cb27bb2f939" providerId="ADAL" clId="{037F4E51-193F-4EFE-9B7B-30E227E89436}" dt="2023-11-12T14:20:47.381" v="248"/>
          <ac:grpSpMkLst>
            <pc:docMk/>
            <pc:sldMk cId="2395484969" sldId="286"/>
            <ac:grpSpMk id="83" creationId="{DCF5EF65-746B-19FD-DF5C-E43732B1368A}"/>
          </ac:grpSpMkLst>
        </pc:grpChg>
        <pc:grpChg chg="del mod">
          <ac:chgData name="Borsoi, Pablo" userId="8608ec15-77a0-4c56-b567-2cb27bb2f939" providerId="ADAL" clId="{037F4E51-193F-4EFE-9B7B-30E227E89436}" dt="2023-11-12T14:20:43.838" v="244"/>
          <ac:grpSpMkLst>
            <pc:docMk/>
            <pc:sldMk cId="2395484969" sldId="286"/>
            <ac:grpSpMk id="86" creationId="{642BCE44-CE63-FDDB-2472-3B2BFEEBC12C}"/>
          </ac:grpSpMkLst>
        </pc:grpChg>
        <pc:grpChg chg="del mod">
          <ac:chgData name="Borsoi, Pablo" userId="8608ec15-77a0-4c56-b567-2cb27bb2f939" providerId="ADAL" clId="{037F4E51-193F-4EFE-9B7B-30E227E89436}" dt="2023-11-12T14:20:47.381" v="248"/>
          <ac:grpSpMkLst>
            <pc:docMk/>
            <pc:sldMk cId="2395484969" sldId="286"/>
            <ac:grpSpMk id="98" creationId="{A82E8E3C-07B5-EC81-4321-A360A845AF61}"/>
          </ac:grpSpMkLst>
        </pc:grpChg>
        <pc:grpChg chg="del mod">
          <ac:chgData name="Borsoi, Pablo" userId="8608ec15-77a0-4c56-b567-2cb27bb2f939" providerId="ADAL" clId="{037F4E51-193F-4EFE-9B7B-30E227E89436}" dt="2023-11-12T14:20:47.381" v="248"/>
          <ac:grpSpMkLst>
            <pc:docMk/>
            <pc:sldMk cId="2395484969" sldId="286"/>
            <ac:grpSpMk id="99" creationId="{8740A0AD-3A0F-F643-6787-2B00FE8A1FA8}"/>
          </ac:grpSpMkLst>
        </pc:grpChg>
        <pc:grpChg chg="del mod">
          <ac:chgData name="Borsoi, Pablo" userId="8608ec15-77a0-4c56-b567-2cb27bb2f939" providerId="ADAL" clId="{037F4E51-193F-4EFE-9B7B-30E227E89436}" dt="2023-11-12T14:28:35.742" v="678"/>
          <ac:grpSpMkLst>
            <pc:docMk/>
            <pc:sldMk cId="2395484969" sldId="286"/>
            <ac:grpSpMk id="103" creationId="{158D59DE-5268-763A-8332-9E5360E715A4}"/>
          </ac:grpSpMkLst>
        </pc:grpChg>
        <pc:grpChg chg="del mod">
          <ac:chgData name="Borsoi, Pablo" userId="8608ec15-77a0-4c56-b567-2cb27bb2f939" providerId="ADAL" clId="{037F4E51-193F-4EFE-9B7B-30E227E89436}" dt="2023-11-12T14:28:26.152" v="673"/>
          <ac:grpSpMkLst>
            <pc:docMk/>
            <pc:sldMk cId="2395484969" sldId="286"/>
            <ac:grpSpMk id="106" creationId="{98382B9F-9D3E-DCCC-BCB6-1C06F6DE463A}"/>
          </ac:grpSpMkLst>
        </pc:grpChg>
        <pc:grpChg chg="del mod">
          <ac:chgData name="Borsoi, Pablo" userId="8608ec15-77a0-4c56-b567-2cb27bb2f939" providerId="ADAL" clId="{037F4E51-193F-4EFE-9B7B-30E227E89436}" dt="2023-11-12T14:28:26.152" v="673"/>
          <ac:grpSpMkLst>
            <pc:docMk/>
            <pc:sldMk cId="2395484969" sldId="286"/>
            <ac:grpSpMk id="112" creationId="{F2F3EF0A-ED83-F5C7-CC37-CDD55F81D05E}"/>
          </ac:grpSpMkLst>
        </pc:grpChg>
        <pc:grpChg chg="mod">
          <ac:chgData name="Borsoi, Pablo" userId="8608ec15-77a0-4c56-b567-2cb27bb2f939" providerId="ADAL" clId="{037F4E51-193F-4EFE-9B7B-30E227E89436}" dt="2023-11-12T14:36:11.966" v="758"/>
          <ac:grpSpMkLst>
            <pc:docMk/>
            <pc:sldMk cId="2395484969" sldId="286"/>
            <ac:grpSpMk id="123" creationId="{E145324F-70DE-4B4D-5ACD-A1C00550C7B9}"/>
          </ac:grpSpMkLst>
        </pc:grpChg>
        <pc:grpChg chg="del mod">
          <ac:chgData name="Borsoi, Pablo" userId="8608ec15-77a0-4c56-b567-2cb27bb2f939" providerId="ADAL" clId="{037F4E51-193F-4EFE-9B7B-30E227E89436}" dt="2023-11-12T14:39:10.223" v="807"/>
          <ac:grpSpMkLst>
            <pc:docMk/>
            <pc:sldMk cId="2395484969" sldId="286"/>
            <ac:grpSpMk id="125" creationId="{8F142B98-3A32-E90D-F074-63CC4F924A4F}"/>
          </ac:grpSpMkLst>
        </pc:grpChg>
        <pc:grpChg chg="del mod">
          <ac:chgData name="Borsoi, Pablo" userId="8608ec15-77a0-4c56-b567-2cb27bb2f939" providerId="ADAL" clId="{037F4E51-193F-4EFE-9B7B-30E227E89436}" dt="2023-11-12T14:36:20.050" v="767"/>
          <ac:grpSpMkLst>
            <pc:docMk/>
            <pc:sldMk cId="2395484969" sldId="286"/>
            <ac:grpSpMk id="131" creationId="{3650B61C-C5F0-E1E3-D8DA-704512669F2E}"/>
          </ac:grpSpMkLst>
        </pc:grpChg>
        <pc:grpChg chg="mod">
          <ac:chgData name="Borsoi, Pablo" userId="8608ec15-77a0-4c56-b567-2cb27bb2f939" providerId="ADAL" clId="{037F4E51-193F-4EFE-9B7B-30E227E89436}" dt="2023-11-12T14:36:25.143" v="769"/>
          <ac:grpSpMkLst>
            <pc:docMk/>
            <pc:sldMk cId="2395484969" sldId="286"/>
            <ac:grpSpMk id="134" creationId="{3B237184-E14C-B124-AEBE-D6755DE31D0C}"/>
          </ac:grpSpMkLst>
        </pc:grpChg>
        <pc:grpChg chg="mod">
          <ac:chgData name="Borsoi, Pablo" userId="8608ec15-77a0-4c56-b567-2cb27bb2f939" providerId="ADAL" clId="{037F4E51-193F-4EFE-9B7B-30E227E89436}" dt="2023-11-12T14:36:30.192" v="777"/>
          <ac:grpSpMkLst>
            <pc:docMk/>
            <pc:sldMk cId="2395484969" sldId="286"/>
            <ac:grpSpMk id="142" creationId="{16E8044A-9014-6670-AC99-2BC8A4078715}"/>
          </ac:grpSpMkLst>
        </pc:grpChg>
        <pc:grpChg chg="mod">
          <ac:chgData name="Borsoi, Pablo" userId="8608ec15-77a0-4c56-b567-2cb27bb2f939" providerId="ADAL" clId="{037F4E51-193F-4EFE-9B7B-30E227E89436}" dt="2023-11-12T14:36:30.192" v="777"/>
          <ac:grpSpMkLst>
            <pc:docMk/>
            <pc:sldMk cId="2395484969" sldId="286"/>
            <ac:grpSpMk id="143" creationId="{E9F20671-970A-73D9-FED0-834AD4770303}"/>
          </ac:grpSpMkLst>
        </pc:grpChg>
        <pc:grpChg chg="del mod">
          <ac:chgData name="Borsoi, Pablo" userId="8608ec15-77a0-4c56-b567-2cb27bb2f939" providerId="ADAL" clId="{037F4E51-193F-4EFE-9B7B-30E227E89436}" dt="2023-11-12T14:36:39.329" v="791"/>
          <ac:grpSpMkLst>
            <pc:docMk/>
            <pc:sldMk cId="2395484969" sldId="286"/>
            <ac:grpSpMk id="147" creationId="{10EDC4F7-F7CB-C6A1-6F40-5EE754FB1788}"/>
          </ac:grpSpMkLst>
        </pc:grpChg>
        <pc:grpChg chg="del mod">
          <ac:chgData name="Borsoi, Pablo" userId="8608ec15-77a0-4c56-b567-2cb27bb2f939" providerId="ADAL" clId="{037F4E51-193F-4EFE-9B7B-30E227E89436}" dt="2023-11-12T14:36:42.829" v="797"/>
          <ac:grpSpMkLst>
            <pc:docMk/>
            <pc:sldMk cId="2395484969" sldId="286"/>
            <ac:grpSpMk id="157" creationId="{547921DB-3063-F6DA-8155-AA9EC08CF51E}"/>
          </ac:grpSpMkLst>
        </pc:grpChg>
        <pc:grpChg chg="mod">
          <ac:chgData name="Borsoi, Pablo" userId="8608ec15-77a0-4c56-b567-2cb27bb2f939" providerId="ADAL" clId="{037F4E51-193F-4EFE-9B7B-30E227E89436}" dt="2023-11-12T14:36:42.829" v="797"/>
          <ac:grpSpMkLst>
            <pc:docMk/>
            <pc:sldMk cId="2395484969" sldId="286"/>
            <ac:grpSpMk id="163" creationId="{409EEF16-939E-DD8B-8BD0-D5B009E6042C}"/>
          </ac:grpSpMkLst>
        </pc:grpChg>
        <pc:grpChg chg="mod">
          <ac:chgData name="Borsoi, Pablo" userId="8608ec15-77a0-4c56-b567-2cb27bb2f939" providerId="ADAL" clId="{037F4E51-193F-4EFE-9B7B-30E227E89436}" dt="2023-11-12T14:39:10.223" v="807"/>
          <ac:grpSpMkLst>
            <pc:docMk/>
            <pc:sldMk cId="2395484969" sldId="286"/>
            <ac:grpSpMk id="167" creationId="{E74AC1FA-9E6A-5325-F341-BC5B3D3CCC01}"/>
          </ac:grpSpMkLst>
        </pc:grpChg>
        <pc:picChg chg="add mod">
          <ac:chgData name="Borsoi, Pablo" userId="8608ec15-77a0-4c56-b567-2cb27bb2f939" providerId="ADAL" clId="{037F4E51-193F-4EFE-9B7B-30E227E89436}" dt="2023-11-12T14:35:31.202" v="723" actId="1076"/>
          <ac:picMkLst>
            <pc:docMk/>
            <pc:sldMk cId="2395484969" sldId="286"/>
            <ac:picMk id="3" creationId="{58BDB671-D7A5-7B70-43CB-F6FEB0217057}"/>
          </ac:picMkLst>
        </pc:picChg>
        <pc:picChg chg="add mod">
          <ac:chgData name="Borsoi, Pablo" userId="8608ec15-77a0-4c56-b567-2cb27bb2f939" providerId="ADAL" clId="{037F4E51-193F-4EFE-9B7B-30E227E89436}" dt="2023-11-12T13:56:00.296" v="144" actId="1076"/>
          <ac:picMkLst>
            <pc:docMk/>
            <pc:sldMk cId="2395484969" sldId="286"/>
            <ac:picMk id="5" creationId="{BF5F19E4-115F-50C5-A403-8C7343FB194C}"/>
          </ac:picMkLst>
        </pc:picChg>
        <pc:inkChg chg="add">
          <ac:chgData name="Borsoi, Pablo" userId="8608ec15-77a0-4c56-b567-2cb27bb2f939" providerId="ADAL" clId="{037F4E51-193F-4EFE-9B7B-30E227E89436}" dt="2023-11-12T14:18:33.646" v="153" actId="9405"/>
          <ac:inkMkLst>
            <pc:docMk/>
            <pc:sldMk cId="2395484969" sldId="286"/>
            <ac:inkMk id="6" creationId="{84DA85EF-491A-471E-2E12-6C79429A01F3}"/>
          </ac:inkMkLst>
        </pc:inkChg>
        <pc:inkChg chg="add del mod">
          <ac:chgData name="Borsoi, Pablo" userId="8608ec15-77a0-4c56-b567-2cb27bb2f939" providerId="ADAL" clId="{037F4E51-193F-4EFE-9B7B-30E227E89436}" dt="2023-11-12T14:36:13.227" v="760"/>
          <ac:inkMkLst>
            <pc:docMk/>
            <pc:sldMk cId="2395484969" sldId="286"/>
            <ac:inkMk id="7" creationId="{1ABC20E9-E76B-40C2-7358-C37941B43CA2}"/>
          </ac:inkMkLst>
        </pc:inkChg>
        <pc:inkChg chg="add del mod">
          <ac:chgData name="Borsoi, Pablo" userId="8608ec15-77a0-4c56-b567-2cb27bb2f939" providerId="ADAL" clId="{037F4E51-193F-4EFE-9B7B-30E227E89436}" dt="2023-11-12T14:36:02.379" v="726"/>
          <ac:inkMkLst>
            <pc:docMk/>
            <pc:sldMk cId="2395484969" sldId="286"/>
            <ac:inkMk id="8" creationId="{E5932580-31CF-0CA6-458A-DA367BE77CE2}"/>
          </ac:inkMkLst>
        </pc:inkChg>
        <pc:inkChg chg="add del mod">
          <ac:chgData name="Borsoi, Pablo" userId="8608ec15-77a0-4c56-b567-2cb27bb2f939" providerId="ADAL" clId="{037F4E51-193F-4EFE-9B7B-30E227E89436}" dt="2023-11-12T14:36:02.656" v="727"/>
          <ac:inkMkLst>
            <pc:docMk/>
            <pc:sldMk cId="2395484969" sldId="286"/>
            <ac:inkMk id="9" creationId="{9F4FC313-80C4-56C7-C85A-44E6DF82130D}"/>
          </ac:inkMkLst>
        </pc:inkChg>
        <pc:inkChg chg="add del mod">
          <ac:chgData name="Borsoi, Pablo" userId="8608ec15-77a0-4c56-b567-2cb27bb2f939" providerId="ADAL" clId="{037F4E51-193F-4EFE-9B7B-30E227E89436}" dt="2023-11-12T14:36:02.657" v="728"/>
          <ac:inkMkLst>
            <pc:docMk/>
            <pc:sldMk cId="2395484969" sldId="286"/>
            <ac:inkMk id="10" creationId="{04DF6AB4-8D54-C3A1-4AA0-43CD1CB6A445}"/>
          </ac:inkMkLst>
        </pc:inkChg>
        <pc:inkChg chg="add del mod">
          <ac:chgData name="Borsoi, Pablo" userId="8608ec15-77a0-4c56-b567-2cb27bb2f939" providerId="ADAL" clId="{037F4E51-193F-4EFE-9B7B-30E227E89436}" dt="2023-11-12T14:36:12.833" v="759"/>
          <ac:inkMkLst>
            <pc:docMk/>
            <pc:sldMk cId="2395484969" sldId="286"/>
            <ac:inkMk id="11" creationId="{FF4DD12E-F8D2-D310-3D66-E0EB6EF90A8B}"/>
          </ac:inkMkLst>
        </pc:inkChg>
        <pc:inkChg chg="add del mod">
          <ac:chgData name="Borsoi, Pablo" userId="8608ec15-77a0-4c56-b567-2cb27bb2f939" providerId="ADAL" clId="{037F4E51-193F-4EFE-9B7B-30E227E89436}" dt="2023-11-12T14:36:02.657" v="729"/>
          <ac:inkMkLst>
            <pc:docMk/>
            <pc:sldMk cId="2395484969" sldId="286"/>
            <ac:inkMk id="12" creationId="{0764A53F-C632-4FB4-381F-C93502B56F05}"/>
          </ac:inkMkLst>
        </pc:inkChg>
        <pc:inkChg chg="add del mod">
          <ac:chgData name="Borsoi, Pablo" userId="8608ec15-77a0-4c56-b567-2cb27bb2f939" providerId="ADAL" clId="{037F4E51-193F-4EFE-9B7B-30E227E89436}" dt="2023-11-12T14:36:03.447" v="730"/>
          <ac:inkMkLst>
            <pc:docMk/>
            <pc:sldMk cId="2395484969" sldId="286"/>
            <ac:inkMk id="13" creationId="{F43420A3-26BD-54AF-6A69-6C69D28F1C90}"/>
          </ac:inkMkLst>
        </pc:inkChg>
        <pc:inkChg chg="add del mod">
          <ac:chgData name="Borsoi, Pablo" userId="8608ec15-77a0-4c56-b567-2cb27bb2f939" providerId="ADAL" clId="{037F4E51-193F-4EFE-9B7B-30E227E89436}" dt="2023-11-12T14:36:03.657" v="731"/>
          <ac:inkMkLst>
            <pc:docMk/>
            <pc:sldMk cId="2395484969" sldId="286"/>
            <ac:inkMk id="14" creationId="{49F9356A-695B-53C3-0857-739E11AAC570}"/>
          </ac:inkMkLst>
        </pc:inkChg>
        <pc:inkChg chg="add del">
          <ac:chgData name="Borsoi, Pablo" userId="8608ec15-77a0-4c56-b567-2cb27bb2f939" providerId="ADAL" clId="{037F4E51-193F-4EFE-9B7B-30E227E89436}" dt="2023-11-12T14:36:03.860" v="732"/>
          <ac:inkMkLst>
            <pc:docMk/>
            <pc:sldMk cId="2395484969" sldId="286"/>
            <ac:inkMk id="15" creationId="{B175743A-5D58-F1A9-DBB1-E54CC0E22307}"/>
          </ac:inkMkLst>
        </pc:inkChg>
        <pc:inkChg chg="add mod">
          <ac:chgData name="Borsoi, Pablo" userId="8608ec15-77a0-4c56-b567-2cb27bb2f939" providerId="ADAL" clId="{037F4E51-193F-4EFE-9B7B-30E227E89436}" dt="2023-11-12T14:36:11.966" v="758"/>
          <ac:inkMkLst>
            <pc:docMk/>
            <pc:sldMk cId="2395484969" sldId="286"/>
            <ac:inkMk id="17" creationId="{2DAA8833-145F-EA9C-8BC0-F7605B19937C}"/>
          </ac:inkMkLst>
        </pc:inkChg>
        <pc:inkChg chg="add mod">
          <ac:chgData name="Borsoi, Pablo" userId="8608ec15-77a0-4c56-b567-2cb27bb2f939" providerId="ADAL" clId="{037F4E51-193F-4EFE-9B7B-30E227E89436}" dt="2023-11-12T14:36:11.966" v="758"/>
          <ac:inkMkLst>
            <pc:docMk/>
            <pc:sldMk cId="2395484969" sldId="286"/>
            <ac:inkMk id="18" creationId="{28D37C8E-FD10-2B97-873E-97EFB2D59DA8}"/>
          </ac:inkMkLst>
        </pc:inkChg>
        <pc:inkChg chg="add mod">
          <ac:chgData name="Borsoi, Pablo" userId="8608ec15-77a0-4c56-b567-2cb27bb2f939" providerId="ADAL" clId="{037F4E51-193F-4EFE-9B7B-30E227E89436}" dt="2023-11-12T14:36:11.966" v="758"/>
          <ac:inkMkLst>
            <pc:docMk/>
            <pc:sldMk cId="2395484969" sldId="286"/>
            <ac:inkMk id="19" creationId="{BF34216A-1E92-10AA-00D2-D0E47C7D95AD}"/>
          </ac:inkMkLst>
        </pc:inkChg>
        <pc:inkChg chg="add mod">
          <ac:chgData name="Borsoi, Pablo" userId="8608ec15-77a0-4c56-b567-2cb27bb2f939" providerId="ADAL" clId="{037F4E51-193F-4EFE-9B7B-30E227E89436}" dt="2023-11-12T14:36:11.966" v="758"/>
          <ac:inkMkLst>
            <pc:docMk/>
            <pc:sldMk cId="2395484969" sldId="286"/>
            <ac:inkMk id="20" creationId="{BD05FD0D-AB9F-18F2-56E4-C20D8BE502D4}"/>
          </ac:inkMkLst>
        </pc:inkChg>
        <pc:inkChg chg="add mod">
          <ac:chgData name="Borsoi, Pablo" userId="8608ec15-77a0-4c56-b567-2cb27bb2f939" providerId="ADAL" clId="{037F4E51-193F-4EFE-9B7B-30E227E89436}" dt="2023-11-12T14:36:11.966" v="758"/>
          <ac:inkMkLst>
            <pc:docMk/>
            <pc:sldMk cId="2395484969" sldId="286"/>
            <ac:inkMk id="21" creationId="{9D899B95-9A98-B86C-1D3C-3FD6411815C2}"/>
          </ac:inkMkLst>
        </pc:inkChg>
        <pc:inkChg chg="add mod">
          <ac:chgData name="Borsoi, Pablo" userId="8608ec15-77a0-4c56-b567-2cb27bb2f939" providerId="ADAL" clId="{037F4E51-193F-4EFE-9B7B-30E227E89436}" dt="2023-11-12T14:36:11.966" v="758"/>
          <ac:inkMkLst>
            <pc:docMk/>
            <pc:sldMk cId="2395484969" sldId="286"/>
            <ac:inkMk id="22" creationId="{D4176F25-8383-58C5-55FC-A752736E6ADE}"/>
          </ac:inkMkLst>
        </pc:inkChg>
        <pc:inkChg chg="add mod">
          <ac:chgData name="Borsoi, Pablo" userId="8608ec15-77a0-4c56-b567-2cb27bb2f939" providerId="ADAL" clId="{037F4E51-193F-4EFE-9B7B-30E227E89436}" dt="2023-11-12T14:36:11.966" v="758"/>
          <ac:inkMkLst>
            <pc:docMk/>
            <pc:sldMk cId="2395484969" sldId="286"/>
            <ac:inkMk id="23" creationId="{F0E95856-5334-2A03-1A3E-60D283E87CFD}"/>
          </ac:inkMkLst>
        </pc:inkChg>
        <pc:inkChg chg="add mod">
          <ac:chgData name="Borsoi, Pablo" userId="8608ec15-77a0-4c56-b567-2cb27bb2f939" providerId="ADAL" clId="{037F4E51-193F-4EFE-9B7B-30E227E89436}" dt="2023-11-12T14:36:11.966" v="758"/>
          <ac:inkMkLst>
            <pc:docMk/>
            <pc:sldMk cId="2395484969" sldId="286"/>
            <ac:inkMk id="24" creationId="{21F5FC41-4471-DD67-3152-023341ACE7C4}"/>
          </ac:inkMkLst>
        </pc:inkChg>
        <pc:inkChg chg="add mod">
          <ac:chgData name="Borsoi, Pablo" userId="8608ec15-77a0-4c56-b567-2cb27bb2f939" providerId="ADAL" clId="{037F4E51-193F-4EFE-9B7B-30E227E89436}" dt="2023-11-12T14:36:11.966" v="758"/>
          <ac:inkMkLst>
            <pc:docMk/>
            <pc:sldMk cId="2395484969" sldId="286"/>
            <ac:inkMk id="25" creationId="{175DE398-6983-7BD2-60F9-BBE2168DE3BE}"/>
          </ac:inkMkLst>
        </pc:inkChg>
        <pc:inkChg chg="add mod">
          <ac:chgData name="Borsoi, Pablo" userId="8608ec15-77a0-4c56-b567-2cb27bb2f939" providerId="ADAL" clId="{037F4E51-193F-4EFE-9B7B-30E227E89436}" dt="2023-11-12T14:20:19.486" v="205"/>
          <ac:inkMkLst>
            <pc:docMk/>
            <pc:sldMk cId="2395484969" sldId="286"/>
            <ac:inkMk id="27" creationId="{485C7C6E-4A57-766B-89D1-864A7C81CFDC}"/>
          </ac:inkMkLst>
        </pc:inkChg>
        <pc:inkChg chg="add mod">
          <ac:chgData name="Borsoi, Pablo" userId="8608ec15-77a0-4c56-b567-2cb27bb2f939" providerId="ADAL" clId="{037F4E51-193F-4EFE-9B7B-30E227E89436}" dt="2023-11-12T14:20:19.486" v="205"/>
          <ac:inkMkLst>
            <pc:docMk/>
            <pc:sldMk cId="2395484969" sldId="286"/>
            <ac:inkMk id="28" creationId="{D1C256FC-80A3-6ACE-2B8F-412F25B57ECC}"/>
          </ac:inkMkLst>
        </pc:inkChg>
        <pc:inkChg chg="add mod">
          <ac:chgData name="Borsoi, Pablo" userId="8608ec15-77a0-4c56-b567-2cb27bb2f939" providerId="ADAL" clId="{037F4E51-193F-4EFE-9B7B-30E227E89436}" dt="2023-11-12T14:20:19.486" v="205"/>
          <ac:inkMkLst>
            <pc:docMk/>
            <pc:sldMk cId="2395484969" sldId="286"/>
            <ac:inkMk id="30" creationId="{6562F087-C995-148B-E1E6-88273EF41627}"/>
          </ac:inkMkLst>
        </pc:inkChg>
        <pc:inkChg chg="add mod">
          <ac:chgData name="Borsoi, Pablo" userId="8608ec15-77a0-4c56-b567-2cb27bb2f939" providerId="ADAL" clId="{037F4E51-193F-4EFE-9B7B-30E227E89436}" dt="2023-11-12T14:20:19.486" v="205"/>
          <ac:inkMkLst>
            <pc:docMk/>
            <pc:sldMk cId="2395484969" sldId="286"/>
            <ac:inkMk id="31" creationId="{8A67B543-EF51-79FC-3E0B-100B92BD25CC}"/>
          </ac:inkMkLst>
        </pc:inkChg>
        <pc:inkChg chg="add mod">
          <ac:chgData name="Borsoi, Pablo" userId="8608ec15-77a0-4c56-b567-2cb27bb2f939" providerId="ADAL" clId="{037F4E51-193F-4EFE-9B7B-30E227E89436}" dt="2023-11-12T14:20:19.486" v="205"/>
          <ac:inkMkLst>
            <pc:docMk/>
            <pc:sldMk cId="2395484969" sldId="286"/>
            <ac:inkMk id="32" creationId="{AF170F22-C4B5-5891-EFA2-E23DE8D32252}"/>
          </ac:inkMkLst>
        </pc:inkChg>
        <pc:inkChg chg="add mod">
          <ac:chgData name="Borsoi, Pablo" userId="8608ec15-77a0-4c56-b567-2cb27bb2f939" providerId="ADAL" clId="{037F4E51-193F-4EFE-9B7B-30E227E89436}" dt="2023-11-12T14:20:19.486" v="205"/>
          <ac:inkMkLst>
            <pc:docMk/>
            <pc:sldMk cId="2395484969" sldId="286"/>
            <ac:inkMk id="33" creationId="{368AED42-D194-FE92-C600-9B99205261DF}"/>
          </ac:inkMkLst>
        </pc:inkChg>
        <pc:inkChg chg="add mod">
          <ac:chgData name="Borsoi, Pablo" userId="8608ec15-77a0-4c56-b567-2cb27bb2f939" providerId="ADAL" clId="{037F4E51-193F-4EFE-9B7B-30E227E89436}" dt="2023-11-12T14:20:19.486" v="205"/>
          <ac:inkMkLst>
            <pc:docMk/>
            <pc:sldMk cId="2395484969" sldId="286"/>
            <ac:inkMk id="34" creationId="{6A284771-612E-2B2B-12D8-5752182E5F17}"/>
          </ac:inkMkLst>
        </pc:inkChg>
        <pc:inkChg chg="add mod">
          <ac:chgData name="Borsoi, Pablo" userId="8608ec15-77a0-4c56-b567-2cb27bb2f939" providerId="ADAL" clId="{037F4E51-193F-4EFE-9B7B-30E227E89436}" dt="2023-11-12T14:20:19.486" v="205"/>
          <ac:inkMkLst>
            <pc:docMk/>
            <pc:sldMk cId="2395484969" sldId="286"/>
            <ac:inkMk id="35" creationId="{514DC665-C4E6-F5D9-6D00-4CA7A4CFC1DC}"/>
          </ac:inkMkLst>
        </pc:inkChg>
        <pc:inkChg chg="add mod">
          <ac:chgData name="Borsoi, Pablo" userId="8608ec15-77a0-4c56-b567-2cb27bb2f939" providerId="ADAL" clId="{037F4E51-193F-4EFE-9B7B-30E227E89436}" dt="2023-11-12T14:20:19.486" v="205"/>
          <ac:inkMkLst>
            <pc:docMk/>
            <pc:sldMk cId="2395484969" sldId="286"/>
            <ac:inkMk id="36" creationId="{F07A9710-EF34-D13C-639A-92A3E651FCE6}"/>
          </ac:inkMkLst>
        </pc:inkChg>
        <pc:inkChg chg="add mod">
          <ac:chgData name="Borsoi, Pablo" userId="8608ec15-77a0-4c56-b567-2cb27bb2f939" providerId="ADAL" clId="{037F4E51-193F-4EFE-9B7B-30E227E89436}" dt="2023-11-12T14:20:19.486" v="205"/>
          <ac:inkMkLst>
            <pc:docMk/>
            <pc:sldMk cId="2395484969" sldId="286"/>
            <ac:inkMk id="38" creationId="{A2420166-DE11-5DBA-0100-A352E77B36B2}"/>
          </ac:inkMkLst>
        </pc:inkChg>
        <pc:inkChg chg="add mod">
          <ac:chgData name="Borsoi, Pablo" userId="8608ec15-77a0-4c56-b567-2cb27bb2f939" providerId="ADAL" clId="{037F4E51-193F-4EFE-9B7B-30E227E89436}" dt="2023-11-12T14:20:19.486" v="205"/>
          <ac:inkMkLst>
            <pc:docMk/>
            <pc:sldMk cId="2395484969" sldId="286"/>
            <ac:inkMk id="39" creationId="{7BC8E3E0-0628-BD86-EDBC-4920D968673C}"/>
          </ac:inkMkLst>
        </pc:inkChg>
        <pc:inkChg chg="add mod">
          <ac:chgData name="Borsoi, Pablo" userId="8608ec15-77a0-4c56-b567-2cb27bb2f939" providerId="ADAL" clId="{037F4E51-193F-4EFE-9B7B-30E227E89436}" dt="2023-11-12T14:20:19.486" v="205"/>
          <ac:inkMkLst>
            <pc:docMk/>
            <pc:sldMk cId="2395484969" sldId="286"/>
            <ac:inkMk id="40" creationId="{12FBA07D-66C5-813F-4841-3EA5D98ADD76}"/>
          </ac:inkMkLst>
        </pc:inkChg>
        <pc:inkChg chg="add mod">
          <ac:chgData name="Borsoi, Pablo" userId="8608ec15-77a0-4c56-b567-2cb27bb2f939" providerId="ADAL" clId="{037F4E51-193F-4EFE-9B7B-30E227E89436}" dt="2023-11-12T14:20:19.486" v="205"/>
          <ac:inkMkLst>
            <pc:docMk/>
            <pc:sldMk cId="2395484969" sldId="286"/>
            <ac:inkMk id="41" creationId="{768A23DD-03E6-ECED-0408-07DD9B64A8F2}"/>
          </ac:inkMkLst>
        </pc:inkChg>
        <pc:inkChg chg="add mod">
          <ac:chgData name="Borsoi, Pablo" userId="8608ec15-77a0-4c56-b567-2cb27bb2f939" providerId="ADAL" clId="{037F4E51-193F-4EFE-9B7B-30E227E89436}" dt="2023-11-12T14:20:19.486" v="205"/>
          <ac:inkMkLst>
            <pc:docMk/>
            <pc:sldMk cId="2395484969" sldId="286"/>
            <ac:inkMk id="42" creationId="{8FC5F200-FFA9-D37D-3A82-5040A85DB090}"/>
          </ac:inkMkLst>
        </pc:inkChg>
        <pc:inkChg chg="add mod">
          <ac:chgData name="Borsoi, Pablo" userId="8608ec15-77a0-4c56-b567-2cb27bb2f939" providerId="ADAL" clId="{037F4E51-193F-4EFE-9B7B-30E227E89436}" dt="2023-11-12T14:20:19.486" v="205"/>
          <ac:inkMkLst>
            <pc:docMk/>
            <pc:sldMk cId="2395484969" sldId="286"/>
            <ac:inkMk id="43" creationId="{A501BAAB-3A04-C3B8-2784-B28A657DBF0D}"/>
          </ac:inkMkLst>
        </pc:inkChg>
        <pc:inkChg chg="add mod">
          <ac:chgData name="Borsoi, Pablo" userId="8608ec15-77a0-4c56-b567-2cb27bb2f939" providerId="ADAL" clId="{037F4E51-193F-4EFE-9B7B-30E227E89436}" dt="2023-11-12T14:20:19.486" v="205"/>
          <ac:inkMkLst>
            <pc:docMk/>
            <pc:sldMk cId="2395484969" sldId="286"/>
            <ac:inkMk id="44" creationId="{579CDAC8-135E-C822-0383-3A5BF654400B}"/>
          </ac:inkMkLst>
        </pc:inkChg>
        <pc:inkChg chg="add mod">
          <ac:chgData name="Borsoi, Pablo" userId="8608ec15-77a0-4c56-b567-2cb27bb2f939" providerId="ADAL" clId="{037F4E51-193F-4EFE-9B7B-30E227E89436}" dt="2023-11-12T14:20:19.486" v="205"/>
          <ac:inkMkLst>
            <pc:docMk/>
            <pc:sldMk cId="2395484969" sldId="286"/>
            <ac:inkMk id="45" creationId="{967D63D7-E241-1E91-A3C0-F5E209EAB63D}"/>
          </ac:inkMkLst>
        </pc:inkChg>
        <pc:inkChg chg="add mod">
          <ac:chgData name="Borsoi, Pablo" userId="8608ec15-77a0-4c56-b567-2cb27bb2f939" providerId="ADAL" clId="{037F4E51-193F-4EFE-9B7B-30E227E89436}" dt="2023-11-12T14:20:19.486" v="205"/>
          <ac:inkMkLst>
            <pc:docMk/>
            <pc:sldMk cId="2395484969" sldId="286"/>
            <ac:inkMk id="46" creationId="{D0BBF2F8-51C2-CCD7-86A4-2ACA3D60476C}"/>
          </ac:inkMkLst>
        </pc:inkChg>
        <pc:inkChg chg="add mod">
          <ac:chgData name="Borsoi, Pablo" userId="8608ec15-77a0-4c56-b567-2cb27bb2f939" providerId="ADAL" clId="{037F4E51-193F-4EFE-9B7B-30E227E89436}" dt="2023-11-12T14:20:19.486" v="205"/>
          <ac:inkMkLst>
            <pc:docMk/>
            <pc:sldMk cId="2395484969" sldId="286"/>
            <ac:inkMk id="47" creationId="{78AB07C6-DF0E-F646-3584-641C25F1A70F}"/>
          </ac:inkMkLst>
        </pc:inkChg>
        <pc:inkChg chg="add">
          <ac:chgData name="Borsoi, Pablo" userId="8608ec15-77a0-4c56-b567-2cb27bb2f939" providerId="ADAL" clId="{037F4E51-193F-4EFE-9B7B-30E227E89436}" dt="2023-11-12T14:20:13.720" v="196" actId="9405"/>
          <ac:inkMkLst>
            <pc:docMk/>
            <pc:sldMk cId="2395484969" sldId="286"/>
            <ac:inkMk id="49" creationId="{0E3EA9EF-AFE6-A61C-EDD2-4ED37BFF82BD}"/>
          </ac:inkMkLst>
        </pc:inkChg>
        <pc:inkChg chg="add del mod">
          <ac:chgData name="Borsoi, Pablo" userId="8608ec15-77a0-4c56-b567-2cb27bb2f939" providerId="ADAL" clId="{037F4E51-193F-4EFE-9B7B-30E227E89436}" dt="2023-11-12T14:36:10.846" v="754"/>
          <ac:inkMkLst>
            <pc:docMk/>
            <pc:sldMk cId="2395484969" sldId="286"/>
            <ac:inkMk id="50" creationId="{6570C451-F911-250E-5C74-32710FE0C6D7}"/>
          </ac:inkMkLst>
        </pc:inkChg>
        <pc:inkChg chg="add del mod">
          <ac:chgData name="Borsoi, Pablo" userId="8608ec15-77a0-4c56-b567-2cb27bb2f939" providerId="ADAL" clId="{037F4E51-193F-4EFE-9B7B-30E227E89436}" dt="2023-11-12T14:27:48.189" v="653"/>
          <ac:inkMkLst>
            <pc:docMk/>
            <pc:sldMk cId="2395484969" sldId="286"/>
            <ac:inkMk id="51" creationId="{77847D00-635E-B3B6-93D0-706F52B6C3E9}"/>
          </ac:inkMkLst>
        </pc:inkChg>
        <pc:inkChg chg="add del mod">
          <ac:chgData name="Borsoi, Pablo" userId="8608ec15-77a0-4c56-b567-2cb27bb2f939" providerId="ADAL" clId="{037F4E51-193F-4EFE-9B7B-30E227E89436}" dt="2023-11-12T14:27:48.188" v="652"/>
          <ac:inkMkLst>
            <pc:docMk/>
            <pc:sldMk cId="2395484969" sldId="286"/>
            <ac:inkMk id="52" creationId="{0CF1E4DE-0B02-2A63-C0CE-F29D24642BBB}"/>
          </ac:inkMkLst>
        </pc:inkChg>
        <pc:inkChg chg="add del mod">
          <ac:chgData name="Borsoi, Pablo" userId="8608ec15-77a0-4c56-b567-2cb27bb2f939" providerId="ADAL" clId="{037F4E51-193F-4EFE-9B7B-30E227E89436}" dt="2023-11-12T14:36:11.094" v="756"/>
          <ac:inkMkLst>
            <pc:docMk/>
            <pc:sldMk cId="2395484969" sldId="286"/>
            <ac:inkMk id="53" creationId="{64E47CD8-828E-0E5C-7127-ACFFD1718ECD}"/>
          </ac:inkMkLst>
        </pc:inkChg>
        <pc:inkChg chg="add del mod">
          <ac:chgData name="Borsoi, Pablo" userId="8608ec15-77a0-4c56-b567-2cb27bb2f939" providerId="ADAL" clId="{037F4E51-193F-4EFE-9B7B-30E227E89436}" dt="2023-11-12T14:36:01.925" v="725"/>
          <ac:inkMkLst>
            <pc:docMk/>
            <pc:sldMk cId="2395484969" sldId="286"/>
            <ac:inkMk id="54" creationId="{57765F99-32E8-AFA3-C666-8B9566505C44}"/>
          </ac:inkMkLst>
        </pc:inkChg>
        <pc:inkChg chg="add mod">
          <ac:chgData name="Borsoi, Pablo" userId="8608ec15-77a0-4c56-b567-2cb27bb2f939" providerId="ADAL" clId="{037F4E51-193F-4EFE-9B7B-30E227E89436}" dt="2023-11-12T14:20:19.486" v="205"/>
          <ac:inkMkLst>
            <pc:docMk/>
            <pc:sldMk cId="2395484969" sldId="286"/>
            <ac:inkMk id="56" creationId="{40422468-CB0D-73DB-A9DE-F330AD96D881}"/>
          </ac:inkMkLst>
        </pc:inkChg>
        <pc:inkChg chg="add mod">
          <ac:chgData name="Borsoi, Pablo" userId="8608ec15-77a0-4c56-b567-2cb27bb2f939" providerId="ADAL" clId="{037F4E51-193F-4EFE-9B7B-30E227E89436}" dt="2023-11-12T14:20:19.486" v="205"/>
          <ac:inkMkLst>
            <pc:docMk/>
            <pc:sldMk cId="2395484969" sldId="286"/>
            <ac:inkMk id="57" creationId="{9BB1F13C-52B8-549F-09A8-B27E5AEBD6D2}"/>
          </ac:inkMkLst>
        </pc:inkChg>
        <pc:inkChg chg="add del mod">
          <ac:chgData name="Borsoi, Pablo" userId="8608ec15-77a0-4c56-b567-2cb27bb2f939" providerId="ADAL" clId="{037F4E51-193F-4EFE-9B7B-30E227E89436}" dt="2023-11-12T14:36:10.461" v="752"/>
          <ac:inkMkLst>
            <pc:docMk/>
            <pc:sldMk cId="2395484969" sldId="286"/>
            <ac:inkMk id="59" creationId="{9BE9E394-46E2-35AA-3FF6-476F609A1D5A}"/>
          </ac:inkMkLst>
        </pc:inkChg>
        <pc:inkChg chg="add del mod">
          <ac:chgData name="Borsoi, Pablo" userId="8608ec15-77a0-4c56-b567-2cb27bb2f939" providerId="ADAL" clId="{037F4E51-193F-4EFE-9B7B-30E227E89436}" dt="2023-11-12T14:36:10.461" v="753"/>
          <ac:inkMkLst>
            <pc:docMk/>
            <pc:sldMk cId="2395484969" sldId="286"/>
            <ac:inkMk id="60" creationId="{DF5B8613-654A-B64A-FA2E-5DA278C1BF00}"/>
          </ac:inkMkLst>
        </pc:inkChg>
        <pc:inkChg chg="add del mod">
          <ac:chgData name="Borsoi, Pablo" userId="8608ec15-77a0-4c56-b567-2cb27bb2f939" providerId="ADAL" clId="{037F4E51-193F-4EFE-9B7B-30E227E89436}" dt="2023-11-12T14:36:10.460" v="751"/>
          <ac:inkMkLst>
            <pc:docMk/>
            <pc:sldMk cId="2395484969" sldId="286"/>
            <ac:inkMk id="62" creationId="{F2EF00BE-1FB1-9799-62AA-2DA5BBB00F7C}"/>
          </ac:inkMkLst>
        </pc:inkChg>
        <pc:inkChg chg="add del mod">
          <ac:chgData name="Borsoi, Pablo" userId="8608ec15-77a0-4c56-b567-2cb27bb2f939" providerId="ADAL" clId="{037F4E51-193F-4EFE-9B7B-30E227E89436}" dt="2023-11-12T14:36:11.312" v="757"/>
          <ac:inkMkLst>
            <pc:docMk/>
            <pc:sldMk cId="2395484969" sldId="286"/>
            <ac:inkMk id="63" creationId="{4DAD77CC-890B-7B01-A998-F4944FC08104}"/>
          </ac:inkMkLst>
        </pc:inkChg>
        <pc:inkChg chg="add del mod">
          <ac:chgData name="Borsoi, Pablo" userId="8608ec15-77a0-4c56-b567-2cb27bb2f939" providerId="ADAL" clId="{037F4E51-193F-4EFE-9B7B-30E227E89436}" dt="2023-11-12T14:36:04.227" v="733"/>
          <ac:inkMkLst>
            <pc:docMk/>
            <pc:sldMk cId="2395484969" sldId="286"/>
            <ac:inkMk id="64" creationId="{E5E6220F-0E95-092E-8285-840A0FAE17E8}"/>
          </ac:inkMkLst>
        </pc:inkChg>
        <pc:inkChg chg="add del mod">
          <ac:chgData name="Borsoi, Pablo" userId="8608ec15-77a0-4c56-b567-2cb27bb2f939" providerId="ADAL" clId="{037F4E51-193F-4EFE-9B7B-30E227E89436}" dt="2023-11-12T14:36:11.966" v="758"/>
          <ac:inkMkLst>
            <pc:docMk/>
            <pc:sldMk cId="2395484969" sldId="286"/>
            <ac:inkMk id="65" creationId="{851B5A52-F352-C2EF-E6FA-9E73AED4595F}"/>
          </ac:inkMkLst>
        </pc:inkChg>
        <pc:inkChg chg="add del mod">
          <ac:chgData name="Borsoi, Pablo" userId="8608ec15-77a0-4c56-b567-2cb27bb2f939" providerId="ADAL" clId="{037F4E51-193F-4EFE-9B7B-30E227E89436}" dt="2023-11-12T14:36:07.145" v="743"/>
          <ac:inkMkLst>
            <pc:docMk/>
            <pc:sldMk cId="2395484969" sldId="286"/>
            <ac:inkMk id="66" creationId="{710A8EB6-A1E3-3EB0-1035-A44A4703F1A8}"/>
          </ac:inkMkLst>
        </pc:inkChg>
        <pc:inkChg chg="add mod">
          <ac:chgData name="Borsoi, Pablo" userId="8608ec15-77a0-4c56-b567-2cb27bb2f939" providerId="ADAL" clId="{037F4E51-193F-4EFE-9B7B-30E227E89436}" dt="2023-11-12T14:39:10.223" v="807"/>
          <ac:inkMkLst>
            <pc:docMk/>
            <pc:sldMk cId="2395484969" sldId="286"/>
            <ac:inkMk id="68" creationId="{8A3C336F-4B5D-4CD1-B6FF-F3FE42E4C28C}"/>
          </ac:inkMkLst>
        </pc:inkChg>
        <pc:inkChg chg="add mod">
          <ac:chgData name="Borsoi, Pablo" userId="8608ec15-77a0-4c56-b567-2cb27bb2f939" providerId="ADAL" clId="{037F4E51-193F-4EFE-9B7B-30E227E89436}" dt="2023-11-12T14:39:10.223" v="807"/>
          <ac:inkMkLst>
            <pc:docMk/>
            <pc:sldMk cId="2395484969" sldId="286"/>
            <ac:inkMk id="69" creationId="{6A9DB711-497B-8889-D7C9-A4D83C69ACFB}"/>
          </ac:inkMkLst>
        </pc:inkChg>
        <pc:inkChg chg="add mod">
          <ac:chgData name="Borsoi, Pablo" userId="8608ec15-77a0-4c56-b567-2cb27bb2f939" providerId="ADAL" clId="{037F4E51-193F-4EFE-9B7B-30E227E89436}" dt="2023-11-12T14:39:10.223" v="807"/>
          <ac:inkMkLst>
            <pc:docMk/>
            <pc:sldMk cId="2395484969" sldId="286"/>
            <ac:inkMk id="70" creationId="{A146A7F8-29EC-F0BB-7241-D7397ABDE74C}"/>
          </ac:inkMkLst>
        </pc:inkChg>
        <pc:inkChg chg="add mod">
          <ac:chgData name="Borsoi, Pablo" userId="8608ec15-77a0-4c56-b567-2cb27bb2f939" providerId="ADAL" clId="{037F4E51-193F-4EFE-9B7B-30E227E89436}" dt="2023-11-12T14:39:10.223" v="807"/>
          <ac:inkMkLst>
            <pc:docMk/>
            <pc:sldMk cId="2395484969" sldId="286"/>
            <ac:inkMk id="71" creationId="{F429FECD-DB68-F08B-3809-A8477E446797}"/>
          </ac:inkMkLst>
        </pc:inkChg>
        <pc:inkChg chg="add mod">
          <ac:chgData name="Borsoi, Pablo" userId="8608ec15-77a0-4c56-b567-2cb27bb2f939" providerId="ADAL" clId="{037F4E51-193F-4EFE-9B7B-30E227E89436}" dt="2023-11-12T14:39:10.223" v="807"/>
          <ac:inkMkLst>
            <pc:docMk/>
            <pc:sldMk cId="2395484969" sldId="286"/>
            <ac:inkMk id="72" creationId="{9C79C776-CD10-8441-A1FF-5D46876C4C0D}"/>
          </ac:inkMkLst>
        </pc:inkChg>
        <pc:inkChg chg="add mod">
          <ac:chgData name="Borsoi, Pablo" userId="8608ec15-77a0-4c56-b567-2cb27bb2f939" providerId="ADAL" clId="{037F4E51-193F-4EFE-9B7B-30E227E89436}" dt="2023-11-12T14:39:10.223" v="807"/>
          <ac:inkMkLst>
            <pc:docMk/>
            <pc:sldMk cId="2395484969" sldId="286"/>
            <ac:inkMk id="73" creationId="{D9BBAFD3-8C78-D18F-79CD-A204AC68F74C}"/>
          </ac:inkMkLst>
        </pc:inkChg>
        <pc:inkChg chg="add del mod">
          <ac:chgData name="Borsoi, Pablo" userId="8608ec15-77a0-4c56-b567-2cb27bb2f939" providerId="ADAL" clId="{037F4E51-193F-4EFE-9B7B-30E227E89436}" dt="2023-11-12T14:39:02.975" v="799"/>
          <ac:inkMkLst>
            <pc:docMk/>
            <pc:sldMk cId="2395484969" sldId="286"/>
            <ac:inkMk id="74" creationId="{4AA8E65C-4398-DA07-8A81-C2E5DF5474BA}"/>
          </ac:inkMkLst>
        </pc:inkChg>
        <pc:inkChg chg="add mod">
          <ac:chgData name="Borsoi, Pablo" userId="8608ec15-77a0-4c56-b567-2cb27bb2f939" providerId="ADAL" clId="{037F4E51-193F-4EFE-9B7B-30E227E89436}" dt="2023-11-12T14:39:10.223" v="807"/>
          <ac:inkMkLst>
            <pc:docMk/>
            <pc:sldMk cId="2395484969" sldId="286"/>
            <ac:inkMk id="75" creationId="{546BFB60-0BAA-778B-59A7-5FC8C89C6DCE}"/>
          </ac:inkMkLst>
        </pc:inkChg>
        <pc:inkChg chg="add del mod">
          <ac:chgData name="Borsoi, Pablo" userId="8608ec15-77a0-4c56-b567-2cb27bb2f939" providerId="ADAL" clId="{037F4E51-193F-4EFE-9B7B-30E227E89436}" dt="2023-11-12T14:39:02.977" v="801"/>
          <ac:inkMkLst>
            <pc:docMk/>
            <pc:sldMk cId="2395484969" sldId="286"/>
            <ac:inkMk id="76" creationId="{69A1B3C7-E70F-98B4-4058-8885926D69F1}"/>
          </ac:inkMkLst>
        </pc:inkChg>
        <pc:inkChg chg="add del mod">
          <ac:chgData name="Borsoi, Pablo" userId="8608ec15-77a0-4c56-b567-2cb27bb2f939" providerId="ADAL" clId="{037F4E51-193F-4EFE-9B7B-30E227E89436}" dt="2023-11-12T14:39:01.016" v="798"/>
          <ac:inkMkLst>
            <pc:docMk/>
            <pc:sldMk cId="2395484969" sldId="286"/>
            <ac:inkMk id="77" creationId="{108BDEA5-6D17-A9F6-0488-1A3FE49C015B}"/>
          </ac:inkMkLst>
        </pc:inkChg>
        <pc:inkChg chg="add del mod">
          <ac:chgData name="Borsoi, Pablo" userId="8608ec15-77a0-4c56-b567-2cb27bb2f939" providerId="ADAL" clId="{037F4E51-193F-4EFE-9B7B-30E227E89436}" dt="2023-11-12T14:28:37.421" v="679"/>
          <ac:inkMkLst>
            <pc:docMk/>
            <pc:sldMk cId="2395484969" sldId="286"/>
            <ac:inkMk id="78" creationId="{F7E118A6-0A4F-0018-700E-60D2043D4D13}"/>
          </ac:inkMkLst>
        </pc:inkChg>
        <pc:inkChg chg="add mod">
          <ac:chgData name="Borsoi, Pablo" userId="8608ec15-77a0-4c56-b567-2cb27bb2f939" providerId="ADAL" clId="{037F4E51-193F-4EFE-9B7B-30E227E89436}" dt="2023-11-12T14:39:10.223" v="807"/>
          <ac:inkMkLst>
            <pc:docMk/>
            <pc:sldMk cId="2395484969" sldId="286"/>
            <ac:inkMk id="79" creationId="{AB79C85A-C286-87B5-3FE7-7AE0377B35C8}"/>
          </ac:inkMkLst>
        </pc:inkChg>
        <pc:inkChg chg="add mod">
          <ac:chgData name="Borsoi, Pablo" userId="8608ec15-77a0-4c56-b567-2cb27bb2f939" providerId="ADAL" clId="{037F4E51-193F-4EFE-9B7B-30E227E89436}" dt="2023-11-12T14:39:10.223" v="807"/>
          <ac:inkMkLst>
            <pc:docMk/>
            <pc:sldMk cId="2395484969" sldId="286"/>
            <ac:inkMk id="80" creationId="{6CF30D46-ECEF-4D8F-79E5-27CBD10B1FDF}"/>
          </ac:inkMkLst>
        </pc:inkChg>
        <pc:inkChg chg="add mod">
          <ac:chgData name="Borsoi, Pablo" userId="8608ec15-77a0-4c56-b567-2cb27bb2f939" providerId="ADAL" clId="{037F4E51-193F-4EFE-9B7B-30E227E89436}" dt="2023-11-12T14:39:10.223" v="807"/>
          <ac:inkMkLst>
            <pc:docMk/>
            <pc:sldMk cId="2395484969" sldId="286"/>
            <ac:inkMk id="81" creationId="{0A32983E-4624-FDAE-E6D9-D017A26C2FDB}"/>
          </ac:inkMkLst>
        </pc:inkChg>
        <pc:inkChg chg="add mod">
          <ac:chgData name="Borsoi, Pablo" userId="8608ec15-77a0-4c56-b567-2cb27bb2f939" providerId="ADAL" clId="{037F4E51-193F-4EFE-9B7B-30E227E89436}" dt="2023-11-12T14:39:10.223" v="807"/>
          <ac:inkMkLst>
            <pc:docMk/>
            <pc:sldMk cId="2395484969" sldId="286"/>
            <ac:inkMk id="84" creationId="{D7F6365B-EA6A-F2F4-90AD-D8343C98BE1B}"/>
          </ac:inkMkLst>
        </pc:inkChg>
        <pc:inkChg chg="add mod">
          <ac:chgData name="Borsoi, Pablo" userId="8608ec15-77a0-4c56-b567-2cb27bb2f939" providerId="ADAL" clId="{037F4E51-193F-4EFE-9B7B-30E227E89436}" dt="2023-11-12T14:39:10.223" v="807"/>
          <ac:inkMkLst>
            <pc:docMk/>
            <pc:sldMk cId="2395484969" sldId="286"/>
            <ac:inkMk id="85" creationId="{5BEA629F-24D0-829F-582D-FDC9D996A0C2}"/>
          </ac:inkMkLst>
        </pc:inkChg>
        <pc:inkChg chg="add mod">
          <ac:chgData name="Borsoi, Pablo" userId="8608ec15-77a0-4c56-b567-2cb27bb2f939" providerId="ADAL" clId="{037F4E51-193F-4EFE-9B7B-30E227E89436}" dt="2023-11-12T14:39:10.223" v="807"/>
          <ac:inkMkLst>
            <pc:docMk/>
            <pc:sldMk cId="2395484969" sldId="286"/>
            <ac:inkMk id="87" creationId="{F1FEBDE5-E79C-3590-EC9F-F033172782C5}"/>
          </ac:inkMkLst>
        </pc:inkChg>
        <pc:inkChg chg="add mod">
          <ac:chgData name="Borsoi, Pablo" userId="8608ec15-77a0-4c56-b567-2cb27bb2f939" providerId="ADAL" clId="{037F4E51-193F-4EFE-9B7B-30E227E89436}" dt="2023-11-12T14:39:10.223" v="807"/>
          <ac:inkMkLst>
            <pc:docMk/>
            <pc:sldMk cId="2395484969" sldId="286"/>
            <ac:inkMk id="88" creationId="{98CD5FC6-8848-DC32-2D6D-595BEF9EAF57}"/>
          </ac:inkMkLst>
        </pc:inkChg>
        <pc:inkChg chg="add mod">
          <ac:chgData name="Borsoi, Pablo" userId="8608ec15-77a0-4c56-b567-2cb27bb2f939" providerId="ADAL" clId="{037F4E51-193F-4EFE-9B7B-30E227E89436}" dt="2023-11-12T14:39:10.223" v="807"/>
          <ac:inkMkLst>
            <pc:docMk/>
            <pc:sldMk cId="2395484969" sldId="286"/>
            <ac:inkMk id="89" creationId="{A160AA37-0A2B-F25E-8276-57E06F6AF0E7}"/>
          </ac:inkMkLst>
        </pc:inkChg>
        <pc:inkChg chg="add mod">
          <ac:chgData name="Borsoi, Pablo" userId="8608ec15-77a0-4c56-b567-2cb27bb2f939" providerId="ADAL" clId="{037F4E51-193F-4EFE-9B7B-30E227E89436}" dt="2023-11-12T14:39:10.223" v="807"/>
          <ac:inkMkLst>
            <pc:docMk/>
            <pc:sldMk cId="2395484969" sldId="286"/>
            <ac:inkMk id="90" creationId="{8D63C834-68F4-728E-D4B5-3E263FD416B7}"/>
          </ac:inkMkLst>
        </pc:inkChg>
        <pc:inkChg chg="add mod">
          <ac:chgData name="Borsoi, Pablo" userId="8608ec15-77a0-4c56-b567-2cb27bb2f939" providerId="ADAL" clId="{037F4E51-193F-4EFE-9B7B-30E227E89436}" dt="2023-11-12T14:39:10.223" v="807"/>
          <ac:inkMkLst>
            <pc:docMk/>
            <pc:sldMk cId="2395484969" sldId="286"/>
            <ac:inkMk id="91" creationId="{F60F44F5-A751-B77A-0A16-2C4408D075F5}"/>
          </ac:inkMkLst>
        </pc:inkChg>
        <pc:inkChg chg="add del mod">
          <ac:chgData name="Borsoi, Pablo" userId="8608ec15-77a0-4c56-b567-2cb27bb2f939" providerId="ADAL" clId="{037F4E51-193F-4EFE-9B7B-30E227E89436}" dt="2023-11-12T14:28:32.376" v="674"/>
          <ac:inkMkLst>
            <pc:docMk/>
            <pc:sldMk cId="2395484969" sldId="286"/>
            <ac:inkMk id="92" creationId="{94666366-21EA-61E7-BE5F-55FF1419E39A}"/>
          </ac:inkMkLst>
        </pc:inkChg>
        <pc:inkChg chg="add del mod">
          <ac:chgData name="Borsoi, Pablo" userId="8608ec15-77a0-4c56-b567-2cb27bb2f939" providerId="ADAL" clId="{037F4E51-193F-4EFE-9B7B-30E227E89436}" dt="2023-11-12T14:28:32.377" v="675"/>
          <ac:inkMkLst>
            <pc:docMk/>
            <pc:sldMk cId="2395484969" sldId="286"/>
            <ac:inkMk id="93" creationId="{7108BF09-32CF-F9BE-ABD0-9B400ACCF052}"/>
          </ac:inkMkLst>
        </pc:inkChg>
        <pc:inkChg chg="add del mod">
          <ac:chgData name="Borsoi, Pablo" userId="8608ec15-77a0-4c56-b567-2cb27bb2f939" providerId="ADAL" clId="{037F4E51-193F-4EFE-9B7B-30E227E89436}" dt="2023-11-12T14:28:32.378" v="676"/>
          <ac:inkMkLst>
            <pc:docMk/>
            <pc:sldMk cId="2395484969" sldId="286"/>
            <ac:inkMk id="94" creationId="{8ADFBFF5-4920-3DBB-15F5-0E293EEB47B4}"/>
          </ac:inkMkLst>
        </pc:inkChg>
        <pc:inkChg chg="add mod">
          <ac:chgData name="Borsoi, Pablo" userId="8608ec15-77a0-4c56-b567-2cb27bb2f939" providerId="ADAL" clId="{037F4E51-193F-4EFE-9B7B-30E227E89436}" dt="2023-11-12T14:39:10.223" v="807"/>
          <ac:inkMkLst>
            <pc:docMk/>
            <pc:sldMk cId="2395484969" sldId="286"/>
            <ac:inkMk id="95" creationId="{17A04013-E8BD-19F0-1CEC-61850AFFFC93}"/>
          </ac:inkMkLst>
        </pc:inkChg>
        <pc:inkChg chg="add mod">
          <ac:chgData name="Borsoi, Pablo" userId="8608ec15-77a0-4c56-b567-2cb27bb2f939" providerId="ADAL" clId="{037F4E51-193F-4EFE-9B7B-30E227E89436}" dt="2023-11-12T14:39:10.223" v="807"/>
          <ac:inkMkLst>
            <pc:docMk/>
            <pc:sldMk cId="2395484969" sldId="286"/>
            <ac:inkMk id="96" creationId="{F88ECED0-6E0A-D7A4-A8C2-B396F72D4D8F}"/>
          </ac:inkMkLst>
        </pc:inkChg>
        <pc:inkChg chg="add mod">
          <ac:chgData name="Borsoi, Pablo" userId="8608ec15-77a0-4c56-b567-2cb27bb2f939" providerId="ADAL" clId="{037F4E51-193F-4EFE-9B7B-30E227E89436}" dt="2023-11-12T14:39:10.223" v="807"/>
          <ac:inkMkLst>
            <pc:docMk/>
            <pc:sldMk cId="2395484969" sldId="286"/>
            <ac:inkMk id="97" creationId="{7CC37B4A-924E-F9CB-B118-1DC46670ED80}"/>
          </ac:inkMkLst>
        </pc:inkChg>
        <pc:inkChg chg="add mod">
          <ac:chgData name="Borsoi, Pablo" userId="8608ec15-77a0-4c56-b567-2cb27bb2f939" providerId="ADAL" clId="{037F4E51-193F-4EFE-9B7B-30E227E89436}" dt="2023-11-12T14:39:10.223" v="807"/>
          <ac:inkMkLst>
            <pc:docMk/>
            <pc:sldMk cId="2395484969" sldId="286"/>
            <ac:inkMk id="100" creationId="{F0A9CC80-5E44-1ACE-B9A0-9AE412CCCAB5}"/>
          </ac:inkMkLst>
        </pc:inkChg>
        <pc:inkChg chg="add mod">
          <ac:chgData name="Borsoi, Pablo" userId="8608ec15-77a0-4c56-b567-2cb27bb2f939" providerId="ADAL" clId="{037F4E51-193F-4EFE-9B7B-30E227E89436}" dt="2023-11-12T14:39:10.223" v="807"/>
          <ac:inkMkLst>
            <pc:docMk/>
            <pc:sldMk cId="2395484969" sldId="286"/>
            <ac:inkMk id="101" creationId="{6FFDCF9A-08DF-CB18-3CA1-D99B6DD3BF5E}"/>
          </ac:inkMkLst>
        </pc:inkChg>
        <pc:inkChg chg="add mod">
          <ac:chgData name="Borsoi, Pablo" userId="8608ec15-77a0-4c56-b567-2cb27bb2f939" providerId="ADAL" clId="{037F4E51-193F-4EFE-9B7B-30E227E89436}" dt="2023-11-12T14:39:10.223" v="807"/>
          <ac:inkMkLst>
            <pc:docMk/>
            <pc:sldMk cId="2395484969" sldId="286"/>
            <ac:inkMk id="102" creationId="{3A44D2B6-C565-8CF2-CFC6-99173BA96280}"/>
          </ac:inkMkLst>
        </pc:inkChg>
        <pc:inkChg chg="add del mod">
          <ac:chgData name="Borsoi, Pablo" userId="8608ec15-77a0-4c56-b567-2cb27bb2f939" providerId="ADAL" clId="{037F4E51-193F-4EFE-9B7B-30E227E89436}" dt="2023-11-12T14:36:01.623" v="724"/>
          <ac:inkMkLst>
            <pc:docMk/>
            <pc:sldMk cId="2395484969" sldId="286"/>
            <ac:inkMk id="104" creationId="{76AC840B-0328-B77D-6BD4-E82C8B7AC54B}"/>
          </ac:inkMkLst>
        </pc:inkChg>
        <pc:inkChg chg="add del mod">
          <ac:chgData name="Borsoi, Pablo" userId="8608ec15-77a0-4c56-b567-2cb27bb2f939" providerId="ADAL" clId="{037F4E51-193F-4EFE-9B7B-30E227E89436}" dt="2023-11-12T14:36:11.093" v="755"/>
          <ac:inkMkLst>
            <pc:docMk/>
            <pc:sldMk cId="2395484969" sldId="286"/>
            <ac:inkMk id="105" creationId="{6AFE559A-FC45-A8BF-6F06-3DE09E629F75}"/>
          </ac:inkMkLst>
        </pc:inkChg>
        <pc:inkChg chg="add del mod">
          <ac:chgData name="Borsoi, Pablo" userId="8608ec15-77a0-4c56-b567-2cb27bb2f939" providerId="ADAL" clId="{037F4E51-193F-4EFE-9B7B-30E227E89436}" dt="2023-11-12T14:36:06.280" v="740"/>
          <ac:inkMkLst>
            <pc:docMk/>
            <pc:sldMk cId="2395484969" sldId="286"/>
            <ac:inkMk id="107" creationId="{CE101815-831A-0178-E5AC-7053364E99BF}"/>
          </ac:inkMkLst>
        </pc:inkChg>
        <pc:inkChg chg="add del mod">
          <ac:chgData name="Borsoi, Pablo" userId="8608ec15-77a0-4c56-b567-2cb27bb2f939" providerId="ADAL" clId="{037F4E51-193F-4EFE-9B7B-30E227E89436}" dt="2023-11-12T14:36:06.681" v="741"/>
          <ac:inkMkLst>
            <pc:docMk/>
            <pc:sldMk cId="2395484969" sldId="286"/>
            <ac:inkMk id="108" creationId="{8F34C251-E322-C5BB-C167-D46AF57C54BE}"/>
          </ac:inkMkLst>
        </pc:inkChg>
        <pc:inkChg chg="add del mod">
          <ac:chgData name="Borsoi, Pablo" userId="8608ec15-77a0-4c56-b567-2cb27bb2f939" providerId="ADAL" clId="{037F4E51-193F-4EFE-9B7B-30E227E89436}" dt="2023-11-12T14:36:04.883" v="735"/>
          <ac:inkMkLst>
            <pc:docMk/>
            <pc:sldMk cId="2395484969" sldId="286"/>
            <ac:inkMk id="109" creationId="{55BD4068-CD1B-D445-3CF4-AAEFE60EA181}"/>
          </ac:inkMkLst>
        </pc:inkChg>
        <pc:inkChg chg="add del mod">
          <ac:chgData name="Borsoi, Pablo" userId="8608ec15-77a0-4c56-b567-2cb27bb2f939" providerId="ADAL" clId="{037F4E51-193F-4EFE-9B7B-30E227E89436}" dt="2023-11-12T14:36:05.061" v="736"/>
          <ac:inkMkLst>
            <pc:docMk/>
            <pc:sldMk cId="2395484969" sldId="286"/>
            <ac:inkMk id="110" creationId="{C7D34710-8CC0-52D2-D47B-98A20773A6D5}"/>
          </ac:inkMkLst>
        </pc:inkChg>
        <pc:inkChg chg="add del mod">
          <ac:chgData name="Borsoi, Pablo" userId="8608ec15-77a0-4c56-b567-2cb27bb2f939" providerId="ADAL" clId="{037F4E51-193F-4EFE-9B7B-30E227E89436}" dt="2023-11-12T14:36:06.891" v="742"/>
          <ac:inkMkLst>
            <pc:docMk/>
            <pc:sldMk cId="2395484969" sldId="286"/>
            <ac:inkMk id="111" creationId="{90296C23-A5E1-EFAA-0E1E-8A6EBF321141}"/>
          </ac:inkMkLst>
        </pc:inkChg>
        <pc:inkChg chg="add del mod">
          <ac:chgData name="Borsoi, Pablo" userId="8608ec15-77a0-4c56-b567-2cb27bb2f939" providerId="ADAL" clId="{037F4E51-193F-4EFE-9B7B-30E227E89436}" dt="2023-11-12T14:36:07.736" v="747"/>
          <ac:inkMkLst>
            <pc:docMk/>
            <pc:sldMk cId="2395484969" sldId="286"/>
            <ac:inkMk id="113" creationId="{C4272F72-F49E-2913-AD96-46B825A0DE1E}"/>
          </ac:inkMkLst>
        </pc:inkChg>
        <pc:inkChg chg="add del mod">
          <ac:chgData name="Borsoi, Pablo" userId="8608ec15-77a0-4c56-b567-2cb27bb2f939" providerId="ADAL" clId="{037F4E51-193F-4EFE-9B7B-30E227E89436}" dt="2023-11-12T14:36:07.537" v="746"/>
          <ac:inkMkLst>
            <pc:docMk/>
            <pc:sldMk cId="2395484969" sldId="286"/>
            <ac:inkMk id="114" creationId="{5C99D9D1-5F21-76FE-E1CC-80CA44DC2EE7}"/>
          </ac:inkMkLst>
        </pc:inkChg>
        <pc:inkChg chg="add del mod">
          <ac:chgData name="Borsoi, Pablo" userId="8608ec15-77a0-4c56-b567-2cb27bb2f939" providerId="ADAL" clId="{037F4E51-193F-4EFE-9B7B-30E227E89436}" dt="2023-11-12T14:36:07.536" v="745"/>
          <ac:inkMkLst>
            <pc:docMk/>
            <pc:sldMk cId="2395484969" sldId="286"/>
            <ac:inkMk id="115" creationId="{FC7CBBD2-259D-A5F3-F33E-17313E8A37D9}"/>
          </ac:inkMkLst>
        </pc:inkChg>
        <pc:inkChg chg="add del mod">
          <ac:chgData name="Borsoi, Pablo" userId="8608ec15-77a0-4c56-b567-2cb27bb2f939" providerId="ADAL" clId="{037F4E51-193F-4EFE-9B7B-30E227E89436}" dt="2023-11-12T14:36:09.810" v="750"/>
          <ac:inkMkLst>
            <pc:docMk/>
            <pc:sldMk cId="2395484969" sldId="286"/>
            <ac:inkMk id="116" creationId="{6DC2606E-40D0-EF5F-F07A-6FEAE273D2C7}"/>
          </ac:inkMkLst>
        </pc:inkChg>
        <pc:inkChg chg="add del mod">
          <ac:chgData name="Borsoi, Pablo" userId="8608ec15-77a0-4c56-b567-2cb27bb2f939" providerId="ADAL" clId="{037F4E51-193F-4EFE-9B7B-30E227E89436}" dt="2023-11-12T14:36:07.353" v="744"/>
          <ac:inkMkLst>
            <pc:docMk/>
            <pc:sldMk cId="2395484969" sldId="286"/>
            <ac:inkMk id="117" creationId="{D1E03FC3-E0F8-43F4-0A4E-25A89AF08092}"/>
          </ac:inkMkLst>
        </pc:inkChg>
        <pc:inkChg chg="add del mod">
          <ac:chgData name="Borsoi, Pablo" userId="8608ec15-77a0-4c56-b567-2cb27bb2f939" providerId="ADAL" clId="{037F4E51-193F-4EFE-9B7B-30E227E89436}" dt="2023-11-12T14:36:08.851" v="749"/>
          <ac:inkMkLst>
            <pc:docMk/>
            <pc:sldMk cId="2395484969" sldId="286"/>
            <ac:inkMk id="118" creationId="{95E73453-B024-996F-9E07-4789F6A22453}"/>
          </ac:inkMkLst>
        </pc:inkChg>
        <pc:inkChg chg="add del mod">
          <ac:chgData name="Borsoi, Pablo" userId="8608ec15-77a0-4c56-b567-2cb27bb2f939" providerId="ADAL" clId="{037F4E51-193F-4EFE-9B7B-30E227E89436}" dt="2023-11-12T14:36:04.644" v="734"/>
          <ac:inkMkLst>
            <pc:docMk/>
            <pc:sldMk cId="2395484969" sldId="286"/>
            <ac:inkMk id="119" creationId="{E9B9292E-5C14-05A5-38CB-92C5A3ABC902}"/>
          </ac:inkMkLst>
        </pc:inkChg>
        <pc:inkChg chg="add del mod">
          <ac:chgData name="Borsoi, Pablo" userId="8608ec15-77a0-4c56-b567-2cb27bb2f939" providerId="ADAL" clId="{037F4E51-193F-4EFE-9B7B-30E227E89436}" dt="2023-11-12T14:36:05.062" v="737"/>
          <ac:inkMkLst>
            <pc:docMk/>
            <pc:sldMk cId="2395484969" sldId="286"/>
            <ac:inkMk id="120" creationId="{75B1E155-270E-A81D-F5AF-A683D93BA043}"/>
          </ac:inkMkLst>
        </pc:inkChg>
        <pc:inkChg chg="add del mod">
          <ac:chgData name="Borsoi, Pablo" userId="8608ec15-77a0-4c56-b567-2cb27bb2f939" providerId="ADAL" clId="{037F4E51-193F-4EFE-9B7B-30E227E89436}" dt="2023-11-12T14:36:05.454" v="738"/>
          <ac:inkMkLst>
            <pc:docMk/>
            <pc:sldMk cId="2395484969" sldId="286"/>
            <ac:inkMk id="121" creationId="{C2111649-24E5-49AE-AD91-7A38257EB43D}"/>
          </ac:inkMkLst>
        </pc:inkChg>
        <pc:inkChg chg="add del mod">
          <ac:chgData name="Borsoi, Pablo" userId="8608ec15-77a0-4c56-b567-2cb27bb2f939" providerId="ADAL" clId="{037F4E51-193F-4EFE-9B7B-30E227E89436}" dt="2023-11-12T14:36:05.862" v="739"/>
          <ac:inkMkLst>
            <pc:docMk/>
            <pc:sldMk cId="2395484969" sldId="286"/>
            <ac:inkMk id="122" creationId="{2B888B92-6A71-0FE1-B910-FB6643DC08A4}"/>
          </ac:inkMkLst>
        </pc:inkChg>
        <pc:inkChg chg="add del mod">
          <ac:chgData name="Borsoi, Pablo" userId="8608ec15-77a0-4c56-b567-2cb27bb2f939" providerId="ADAL" clId="{037F4E51-193F-4EFE-9B7B-30E227E89436}" dt="2023-11-12T14:39:03.702" v="803"/>
          <ac:inkMkLst>
            <pc:docMk/>
            <pc:sldMk cId="2395484969" sldId="286"/>
            <ac:inkMk id="124" creationId="{618EE69B-EF0C-5F2F-570D-6FF207E81FB1}"/>
          </ac:inkMkLst>
        </pc:inkChg>
        <pc:inkChg chg="add del">
          <ac:chgData name="Borsoi, Pablo" userId="8608ec15-77a0-4c56-b567-2cb27bb2f939" providerId="ADAL" clId="{037F4E51-193F-4EFE-9B7B-30E227E89436}" dt="2023-11-12T14:39:02.977" v="802"/>
          <ac:inkMkLst>
            <pc:docMk/>
            <pc:sldMk cId="2395484969" sldId="286"/>
            <ac:inkMk id="126" creationId="{2E0BAF1E-DCC6-FE11-D242-B6DBC21E0826}"/>
          </ac:inkMkLst>
        </pc:inkChg>
        <pc:inkChg chg="add del">
          <ac:chgData name="Borsoi, Pablo" userId="8608ec15-77a0-4c56-b567-2cb27bb2f939" providerId="ADAL" clId="{037F4E51-193F-4EFE-9B7B-30E227E89436}" dt="2023-11-12T14:39:02.976" v="800"/>
          <ac:inkMkLst>
            <pc:docMk/>
            <pc:sldMk cId="2395484969" sldId="286"/>
            <ac:inkMk id="127" creationId="{3C240992-8788-EF74-2092-A845E80E0F96}"/>
          </ac:inkMkLst>
        </pc:inkChg>
        <pc:inkChg chg="add mod">
          <ac:chgData name="Borsoi, Pablo" userId="8608ec15-77a0-4c56-b567-2cb27bb2f939" providerId="ADAL" clId="{037F4E51-193F-4EFE-9B7B-30E227E89436}" dt="2023-11-12T14:36:25.143" v="769"/>
          <ac:inkMkLst>
            <pc:docMk/>
            <pc:sldMk cId="2395484969" sldId="286"/>
            <ac:inkMk id="128" creationId="{1D5166CC-C189-F8B9-28A2-0B170AE0736A}"/>
          </ac:inkMkLst>
        </pc:inkChg>
        <pc:inkChg chg="add mod">
          <ac:chgData name="Borsoi, Pablo" userId="8608ec15-77a0-4c56-b567-2cb27bb2f939" providerId="ADAL" clId="{037F4E51-193F-4EFE-9B7B-30E227E89436}" dt="2023-11-12T14:36:25.143" v="769"/>
          <ac:inkMkLst>
            <pc:docMk/>
            <pc:sldMk cId="2395484969" sldId="286"/>
            <ac:inkMk id="129" creationId="{8B551828-D1AB-53FB-0430-F7FFEA1081AB}"/>
          </ac:inkMkLst>
        </pc:inkChg>
        <pc:inkChg chg="add mod">
          <ac:chgData name="Borsoi, Pablo" userId="8608ec15-77a0-4c56-b567-2cb27bb2f939" providerId="ADAL" clId="{037F4E51-193F-4EFE-9B7B-30E227E89436}" dt="2023-11-12T14:36:25.143" v="769"/>
          <ac:inkMkLst>
            <pc:docMk/>
            <pc:sldMk cId="2395484969" sldId="286"/>
            <ac:inkMk id="130" creationId="{4CB8E3AE-FC0C-B437-CB23-AC7A248AEC51}"/>
          </ac:inkMkLst>
        </pc:inkChg>
        <pc:inkChg chg="add del mod">
          <ac:chgData name="Borsoi, Pablo" userId="8608ec15-77a0-4c56-b567-2cb27bb2f939" providerId="ADAL" clId="{037F4E51-193F-4EFE-9B7B-30E227E89436}" dt="2023-11-12T14:36:25.143" v="769"/>
          <ac:inkMkLst>
            <pc:docMk/>
            <pc:sldMk cId="2395484969" sldId="286"/>
            <ac:inkMk id="132" creationId="{E4F433C9-8E79-26DE-F351-3D33068FBA04}"/>
          </ac:inkMkLst>
        </pc:inkChg>
        <pc:inkChg chg="add del mod">
          <ac:chgData name="Borsoi, Pablo" userId="8608ec15-77a0-4c56-b567-2cb27bb2f939" providerId="ADAL" clId="{037F4E51-193F-4EFE-9B7B-30E227E89436}" dt="2023-11-12T14:36:25.142" v="768"/>
          <ac:inkMkLst>
            <pc:docMk/>
            <pc:sldMk cId="2395484969" sldId="286"/>
            <ac:inkMk id="133" creationId="{FA5ACEFB-A5B0-4E16-3E3D-83D4EBF5F236}"/>
          </ac:inkMkLst>
        </pc:inkChg>
        <pc:inkChg chg="add mod">
          <ac:chgData name="Borsoi, Pablo" userId="8608ec15-77a0-4c56-b567-2cb27bb2f939" providerId="ADAL" clId="{037F4E51-193F-4EFE-9B7B-30E227E89436}" dt="2023-11-12T14:36:30.192" v="777"/>
          <ac:inkMkLst>
            <pc:docMk/>
            <pc:sldMk cId="2395484969" sldId="286"/>
            <ac:inkMk id="135" creationId="{F874248E-83AA-1E3D-A222-F475B394929A}"/>
          </ac:inkMkLst>
        </pc:inkChg>
        <pc:inkChg chg="add mod">
          <ac:chgData name="Borsoi, Pablo" userId="8608ec15-77a0-4c56-b567-2cb27bb2f939" providerId="ADAL" clId="{037F4E51-193F-4EFE-9B7B-30E227E89436}" dt="2023-11-12T14:36:30.192" v="777"/>
          <ac:inkMkLst>
            <pc:docMk/>
            <pc:sldMk cId="2395484969" sldId="286"/>
            <ac:inkMk id="136" creationId="{3D40B1D3-13AB-CB2E-CC05-E75E0C57C353}"/>
          </ac:inkMkLst>
        </pc:inkChg>
        <pc:inkChg chg="add mod">
          <ac:chgData name="Borsoi, Pablo" userId="8608ec15-77a0-4c56-b567-2cb27bb2f939" providerId="ADAL" clId="{037F4E51-193F-4EFE-9B7B-30E227E89436}" dt="2023-11-12T14:36:30.192" v="777"/>
          <ac:inkMkLst>
            <pc:docMk/>
            <pc:sldMk cId="2395484969" sldId="286"/>
            <ac:inkMk id="137" creationId="{E50329C6-9E6E-A96D-4964-F93102355E2E}"/>
          </ac:inkMkLst>
        </pc:inkChg>
        <pc:inkChg chg="add mod">
          <ac:chgData name="Borsoi, Pablo" userId="8608ec15-77a0-4c56-b567-2cb27bb2f939" providerId="ADAL" clId="{037F4E51-193F-4EFE-9B7B-30E227E89436}" dt="2023-11-12T14:36:30.192" v="777"/>
          <ac:inkMkLst>
            <pc:docMk/>
            <pc:sldMk cId="2395484969" sldId="286"/>
            <ac:inkMk id="138" creationId="{A9B799B8-253A-915D-3A32-72E8C5297D59}"/>
          </ac:inkMkLst>
        </pc:inkChg>
        <pc:inkChg chg="add mod">
          <ac:chgData name="Borsoi, Pablo" userId="8608ec15-77a0-4c56-b567-2cb27bb2f939" providerId="ADAL" clId="{037F4E51-193F-4EFE-9B7B-30E227E89436}" dt="2023-11-12T14:36:30.192" v="777"/>
          <ac:inkMkLst>
            <pc:docMk/>
            <pc:sldMk cId="2395484969" sldId="286"/>
            <ac:inkMk id="139" creationId="{A6D3944B-B860-ABD0-D8FB-EE14E6426016}"/>
          </ac:inkMkLst>
        </pc:inkChg>
        <pc:inkChg chg="add mod">
          <ac:chgData name="Borsoi, Pablo" userId="8608ec15-77a0-4c56-b567-2cb27bb2f939" providerId="ADAL" clId="{037F4E51-193F-4EFE-9B7B-30E227E89436}" dt="2023-11-12T14:36:30.192" v="777"/>
          <ac:inkMkLst>
            <pc:docMk/>
            <pc:sldMk cId="2395484969" sldId="286"/>
            <ac:inkMk id="140" creationId="{AC2F84D3-8FCA-52FB-BE67-1A7F45F65F84}"/>
          </ac:inkMkLst>
        </pc:inkChg>
        <pc:inkChg chg="add mod">
          <ac:chgData name="Borsoi, Pablo" userId="8608ec15-77a0-4c56-b567-2cb27bb2f939" providerId="ADAL" clId="{037F4E51-193F-4EFE-9B7B-30E227E89436}" dt="2023-11-12T14:36:30.192" v="777"/>
          <ac:inkMkLst>
            <pc:docMk/>
            <pc:sldMk cId="2395484969" sldId="286"/>
            <ac:inkMk id="141" creationId="{6D695E7D-F266-A24F-4518-F750A42A7810}"/>
          </ac:inkMkLst>
        </pc:inkChg>
        <pc:inkChg chg="add mod">
          <ac:chgData name="Borsoi, Pablo" userId="8608ec15-77a0-4c56-b567-2cb27bb2f939" providerId="ADAL" clId="{037F4E51-193F-4EFE-9B7B-30E227E89436}" dt="2023-11-12T14:36:42.829" v="797"/>
          <ac:inkMkLst>
            <pc:docMk/>
            <pc:sldMk cId="2395484969" sldId="286"/>
            <ac:inkMk id="144" creationId="{4F0FCCA9-D185-23C2-3B76-47E9D015BB45}"/>
          </ac:inkMkLst>
        </pc:inkChg>
        <pc:inkChg chg="add mod">
          <ac:chgData name="Borsoi, Pablo" userId="8608ec15-77a0-4c56-b567-2cb27bb2f939" providerId="ADAL" clId="{037F4E51-193F-4EFE-9B7B-30E227E89436}" dt="2023-11-12T14:36:42.829" v="797"/>
          <ac:inkMkLst>
            <pc:docMk/>
            <pc:sldMk cId="2395484969" sldId="286"/>
            <ac:inkMk id="145" creationId="{0F9E8A84-2FA1-0FC4-7460-8B5B84B0D9D2}"/>
          </ac:inkMkLst>
        </pc:inkChg>
        <pc:inkChg chg="add mod">
          <ac:chgData name="Borsoi, Pablo" userId="8608ec15-77a0-4c56-b567-2cb27bb2f939" providerId="ADAL" clId="{037F4E51-193F-4EFE-9B7B-30E227E89436}" dt="2023-11-12T14:36:42.829" v="797"/>
          <ac:inkMkLst>
            <pc:docMk/>
            <pc:sldMk cId="2395484969" sldId="286"/>
            <ac:inkMk id="146" creationId="{FEBB46B8-FCE9-480F-7FBF-1811657E2A1A}"/>
          </ac:inkMkLst>
        </pc:inkChg>
        <pc:inkChg chg="add mod">
          <ac:chgData name="Borsoi, Pablo" userId="8608ec15-77a0-4c56-b567-2cb27bb2f939" providerId="ADAL" clId="{037F4E51-193F-4EFE-9B7B-30E227E89436}" dt="2023-11-12T14:36:42.829" v="797"/>
          <ac:inkMkLst>
            <pc:docMk/>
            <pc:sldMk cId="2395484969" sldId="286"/>
            <ac:inkMk id="148" creationId="{EF9E681A-3A54-9DCD-D9DC-F6E8BD650496}"/>
          </ac:inkMkLst>
        </pc:inkChg>
        <pc:inkChg chg="add mod">
          <ac:chgData name="Borsoi, Pablo" userId="8608ec15-77a0-4c56-b567-2cb27bb2f939" providerId="ADAL" clId="{037F4E51-193F-4EFE-9B7B-30E227E89436}" dt="2023-11-12T14:36:42.829" v="797"/>
          <ac:inkMkLst>
            <pc:docMk/>
            <pc:sldMk cId="2395484969" sldId="286"/>
            <ac:inkMk id="149" creationId="{5332AA9D-ED1B-5EC9-B75D-6DE2461B930E}"/>
          </ac:inkMkLst>
        </pc:inkChg>
        <pc:inkChg chg="add mod">
          <ac:chgData name="Borsoi, Pablo" userId="8608ec15-77a0-4c56-b567-2cb27bb2f939" providerId="ADAL" clId="{037F4E51-193F-4EFE-9B7B-30E227E89436}" dt="2023-11-12T14:36:42.829" v="797"/>
          <ac:inkMkLst>
            <pc:docMk/>
            <pc:sldMk cId="2395484969" sldId="286"/>
            <ac:inkMk id="150" creationId="{5F1AEE55-FAF8-A682-5606-68C46B8C25B6}"/>
          </ac:inkMkLst>
        </pc:inkChg>
        <pc:inkChg chg="add mod">
          <ac:chgData name="Borsoi, Pablo" userId="8608ec15-77a0-4c56-b567-2cb27bb2f939" providerId="ADAL" clId="{037F4E51-193F-4EFE-9B7B-30E227E89436}" dt="2023-11-12T14:36:42.829" v="797"/>
          <ac:inkMkLst>
            <pc:docMk/>
            <pc:sldMk cId="2395484969" sldId="286"/>
            <ac:inkMk id="151" creationId="{10868688-478C-10BE-98A8-5862A24CBB08}"/>
          </ac:inkMkLst>
        </pc:inkChg>
        <pc:inkChg chg="add mod">
          <ac:chgData name="Borsoi, Pablo" userId="8608ec15-77a0-4c56-b567-2cb27bb2f939" providerId="ADAL" clId="{037F4E51-193F-4EFE-9B7B-30E227E89436}" dt="2023-11-12T14:36:42.829" v="797"/>
          <ac:inkMkLst>
            <pc:docMk/>
            <pc:sldMk cId="2395484969" sldId="286"/>
            <ac:inkMk id="152" creationId="{DAFAECFE-FA3F-0136-4C27-2E349CDE21AB}"/>
          </ac:inkMkLst>
        </pc:inkChg>
        <pc:inkChg chg="add mod">
          <ac:chgData name="Borsoi, Pablo" userId="8608ec15-77a0-4c56-b567-2cb27bb2f939" providerId="ADAL" clId="{037F4E51-193F-4EFE-9B7B-30E227E89436}" dt="2023-11-12T14:36:42.829" v="797"/>
          <ac:inkMkLst>
            <pc:docMk/>
            <pc:sldMk cId="2395484969" sldId="286"/>
            <ac:inkMk id="153" creationId="{EBE2A353-A95D-E4F5-B40C-604733A9FB8B}"/>
          </ac:inkMkLst>
        </pc:inkChg>
        <pc:inkChg chg="add mod">
          <ac:chgData name="Borsoi, Pablo" userId="8608ec15-77a0-4c56-b567-2cb27bb2f939" providerId="ADAL" clId="{037F4E51-193F-4EFE-9B7B-30E227E89436}" dt="2023-11-12T14:36:42.829" v="797"/>
          <ac:inkMkLst>
            <pc:docMk/>
            <pc:sldMk cId="2395484969" sldId="286"/>
            <ac:inkMk id="154" creationId="{65BBEED9-8F2D-9FBB-BD04-54EDF514AE18}"/>
          </ac:inkMkLst>
        </pc:inkChg>
        <pc:inkChg chg="add mod">
          <ac:chgData name="Borsoi, Pablo" userId="8608ec15-77a0-4c56-b567-2cb27bb2f939" providerId="ADAL" clId="{037F4E51-193F-4EFE-9B7B-30E227E89436}" dt="2023-11-12T14:36:42.829" v="797"/>
          <ac:inkMkLst>
            <pc:docMk/>
            <pc:sldMk cId="2395484969" sldId="286"/>
            <ac:inkMk id="155" creationId="{82C67D85-0675-A192-DFF5-F5F697FCFE5A}"/>
          </ac:inkMkLst>
        </pc:inkChg>
        <pc:inkChg chg="add mod">
          <ac:chgData name="Borsoi, Pablo" userId="8608ec15-77a0-4c56-b567-2cb27bb2f939" providerId="ADAL" clId="{037F4E51-193F-4EFE-9B7B-30E227E89436}" dt="2023-11-12T14:36:42.829" v="797"/>
          <ac:inkMkLst>
            <pc:docMk/>
            <pc:sldMk cId="2395484969" sldId="286"/>
            <ac:inkMk id="156" creationId="{757232B0-E62A-4570-14C6-A8D30836CBA0}"/>
          </ac:inkMkLst>
        </pc:inkChg>
        <pc:inkChg chg="add mod">
          <ac:chgData name="Borsoi, Pablo" userId="8608ec15-77a0-4c56-b567-2cb27bb2f939" providerId="ADAL" clId="{037F4E51-193F-4EFE-9B7B-30E227E89436}" dt="2023-11-12T14:36:42.829" v="797"/>
          <ac:inkMkLst>
            <pc:docMk/>
            <pc:sldMk cId="2395484969" sldId="286"/>
            <ac:inkMk id="158" creationId="{E2A6FD79-DA61-6101-1ACA-F123ABEB4225}"/>
          </ac:inkMkLst>
        </pc:inkChg>
        <pc:inkChg chg="add mod">
          <ac:chgData name="Borsoi, Pablo" userId="8608ec15-77a0-4c56-b567-2cb27bb2f939" providerId="ADAL" clId="{037F4E51-193F-4EFE-9B7B-30E227E89436}" dt="2023-11-12T14:36:42.829" v="797"/>
          <ac:inkMkLst>
            <pc:docMk/>
            <pc:sldMk cId="2395484969" sldId="286"/>
            <ac:inkMk id="159" creationId="{73B99309-057C-598D-85BE-50387DEDB6D7}"/>
          </ac:inkMkLst>
        </pc:inkChg>
        <pc:inkChg chg="add mod">
          <ac:chgData name="Borsoi, Pablo" userId="8608ec15-77a0-4c56-b567-2cb27bb2f939" providerId="ADAL" clId="{037F4E51-193F-4EFE-9B7B-30E227E89436}" dt="2023-11-12T14:36:42.829" v="797"/>
          <ac:inkMkLst>
            <pc:docMk/>
            <pc:sldMk cId="2395484969" sldId="286"/>
            <ac:inkMk id="160" creationId="{2AF09861-3503-9473-4C0C-62FECDE07723}"/>
          </ac:inkMkLst>
        </pc:inkChg>
        <pc:inkChg chg="add mod">
          <ac:chgData name="Borsoi, Pablo" userId="8608ec15-77a0-4c56-b567-2cb27bb2f939" providerId="ADAL" clId="{037F4E51-193F-4EFE-9B7B-30E227E89436}" dt="2023-11-12T14:36:42.829" v="797"/>
          <ac:inkMkLst>
            <pc:docMk/>
            <pc:sldMk cId="2395484969" sldId="286"/>
            <ac:inkMk id="161" creationId="{E894B86B-7B1E-8665-8EB1-8EC2BF4B389F}"/>
          </ac:inkMkLst>
        </pc:inkChg>
        <pc:inkChg chg="add mod">
          <ac:chgData name="Borsoi, Pablo" userId="8608ec15-77a0-4c56-b567-2cb27bb2f939" providerId="ADAL" clId="{037F4E51-193F-4EFE-9B7B-30E227E89436}" dt="2023-11-12T14:36:42.829" v="797"/>
          <ac:inkMkLst>
            <pc:docMk/>
            <pc:sldMk cId="2395484969" sldId="286"/>
            <ac:inkMk id="162" creationId="{5325CFEC-D566-9984-24D9-4FA52F068C3C}"/>
          </ac:inkMkLst>
        </pc:inkChg>
        <pc:inkChg chg="add mod">
          <ac:chgData name="Borsoi, Pablo" userId="8608ec15-77a0-4c56-b567-2cb27bb2f939" providerId="ADAL" clId="{037F4E51-193F-4EFE-9B7B-30E227E89436}" dt="2023-11-12T14:39:10.223" v="807"/>
          <ac:inkMkLst>
            <pc:docMk/>
            <pc:sldMk cId="2395484969" sldId="286"/>
            <ac:inkMk id="164" creationId="{8EAA86A4-5C1D-77E0-CA76-03AFB3F05177}"/>
          </ac:inkMkLst>
        </pc:inkChg>
        <pc:inkChg chg="add mod">
          <ac:chgData name="Borsoi, Pablo" userId="8608ec15-77a0-4c56-b567-2cb27bb2f939" providerId="ADAL" clId="{037F4E51-193F-4EFE-9B7B-30E227E89436}" dt="2023-11-12T14:39:10.223" v="807"/>
          <ac:inkMkLst>
            <pc:docMk/>
            <pc:sldMk cId="2395484969" sldId="286"/>
            <ac:inkMk id="165" creationId="{658C3CFC-07C4-31A2-6B18-83A79336D484}"/>
          </ac:inkMkLst>
        </pc:inkChg>
        <pc:inkChg chg="add mod">
          <ac:chgData name="Borsoi, Pablo" userId="8608ec15-77a0-4c56-b567-2cb27bb2f939" providerId="ADAL" clId="{037F4E51-193F-4EFE-9B7B-30E227E89436}" dt="2023-11-12T14:39:10.223" v="807"/>
          <ac:inkMkLst>
            <pc:docMk/>
            <pc:sldMk cId="2395484969" sldId="286"/>
            <ac:inkMk id="166" creationId="{0C7B149E-5927-6D4B-93F9-B05F89C58DBF}"/>
          </ac:inkMkLst>
        </pc:inkChg>
      </pc:sldChg>
      <pc:sldChg chg="addSp mod ord">
        <pc:chgData name="Borsoi, Pablo" userId="8608ec15-77a0-4c56-b567-2cb27bb2f939" providerId="ADAL" clId="{037F4E51-193F-4EFE-9B7B-30E227E89436}" dt="2023-11-12T13:56:11.023" v="145" actId="22"/>
        <pc:sldMkLst>
          <pc:docMk/>
          <pc:sldMk cId="3387462185" sldId="287"/>
        </pc:sldMkLst>
        <pc:picChg chg="add">
          <ac:chgData name="Borsoi, Pablo" userId="8608ec15-77a0-4c56-b567-2cb27bb2f939" providerId="ADAL" clId="{037F4E51-193F-4EFE-9B7B-30E227E89436}" dt="2023-11-12T13:56:11.023" v="145" actId="22"/>
          <ac:picMkLst>
            <pc:docMk/>
            <pc:sldMk cId="3387462185" sldId="287"/>
            <ac:picMk id="3" creationId="{F92DFE4C-0D0D-24F3-7BD8-92F67109CA06}"/>
          </ac:picMkLst>
        </pc:picChg>
      </pc:sldChg>
      <pc:sldChg chg="modSp add mod">
        <pc:chgData name="Borsoi, Pablo" userId="8608ec15-77a0-4c56-b567-2cb27bb2f939" providerId="ADAL" clId="{037F4E51-193F-4EFE-9B7B-30E227E89436}" dt="2023-11-12T13:04:15.721" v="93" actId="1076"/>
        <pc:sldMkLst>
          <pc:docMk/>
          <pc:sldMk cId="817211214" sldId="320"/>
        </pc:sldMkLst>
        <pc:picChg chg="mod">
          <ac:chgData name="Borsoi, Pablo" userId="8608ec15-77a0-4c56-b567-2cb27bb2f939" providerId="ADAL" clId="{037F4E51-193F-4EFE-9B7B-30E227E89436}" dt="2023-11-12T13:04:15.721" v="93" actId="1076"/>
          <ac:picMkLst>
            <pc:docMk/>
            <pc:sldMk cId="817211214" sldId="320"/>
            <ac:picMk id="3" creationId="{36413017-8F26-DE1A-6C37-EF5BB56124D5}"/>
          </ac:picMkLst>
        </pc:picChg>
      </pc:sldChg>
      <pc:sldChg chg="addSp delSp modSp add mod ord">
        <pc:chgData name="Borsoi, Pablo" userId="8608ec15-77a0-4c56-b567-2cb27bb2f939" providerId="ADAL" clId="{037F4E51-193F-4EFE-9B7B-30E227E89436}" dt="2023-11-12T14:29:10.965" v="694" actId="9405"/>
        <pc:sldMkLst>
          <pc:docMk/>
          <pc:sldMk cId="3571920431" sldId="321"/>
        </pc:sldMkLst>
        <pc:grpChg chg="del mod">
          <ac:chgData name="Borsoi, Pablo" userId="8608ec15-77a0-4c56-b567-2cb27bb2f939" providerId="ADAL" clId="{037F4E51-193F-4EFE-9B7B-30E227E89436}" dt="2023-11-12T14:21:23.513" v="267"/>
          <ac:grpSpMkLst>
            <pc:docMk/>
            <pc:sldMk cId="3571920431" sldId="321"/>
            <ac:grpSpMk id="14" creationId="{7B248CCC-4559-2D47-22EC-A3F9D052565D}"/>
          </ac:grpSpMkLst>
        </pc:grpChg>
        <pc:grpChg chg="mod">
          <ac:chgData name="Borsoi, Pablo" userId="8608ec15-77a0-4c56-b567-2cb27bb2f939" providerId="ADAL" clId="{037F4E51-193F-4EFE-9B7B-30E227E89436}" dt="2023-11-12T14:21:23.513" v="267"/>
          <ac:grpSpMkLst>
            <pc:docMk/>
            <pc:sldMk cId="3571920431" sldId="321"/>
            <ac:grpSpMk id="18" creationId="{48FEA3CC-7BCC-768E-04D3-A18CAF00896F}"/>
          </ac:grpSpMkLst>
        </pc:grpChg>
        <pc:grpChg chg="mod">
          <ac:chgData name="Borsoi, Pablo" userId="8608ec15-77a0-4c56-b567-2cb27bb2f939" providerId="ADAL" clId="{037F4E51-193F-4EFE-9B7B-30E227E89436}" dt="2023-11-12T14:21:28.504" v="276"/>
          <ac:grpSpMkLst>
            <pc:docMk/>
            <pc:sldMk cId="3571920431" sldId="321"/>
            <ac:grpSpMk id="27" creationId="{0EFDF8BA-1AB6-9D54-3001-225CADE869C5}"/>
          </ac:grpSpMkLst>
        </pc:grpChg>
        <pc:grpChg chg="del mod">
          <ac:chgData name="Borsoi, Pablo" userId="8608ec15-77a0-4c56-b567-2cb27bb2f939" providerId="ADAL" clId="{037F4E51-193F-4EFE-9B7B-30E227E89436}" dt="2023-11-12T14:21:36.050" v="290"/>
          <ac:grpSpMkLst>
            <pc:docMk/>
            <pc:sldMk cId="3571920431" sldId="321"/>
            <ac:grpSpMk id="31" creationId="{B3F8640E-B3F9-8947-EB7D-00D2FA5303CF}"/>
          </ac:grpSpMkLst>
        </pc:grpChg>
        <pc:grpChg chg="mod">
          <ac:chgData name="Borsoi, Pablo" userId="8608ec15-77a0-4c56-b567-2cb27bb2f939" providerId="ADAL" clId="{037F4E51-193F-4EFE-9B7B-30E227E89436}" dt="2023-11-12T14:21:36.050" v="290"/>
          <ac:grpSpMkLst>
            <pc:docMk/>
            <pc:sldMk cId="3571920431" sldId="321"/>
            <ac:grpSpMk id="41" creationId="{0319FF43-234B-28C7-BFB7-D2C3AB27F96B}"/>
          </ac:grpSpMkLst>
        </pc:grpChg>
        <pc:grpChg chg="mod">
          <ac:chgData name="Borsoi, Pablo" userId="8608ec15-77a0-4c56-b567-2cb27bb2f939" providerId="ADAL" clId="{037F4E51-193F-4EFE-9B7B-30E227E89436}" dt="2023-11-12T14:21:36.050" v="290"/>
          <ac:grpSpMkLst>
            <pc:docMk/>
            <pc:sldMk cId="3571920431" sldId="321"/>
            <ac:grpSpMk id="42" creationId="{CC167AA7-FB98-58F2-5A9F-97B409FC6CF6}"/>
          </ac:grpSpMkLst>
        </pc:grpChg>
        <pc:grpChg chg="mod">
          <ac:chgData name="Borsoi, Pablo" userId="8608ec15-77a0-4c56-b567-2cb27bb2f939" providerId="ADAL" clId="{037F4E51-193F-4EFE-9B7B-30E227E89436}" dt="2023-11-12T14:22:07.817" v="305"/>
          <ac:grpSpMkLst>
            <pc:docMk/>
            <pc:sldMk cId="3571920431" sldId="321"/>
            <ac:grpSpMk id="57" creationId="{7C643ED1-8929-0743-8405-992553C6D701}"/>
          </ac:grpSpMkLst>
        </pc:grpChg>
        <pc:grpChg chg="del mod">
          <ac:chgData name="Borsoi, Pablo" userId="8608ec15-77a0-4c56-b567-2cb27bb2f939" providerId="ADAL" clId="{037F4E51-193F-4EFE-9B7B-30E227E89436}" dt="2023-11-12T14:22:49.909" v="331"/>
          <ac:grpSpMkLst>
            <pc:docMk/>
            <pc:sldMk cId="3571920431" sldId="321"/>
            <ac:grpSpMk id="61" creationId="{0BA8BAA1-343D-0C66-A7EA-24BD96B3E13C}"/>
          </ac:grpSpMkLst>
        </pc:grpChg>
        <pc:grpChg chg="mod">
          <ac:chgData name="Borsoi, Pablo" userId="8608ec15-77a0-4c56-b567-2cb27bb2f939" providerId="ADAL" clId="{037F4E51-193F-4EFE-9B7B-30E227E89436}" dt="2023-11-12T14:22:49.909" v="331"/>
          <ac:grpSpMkLst>
            <pc:docMk/>
            <pc:sldMk cId="3571920431" sldId="321"/>
            <ac:grpSpMk id="83" creationId="{C9792993-12FA-0267-D052-793293194459}"/>
          </ac:grpSpMkLst>
        </pc:grpChg>
        <pc:grpChg chg="mod">
          <ac:chgData name="Borsoi, Pablo" userId="8608ec15-77a0-4c56-b567-2cb27bb2f939" providerId="ADAL" clId="{037F4E51-193F-4EFE-9B7B-30E227E89436}" dt="2023-11-12T14:22:52.538" v="334"/>
          <ac:grpSpMkLst>
            <pc:docMk/>
            <pc:sldMk cId="3571920431" sldId="321"/>
            <ac:grpSpMk id="86" creationId="{5504FE49-45B1-01D1-C3AE-EED49CB4AA9F}"/>
          </ac:grpSpMkLst>
        </pc:grpChg>
        <pc:grpChg chg="mod">
          <ac:chgData name="Borsoi, Pablo" userId="8608ec15-77a0-4c56-b567-2cb27bb2f939" providerId="ADAL" clId="{037F4E51-193F-4EFE-9B7B-30E227E89436}" dt="2023-11-12T14:22:59.805" v="349"/>
          <ac:grpSpMkLst>
            <pc:docMk/>
            <pc:sldMk cId="3571920431" sldId="321"/>
            <ac:grpSpMk id="101" creationId="{C5F981CC-9055-40B6-303B-CACD66F28890}"/>
          </ac:grpSpMkLst>
        </pc:grpChg>
        <pc:grpChg chg="mod">
          <ac:chgData name="Borsoi, Pablo" userId="8608ec15-77a0-4c56-b567-2cb27bb2f939" providerId="ADAL" clId="{037F4E51-193F-4EFE-9B7B-30E227E89436}" dt="2023-11-12T14:22:59.805" v="349"/>
          <ac:grpSpMkLst>
            <pc:docMk/>
            <pc:sldMk cId="3571920431" sldId="321"/>
            <ac:grpSpMk id="102" creationId="{36DB29CF-C003-CAFD-2145-E25ADBC8D418}"/>
          </ac:grpSpMkLst>
        </pc:grpChg>
        <pc:grpChg chg="mod">
          <ac:chgData name="Borsoi, Pablo" userId="8608ec15-77a0-4c56-b567-2cb27bb2f939" providerId="ADAL" clId="{037F4E51-193F-4EFE-9B7B-30E227E89436}" dt="2023-11-12T14:22:59.805" v="349"/>
          <ac:grpSpMkLst>
            <pc:docMk/>
            <pc:sldMk cId="3571920431" sldId="321"/>
            <ac:grpSpMk id="103" creationId="{C69D686C-5FF9-C47A-463F-A5415030BFD1}"/>
          </ac:grpSpMkLst>
        </pc:grpChg>
        <pc:grpChg chg="del mod">
          <ac:chgData name="Borsoi, Pablo" userId="8608ec15-77a0-4c56-b567-2cb27bb2f939" providerId="ADAL" clId="{037F4E51-193F-4EFE-9B7B-30E227E89436}" dt="2023-11-12T14:23:14.725" v="363"/>
          <ac:grpSpMkLst>
            <pc:docMk/>
            <pc:sldMk cId="3571920431" sldId="321"/>
            <ac:grpSpMk id="104" creationId="{9DEE9BB7-9418-AF3D-AAD5-179308F4E6CC}"/>
          </ac:grpSpMkLst>
        </pc:grpChg>
        <pc:grpChg chg="del mod">
          <ac:chgData name="Borsoi, Pablo" userId="8608ec15-77a0-4c56-b567-2cb27bb2f939" providerId="ADAL" clId="{037F4E51-193F-4EFE-9B7B-30E227E89436}" dt="2023-11-12T14:23:14.725" v="363"/>
          <ac:grpSpMkLst>
            <pc:docMk/>
            <pc:sldMk cId="3571920431" sldId="321"/>
            <ac:grpSpMk id="105" creationId="{79752B4F-2B60-4725-F7D2-D50DD687F5A7}"/>
          </ac:grpSpMkLst>
        </pc:grpChg>
        <pc:grpChg chg="mod">
          <ac:chgData name="Borsoi, Pablo" userId="8608ec15-77a0-4c56-b567-2cb27bb2f939" providerId="ADAL" clId="{037F4E51-193F-4EFE-9B7B-30E227E89436}" dt="2023-11-12T14:23:14.725" v="363"/>
          <ac:grpSpMkLst>
            <pc:docMk/>
            <pc:sldMk cId="3571920431" sldId="321"/>
            <ac:grpSpMk id="119" creationId="{0D58014A-EC16-479A-A32B-C53FB76F1076}"/>
          </ac:grpSpMkLst>
        </pc:grpChg>
        <pc:grpChg chg="mod">
          <ac:chgData name="Borsoi, Pablo" userId="8608ec15-77a0-4c56-b567-2cb27bb2f939" providerId="ADAL" clId="{037F4E51-193F-4EFE-9B7B-30E227E89436}" dt="2023-11-12T14:23:14.725" v="363"/>
          <ac:grpSpMkLst>
            <pc:docMk/>
            <pc:sldMk cId="3571920431" sldId="321"/>
            <ac:grpSpMk id="120" creationId="{16D4BB6A-4EFB-6F0D-FEFB-C5A8ADCA56CD}"/>
          </ac:grpSpMkLst>
        </pc:grpChg>
        <pc:grpChg chg="mod">
          <ac:chgData name="Borsoi, Pablo" userId="8608ec15-77a0-4c56-b567-2cb27bb2f939" providerId="ADAL" clId="{037F4E51-193F-4EFE-9B7B-30E227E89436}" dt="2023-11-12T14:23:16.684" v="367"/>
          <ac:grpSpMkLst>
            <pc:docMk/>
            <pc:sldMk cId="3571920431" sldId="321"/>
            <ac:grpSpMk id="124" creationId="{035DA99C-FCF0-B819-CDEC-02D1648AD02A}"/>
          </ac:grpSpMkLst>
        </pc:grpChg>
        <pc:grpChg chg="del mod">
          <ac:chgData name="Borsoi, Pablo" userId="8608ec15-77a0-4c56-b567-2cb27bb2f939" providerId="ADAL" clId="{037F4E51-193F-4EFE-9B7B-30E227E89436}" dt="2023-11-12T14:23:20.026" v="373"/>
          <ac:grpSpMkLst>
            <pc:docMk/>
            <pc:sldMk cId="3571920431" sldId="321"/>
            <ac:grpSpMk id="128" creationId="{2B549DDC-3497-9F09-102C-CF960932592D}"/>
          </ac:grpSpMkLst>
        </pc:grpChg>
        <pc:grpChg chg="add del mod">
          <ac:chgData name="Borsoi, Pablo" userId="8608ec15-77a0-4c56-b567-2cb27bb2f939" providerId="ADAL" clId="{037F4E51-193F-4EFE-9B7B-30E227E89436}" dt="2023-11-12T14:23:29.970" v="392"/>
          <ac:grpSpMkLst>
            <pc:docMk/>
            <pc:sldMk cId="3571920431" sldId="321"/>
            <ac:grpSpMk id="130" creationId="{106321DE-62C1-2627-526B-660C84C0C748}"/>
          </ac:grpSpMkLst>
        </pc:grpChg>
        <pc:grpChg chg="mod">
          <ac:chgData name="Borsoi, Pablo" userId="8608ec15-77a0-4c56-b567-2cb27bb2f939" providerId="ADAL" clId="{037F4E51-193F-4EFE-9B7B-30E227E89436}" dt="2023-11-12T14:23:23.430" v="379"/>
          <ac:grpSpMkLst>
            <pc:docMk/>
            <pc:sldMk cId="3571920431" sldId="321"/>
            <ac:grpSpMk id="134" creationId="{BDEA7673-49B9-2942-5207-EAAF2DCD00F3}"/>
          </ac:grpSpMkLst>
        </pc:grpChg>
        <pc:grpChg chg="del mod">
          <ac:chgData name="Borsoi, Pablo" userId="8608ec15-77a0-4c56-b567-2cb27bb2f939" providerId="ADAL" clId="{037F4E51-193F-4EFE-9B7B-30E227E89436}" dt="2023-11-12T14:23:36.882" v="407"/>
          <ac:grpSpMkLst>
            <pc:docMk/>
            <pc:sldMk cId="3571920431" sldId="321"/>
            <ac:grpSpMk id="146" creationId="{4AE3705E-614E-2B7E-3815-550FF93AB388}"/>
          </ac:grpSpMkLst>
        </pc:grpChg>
        <pc:grpChg chg="del mod">
          <ac:chgData name="Borsoi, Pablo" userId="8608ec15-77a0-4c56-b567-2cb27bb2f939" providerId="ADAL" clId="{037F4E51-193F-4EFE-9B7B-30E227E89436}" dt="2023-11-12T14:23:29.970" v="392"/>
          <ac:grpSpMkLst>
            <pc:docMk/>
            <pc:sldMk cId="3571920431" sldId="321"/>
            <ac:grpSpMk id="147" creationId="{66651747-4706-6621-D614-30C4DE23BB87}"/>
          </ac:grpSpMkLst>
        </pc:grpChg>
        <pc:grpChg chg="mod">
          <ac:chgData name="Borsoi, Pablo" userId="8608ec15-77a0-4c56-b567-2cb27bb2f939" providerId="ADAL" clId="{037F4E51-193F-4EFE-9B7B-30E227E89436}" dt="2023-11-12T14:23:29.970" v="392"/>
          <ac:grpSpMkLst>
            <pc:docMk/>
            <pc:sldMk cId="3571920431" sldId="321"/>
            <ac:grpSpMk id="148" creationId="{706D2D24-CDFB-328D-224B-5A8C77CA475F}"/>
          </ac:grpSpMkLst>
        </pc:grpChg>
        <pc:grpChg chg="mod">
          <ac:chgData name="Borsoi, Pablo" userId="8608ec15-77a0-4c56-b567-2cb27bb2f939" providerId="ADAL" clId="{037F4E51-193F-4EFE-9B7B-30E227E89436}" dt="2023-11-12T14:23:36.882" v="407"/>
          <ac:grpSpMkLst>
            <pc:docMk/>
            <pc:sldMk cId="3571920431" sldId="321"/>
            <ac:grpSpMk id="163" creationId="{C91636B0-679E-D5C6-8638-C57ED099294B}"/>
          </ac:grpSpMkLst>
        </pc:grpChg>
        <pc:grpChg chg="mod">
          <ac:chgData name="Borsoi, Pablo" userId="8608ec15-77a0-4c56-b567-2cb27bb2f939" providerId="ADAL" clId="{037F4E51-193F-4EFE-9B7B-30E227E89436}" dt="2023-11-12T14:23:36.882" v="407"/>
          <ac:grpSpMkLst>
            <pc:docMk/>
            <pc:sldMk cId="3571920431" sldId="321"/>
            <ac:grpSpMk id="164" creationId="{790739A1-BF93-0A9D-FE59-268044E9D1DB}"/>
          </ac:grpSpMkLst>
        </pc:grpChg>
        <pc:grpChg chg="mod">
          <ac:chgData name="Borsoi, Pablo" userId="8608ec15-77a0-4c56-b567-2cb27bb2f939" providerId="ADAL" clId="{037F4E51-193F-4EFE-9B7B-30E227E89436}" dt="2023-11-12T14:23:36.882" v="407"/>
          <ac:grpSpMkLst>
            <pc:docMk/>
            <pc:sldMk cId="3571920431" sldId="321"/>
            <ac:grpSpMk id="165" creationId="{87000164-FA89-FF07-6683-D77348885001}"/>
          </ac:grpSpMkLst>
        </pc:grpChg>
        <pc:grpChg chg="mod">
          <ac:chgData name="Borsoi, Pablo" userId="8608ec15-77a0-4c56-b567-2cb27bb2f939" providerId="ADAL" clId="{037F4E51-193F-4EFE-9B7B-30E227E89436}" dt="2023-11-12T14:29:08.393" v="692"/>
          <ac:grpSpMkLst>
            <pc:docMk/>
            <pc:sldMk cId="3571920431" sldId="321"/>
            <ac:grpSpMk id="166" creationId="{E707285C-9F39-5DFB-3115-10C99282D9EE}"/>
          </ac:grpSpMkLst>
        </pc:grpChg>
        <pc:grpChg chg="mod">
          <ac:chgData name="Borsoi, Pablo" userId="8608ec15-77a0-4c56-b567-2cb27bb2f939" providerId="ADAL" clId="{037F4E51-193F-4EFE-9B7B-30E227E89436}" dt="2023-11-12T14:23:42.962" v="419"/>
          <ac:grpSpMkLst>
            <pc:docMk/>
            <pc:sldMk cId="3571920431" sldId="321"/>
            <ac:grpSpMk id="178" creationId="{3F1325CC-85E6-6F4B-0E29-ED16F5CFACD2}"/>
          </ac:grpSpMkLst>
        </pc:grpChg>
        <pc:grpChg chg="mod">
          <ac:chgData name="Borsoi, Pablo" userId="8608ec15-77a0-4c56-b567-2cb27bb2f939" providerId="ADAL" clId="{037F4E51-193F-4EFE-9B7B-30E227E89436}" dt="2023-11-12T14:29:08.393" v="691"/>
          <ac:grpSpMkLst>
            <pc:docMk/>
            <pc:sldMk cId="3571920431" sldId="321"/>
            <ac:grpSpMk id="179" creationId="{E7817624-D0AD-7CE0-731C-9A58FB72CBD3}"/>
          </ac:grpSpMkLst>
        </pc:grpChg>
        <pc:grpChg chg="del mod">
          <ac:chgData name="Borsoi, Pablo" userId="8608ec15-77a0-4c56-b567-2cb27bb2f939" providerId="ADAL" clId="{037F4E51-193F-4EFE-9B7B-30E227E89436}" dt="2023-11-12T14:23:55.685" v="440"/>
          <ac:grpSpMkLst>
            <pc:docMk/>
            <pc:sldMk cId="3571920431" sldId="321"/>
            <ac:grpSpMk id="186" creationId="{5483439B-5D6A-78FE-C649-8F12E150A698}"/>
          </ac:grpSpMkLst>
        </pc:grpChg>
        <pc:grpChg chg="mod">
          <ac:chgData name="Borsoi, Pablo" userId="8608ec15-77a0-4c56-b567-2cb27bb2f939" providerId="ADAL" clId="{037F4E51-193F-4EFE-9B7B-30E227E89436}" dt="2023-11-12T14:23:46.947" v="426"/>
          <ac:grpSpMkLst>
            <pc:docMk/>
            <pc:sldMk cId="3571920431" sldId="321"/>
            <ac:grpSpMk id="187" creationId="{54B2EF9B-20FB-63B0-8E51-823E20C7FED7}"/>
          </ac:grpSpMkLst>
        </pc:grpChg>
        <pc:grpChg chg="del mod">
          <ac:chgData name="Borsoi, Pablo" userId="8608ec15-77a0-4c56-b567-2cb27bb2f939" providerId="ADAL" clId="{037F4E51-193F-4EFE-9B7B-30E227E89436}" dt="2023-11-12T14:28:56.621" v="686"/>
          <ac:grpSpMkLst>
            <pc:docMk/>
            <pc:sldMk cId="3571920431" sldId="321"/>
            <ac:grpSpMk id="201" creationId="{C93DF345-36AE-15FD-5086-B459ADD10FF4}"/>
          </ac:grpSpMkLst>
        </pc:grpChg>
        <pc:grpChg chg="mod">
          <ac:chgData name="Borsoi, Pablo" userId="8608ec15-77a0-4c56-b567-2cb27bb2f939" providerId="ADAL" clId="{037F4E51-193F-4EFE-9B7B-30E227E89436}" dt="2023-11-12T14:24:06.677" v="446"/>
          <ac:grpSpMkLst>
            <pc:docMk/>
            <pc:sldMk cId="3571920431" sldId="321"/>
            <ac:grpSpMk id="204" creationId="{B82BC88C-8DBE-AA2A-D9BF-4E0ED2BEBBD6}"/>
          </ac:grpSpMkLst>
        </pc:grpChg>
        <pc:grpChg chg="mod">
          <ac:chgData name="Borsoi, Pablo" userId="8608ec15-77a0-4c56-b567-2cb27bb2f939" providerId="ADAL" clId="{037F4E51-193F-4EFE-9B7B-30E227E89436}" dt="2023-11-12T14:28:56.621" v="686"/>
          <ac:grpSpMkLst>
            <pc:docMk/>
            <pc:sldMk cId="3571920431" sldId="321"/>
            <ac:grpSpMk id="206" creationId="{4763F13B-B967-F466-ED9C-6679195FF3AA}"/>
          </ac:grpSpMkLst>
        </pc:grpChg>
        <pc:picChg chg="del mod">
          <ac:chgData name="Borsoi, Pablo" userId="8608ec15-77a0-4c56-b567-2cb27bb2f939" providerId="ADAL" clId="{037F4E51-193F-4EFE-9B7B-30E227E89436}" dt="2023-11-12T13:56:28.332" v="152" actId="478"/>
          <ac:picMkLst>
            <pc:docMk/>
            <pc:sldMk cId="3571920431" sldId="321"/>
            <ac:picMk id="3" creationId="{F200A6B8-1B3E-8EF0-8396-FEB6D156B849}"/>
          </ac:picMkLst>
        </pc:picChg>
        <pc:inkChg chg="add mod">
          <ac:chgData name="Borsoi, Pablo" userId="8608ec15-77a0-4c56-b567-2cb27bb2f939" providerId="ADAL" clId="{037F4E51-193F-4EFE-9B7B-30E227E89436}" dt="2023-11-12T14:21:23.513" v="267"/>
          <ac:inkMkLst>
            <pc:docMk/>
            <pc:sldMk cId="3571920431" sldId="321"/>
            <ac:inkMk id="2" creationId="{C9E7ECF8-1358-448C-CAE3-21A4F90D317B}"/>
          </ac:inkMkLst>
        </pc:inkChg>
        <pc:inkChg chg="add mod">
          <ac:chgData name="Borsoi, Pablo" userId="8608ec15-77a0-4c56-b567-2cb27bb2f939" providerId="ADAL" clId="{037F4E51-193F-4EFE-9B7B-30E227E89436}" dt="2023-11-12T14:21:23.513" v="267"/>
          <ac:inkMkLst>
            <pc:docMk/>
            <pc:sldMk cId="3571920431" sldId="321"/>
            <ac:inkMk id="4" creationId="{F28ED2F2-C8C4-CEFA-D73F-65386B100DFD}"/>
          </ac:inkMkLst>
        </pc:inkChg>
        <pc:inkChg chg="add mod">
          <ac:chgData name="Borsoi, Pablo" userId="8608ec15-77a0-4c56-b567-2cb27bb2f939" providerId="ADAL" clId="{037F4E51-193F-4EFE-9B7B-30E227E89436}" dt="2023-11-12T14:21:23.513" v="267"/>
          <ac:inkMkLst>
            <pc:docMk/>
            <pc:sldMk cId="3571920431" sldId="321"/>
            <ac:inkMk id="5" creationId="{56FD430B-3746-E56D-519D-4B0A400083DC}"/>
          </ac:inkMkLst>
        </pc:inkChg>
        <pc:inkChg chg="add mod">
          <ac:chgData name="Borsoi, Pablo" userId="8608ec15-77a0-4c56-b567-2cb27bb2f939" providerId="ADAL" clId="{037F4E51-193F-4EFE-9B7B-30E227E89436}" dt="2023-11-12T14:21:23.513" v="267"/>
          <ac:inkMkLst>
            <pc:docMk/>
            <pc:sldMk cId="3571920431" sldId="321"/>
            <ac:inkMk id="6" creationId="{47A42DC1-183E-F898-840B-D2679D32209E}"/>
          </ac:inkMkLst>
        </pc:inkChg>
        <pc:inkChg chg="add mod">
          <ac:chgData name="Borsoi, Pablo" userId="8608ec15-77a0-4c56-b567-2cb27bb2f939" providerId="ADAL" clId="{037F4E51-193F-4EFE-9B7B-30E227E89436}" dt="2023-11-12T14:21:23.513" v="267"/>
          <ac:inkMkLst>
            <pc:docMk/>
            <pc:sldMk cId="3571920431" sldId="321"/>
            <ac:inkMk id="7" creationId="{EED69274-FBC7-052A-A907-07E9ED483C49}"/>
          </ac:inkMkLst>
        </pc:inkChg>
        <pc:inkChg chg="add mod">
          <ac:chgData name="Borsoi, Pablo" userId="8608ec15-77a0-4c56-b567-2cb27bb2f939" providerId="ADAL" clId="{037F4E51-193F-4EFE-9B7B-30E227E89436}" dt="2023-11-12T14:21:23.513" v="267"/>
          <ac:inkMkLst>
            <pc:docMk/>
            <pc:sldMk cId="3571920431" sldId="321"/>
            <ac:inkMk id="8" creationId="{73DAE586-BCC8-BBD1-675F-34E1D8B6FF6F}"/>
          </ac:inkMkLst>
        </pc:inkChg>
        <pc:inkChg chg="add mod">
          <ac:chgData name="Borsoi, Pablo" userId="8608ec15-77a0-4c56-b567-2cb27bb2f939" providerId="ADAL" clId="{037F4E51-193F-4EFE-9B7B-30E227E89436}" dt="2023-11-12T14:21:23.513" v="267"/>
          <ac:inkMkLst>
            <pc:docMk/>
            <pc:sldMk cId="3571920431" sldId="321"/>
            <ac:inkMk id="9" creationId="{822D5F5C-A394-DDE3-CFA1-794C05104B2E}"/>
          </ac:inkMkLst>
        </pc:inkChg>
        <pc:inkChg chg="add mod">
          <ac:chgData name="Borsoi, Pablo" userId="8608ec15-77a0-4c56-b567-2cb27bb2f939" providerId="ADAL" clId="{037F4E51-193F-4EFE-9B7B-30E227E89436}" dt="2023-11-12T14:21:23.513" v="267"/>
          <ac:inkMkLst>
            <pc:docMk/>
            <pc:sldMk cId="3571920431" sldId="321"/>
            <ac:inkMk id="10" creationId="{3AB01115-93D8-8AEC-9564-9E245676B3B4}"/>
          </ac:inkMkLst>
        </pc:inkChg>
        <pc:inkChg chg="add mod">
          <ac:chgData name="Borsoi, Pablo" userId="8608ec15-77a0-4c56-b567-2cb27bb2f939" providerId="ADAL" clId="{037F4E51-193F-4EFE-9B7B-30E227E89436}" dt="2023-11-12T14:21:23.513" v="267"/>
          <ac:inkMkLst>
            <pc:docMk/>
            <pc:sldMk cId="3571920431" sldId="321"/>
            <ac:inkMk id="11" creationId="{504CA0DE-15BA-B6C1-D2DB-4B1B677C160B}"/>
          </ac:inkMkLst>
        </pc:inkChg>
        <pc:inkChg chg="add mod">
          <ac:chgData name="Borsoi, Pablo" userId="8608ec15-77a0-4c56-b567-2cb27bb2f939" providerId="ADAL" clId="{037F4E51-193F-4EFE-9B7B-30E227E89436}" dt="2023-11-12T14:21:23.513" v="267"/>
          <ac:inkMkLst>
            <pc:docMk/>
            <pc:sldMk cId="3571920431" sldId="321"/>
            <ac:inkMk id="12" creationId="{EF394E31-6B4B-8940-7273-FD50123EABA6}"/>
          </ac:inkMkLst>
        </pc:inkChg>
        <pc:inkChg chg="add mod">
          <ac:chgData name="Borsoi, Pablo" userId="8608ec15-77a0-4c56-b567-2cb27bb2f939" providerId="ADAL" clId="{037F4E51-193F-4EFE-9B7B-30E227E89436}" dt="2023-11-12T14:21:23.513" v="267"/>
          <ac:inkMkLst>
            <pc:docMk/>
            <pc:sldMk cId="3571920431" sldId="321"/>
            <ac:inkMk id="13" creationId="{4B08449E-A12D-24CD-B447-D8414580CAA6}"/>
          </ac:inkMkLst>
        </pc:inkChg>
        <pc:inkChg chg="add mod">
          <ac:chgData name="Borsoi, Pablo" userId="8608ec15-77a0-4c56-b567-2cb27bb2f939" providerId="ADAL" clId="{037F4E51-193F-4EFE-9B7B-30E227E89436}" dt="2023-11-12T14:21:23.513" v="267"/>
          <ac:inkMkLst>
            <pc:docMk/>
            <pc:sldMk cId="3571920431" sldId="321"/>
            <ac:inkMk id="15" creationId="{FFD940D2-A70F-B88C-DBC3-FC25550008B5}"/>
          </ac:inkMkLst>
        </pc:inkChg>
        <pc:inkChg chg="add mod">
          <ac:chgData name="Borsoi, Pablo" userId="8608ec15-77a0-4c56-b567-2cb27bb2f939" providerId="ADAL" clId="{037F4E51-193F-4EFE-9B7B-30E227E89436}" dt="2023-11-12T14:21:23.513" v="267"/>
          <ac:inkMkLst>
            <pc:docMk/>
            <pc:sldMk cId="3571920431" sldId="321"/>
            <ac:inkMk id="16" creationId="{8F03D0A4-ED3F-39E0-0FEC-4F4811A9B82C}"/>
          </ac:inkMkLst>
        </pc:inkChg>
        <pc:inkChg chg="add mod">
          <ac:chgData name="Borsoi, Pablo" userId="8608ec15-77a0-4c56-b567-2cb27bb2f939" providerId="ADAL" clId="{037F4E51-193F-4EFE-9B7B-30E227E89436}" dt="2023-11-12T14:21:23.513" v="267"/>
          <ac:inkMkLst>
            <pc:docMk/>
            <pc:sldMk cId="3571920431" sldId="321"/>
            <ac:inkMk id="17" creationId="{5B665842-E20D-2750-8E7D-DDAE29F5D07E}"/>
          </ac:inkMkLst>
        </pc:inkChg>
        <pc:inkChg chg="add mod">
          <ac:chgData name="Borsoi, Pablo" userId="8608ec15-77a0-4c56-b567-2cb27bb2f939" providerId="ADAL" clId="{037F4E51-193F-4EFE-9B7B-30E227E89436}" dt="2023-11-12T14:21:28.504" v="276"/>
          <ac:inkMkLst>
            <pc:docMk/>
            <pc:sldMk cId="3571920431" sldId="321"/>
            <ac:inkMk id="19" creationId="{468B8E43-A4DF-8FF1-85A9-FD1CAD2276CB}"/>
          </ac:inkMkLst>
        </pc:inkChg>
        <pc:inkChg chg="add mod">
          <ac:chgData name="Borsoi, Pablo" userId="8608ec15-77a0-4c56-b567-2cb27bb2f939" providerId="ADAL" clId="{037F4E51-193F-4EFE-9B7B-30E227E89436}" dt="2023-11-12T14:21:28.504" v="276"/>
          <ac:inkMkLst>
            <pc:docMk/>
            <pc:sldMk cId="3571920431" sldId="321"/>
            <ac:inkMk id="20" creationId="{17A557A7-F6F6-67A4-ECD3-4D037A7E81E4}"/>
          </ac:inkMkLst>
        </pc:inkChg>
        <pc:inkChg chg="add mod">
          <ac:chgData name="Borsoi, Pablo" userId="8608ec15-77a0-4c56-b567-2cb27bb2f939" providerId="ADAL" clId="{037F4E51-193F-4EFE-9B7B-30E227E89436}" dt="2023-11-12T14:21:28.504" v="276"/>
          <ac:inkMkLst>
            <pc:docMk/>
            <pc:sldMk cId="3571920431" sldId="321"/>
            <ac:inkMk id="21" creationId="{C0A013B3-268E-D43C-56AC-368041373D7F}"/>
          </ac:inkMkLst>
        </pc:inkChg>
        <pc:inkChg chg="add mod">
          <ac:chgData name="Borsoi, Pablo" userId="8608ec15-77a0-4c56-b567-2cb27bb2f939" providerId="ADAL" clId="{037F4E51-193F-4EFE-9B7B-30E227E89436}" dt="2023-11-12T14:21:28.504" v="276"/>
          <ac:inkMkLst>
            <pc:docMk/>
            <pc:sldMk cId="3571920431" sldId="321"/>
            <ac:inkMk id="22" creationId="{5BCB7E89-A902-0311-CF89-26ED019DB1C0}"/>
          </ac:inkMkLst>
        </pc:inkChg>
        <pc:inkChg chg="add mod">
          <ac:chgData name="Borsoi, Pablo" userId="8608ec15-77a0-4c56-b567-2cb27bb2f939" providerId="ADAL" clId="{037F4E51-193F-4EFE-9B7B-30E227E89436}" dt="2023-11-12T14:21:28.504" v="276"/>
          <ac:inkMkLst>
            <pc:docMk/>
            <pc:sldMk cId="3571920431" sldId="321"/>
            <ac:inkMk id="23" creationId="{EFD94DBA-4845-9092-A95F-409A05B72F67}"/>
          </ac:inkMkLst>
        </pc:inkChg>
        <pc:inkChg chg="add mod">
          <ac:chgData name="Borsoi, Pablo" userId="8608ec15-77a0-4c56-b567-2cb27bb2f939" providerId="ADAL" clId="{037F4E51-193F-4EFE-9B7B-30E227E89436}" dt="2023-11-12T14:21:28.504" v="276"/>
          <ac:inkMkLst>
            <pc:docMk/>
            <pc:sldMk cId="3571920431" sldId="321"/>
            <ac:inkMk id="24" creationId="{94BB67E7-AC60-1618-2510-07A2603BDE7E}"/>
          </ac:inkMkLst>
        </pc:inkChg>
        <pc:inkChg chg="add mod">
          <ac:chgData name="Borsoi, Pablo" userId="8608ec15-77a0-4c56-b567-2cb27bb2f939" providerId="ADAL" clId="{037F4E51-193F-4EFE-9B7B-30E227E89436}" dt="2023-11-12T14:21:28.504" v="276"/>
          <ac:inkMkLst>
            <pc:docMk/>
            <pc:sldMk cId="3571920431" sldId="321"/>
            <ac:inkMk id="25" creationId="{7E62C650-66F4-EFE2-B6E3-43A626831B91}"/>
          </ac:inkMkLst>
        </pc:inkChg>
        <pc:inkChg chg="add mod">
          <ac:chgData name="Borsoi, Pablo" userId="8608ec15-77a0-4c56-b567-2cb27bb2f939" providerId="ADAL" clId="{037F4E51-193F-4EFE-9B7B-30E227E89436}" dt="2023-11-12T14:21:28.504" v="276"/>
          <ac:inkMkLst>
            <pc:docMk/>
            <pc:sldMk cId="3571920431" sldId="321"/>
            <ac:inkMk id="26" creationId="{48D1D9AD-D5C7-6305-3E80-C84359869AC5}"/>
          </ac:inkMkLst>
        </pc:inkChg>
        <pc:inkChg chg="add mod">
          <ac:chgData name="Borsoi, Pablo" userId="8608ec15-77a0-4c56-b567-2cb27bb2f939" providerId="ADAL" clId="{037F4E51-193F-4EFE-9B7B-30E227E89436}" dt="2023-11-12T14:21:36.050" v="290"/>
          <ac:inkMkLst>
            <pc:docMk/>
            <pc:sldMk cId="3571920431" sldId="321"/>
            <ac:inkMk id="28" creationId="{056EEAB0-EDB5-E751-B85D-EFD9DB75C1F8}"/>
          </ac:inkMkLst>
        </pc:inkChg>
        <pc:inkChg chg="add mod">
          <ac:chgData name="Borsoi, Pablo" userId="8608ec15-77a0-4c56-b567-2cb27bb2f939" providerId="ADAL" clId="{037F4E51-193F-4EFE-9B7B-30E227E89436}" dt="2023-11-12T14:21:36.050" v="290"/>
          <ac:inkMkLst>
            <pc:docMk/>
            <pc:sldMk cId="3571920431" sldId="321"/>
            <ac:inkMk id="29" creationId="{7D2218E4-9E68-92A8-B9EF-2062C036C082}"/>
          </ac:inkMkLst>
        </pc:inkChg>
        <pc:inkChg chg="add mod">
          <ac:chgData name="Borsoi, Pablo" userId="8608ec15-77a0-4c56-b567-2cb27bb2f939" providerId="ADAL" clId="{037F4E51-193F-4EFE-9B7B-30E227E89436}" dt="2023-11-12T14:21:36.050" v="290"/>
          <ac:inkMkLst>
            <pc:docMk/>
            <pc:sldMk cId="3571920431" sldId="321"/>
            <ac:inkMk id="30" creationId="{1FB4D3BB-AB17-AEE0-8548-BD891E73600F}"/>
          </ac:inkMkLst>
        </pc:inkChg>
        <pc:inkChg chg="add mod">
          <ac:chgData name="Borsoi, Pablo" userId="8608ec15-77a0-4c56-b567-2cb27bb2f939" providerId="ADAL" clId="{037F4E51-193F-4EFE-9B7B-30E227E89436}" dt="2023-11-12T14:21:36.050" v="290"/>
          <ac:inkMkLst>
            <pc:docMk/>
            <pc:sldMk cId="3571920431" sldId="321"/>
            <ac:inkMk id="32" creationId="{47E1D7D3-685C-394F-084E-16180FA299CA}"/>
          </ac:inkMkLst>
        </pc:inkChg>
        <pc:inkChg chg="add mod">
          <ac:chgData name="Borsoi, Pablo" userId="8608ec15-77a0-4c56-b567-2cb27bb2f939" providerId="ADAL" clId="{037F4E51-193F-4EFE-9B7B-30E227E89436}" dt="2023-11-12T14:21:36.050" v="290"/>
          <ac:inkMkLst>
            <pc:docMk/>
            <pc:sldMk cId="3571920431" sldId="321"/>
            <ac:inkMk id="33" creationId="{2AA5580E-106D-F889-22D1-81542B142888}"/>
          </ac:inkMkLst>
        </pc:inkChg>
        <pc:inkChg chg="add mod">
          <ac:chgData name="Borsoi, Pablo" userId="8608ec15-77a0-4c56-b567-2cb27bb2f939" providerId="ADAL" clId="{037F4E51-193F-4EFE-9B7B-30E227E89436}" dt="2023-11-12T14:21:36.050" v="290"/>
          <ac:inkMkLst>
            <pc:docMk/>
            <pc:sldMk cId="3571920431" sldId="321"/>
            <ac:inkMk id="34" creationId="{09BBC632-6106-B794-F914-E45AB6C40CB3}"/>
          </ac:inkMkLst>
        </pc:inkChg>
        <pc:inkChg chg="add mod">
          <ac:chgData name="Borsoi, Pablo" userId="8608ec15-77a0-4c56-b567-2cb27bb2f939" providerId="ADAL" clId="{037F4E51-193F-4EFE-9B7B-30E227E89436}" dt="2023-11-12T14:21:36.050" v="290"/>
          <ac:inkMkLst>
            <pc:docMk/>
            <pc:sldMk cId="3571920431" sldId="321"/>
            <ac:inkMk id="35" creationId="{0614C3ED-7641-7B78-088C-57132640F608}"/>
          </ac:inkMkLst>
        </pc:inkChg>
        <pc:inkChg chg="add mod">
          <ac:chgData name="Borsoi, Pablo" userId="8608ec15-77a0-4c56-b567-2cb27bb2f939" providerId="ADAL" clId="{037F4E51-193F-4EFE-9B7B-30E227E89436}" dt="2023-11-12T14:21:36.050" v="290"/>
          <ac:inkMkLst>
            <pc:docMk/>
            <pc:sldMk cId="3571920431" sldId="321"/>
            <ac:inkMk id="36" creationId="{B4620155-204E-534A-D1FC-E3419361C63D}"/>
          </ac:inkMkLst>
        </pc:inkChg>
        <pc:inkChg chg="add">
          <ac:chgData name="Borsoi, Pablo" userId="8608ec15-77a0-4c56-b567-2cb27bb2f939" providerId="ADAL" clId="{037F4E51-193F-4EFE-9B7B-30E227E89436}" dt="2023-11-12T14:21:33.868" v="286" actId="9405"/>
          <ac:inkMkLst>
            <pc:docMk/>
            <pc:sldMk cId="3571920431" sldId="321"/>
            <ac:inkMk id="37" creationId="{5373ACFF-02D6-F801-26B9-3DD1676193FB}"/>
          </ac:inkMkLst>
        </pc:inkChg>
        <pc:inkChg chg="add mod">
          <ac:chgData name="Borsoi, Pablo" userId="8608ec15-77a0-4c56-b567-2cb27bb2f939" providerId="ADAL" clId="{037F4E51-193F-4EFE-9B7B-30E227E89436}" dt="2023-11-12T14:21:36.050" v="290"/>
          <ac:inkMkLst>
            <pc:docMk/>
            <pc:sldMk cId="3571920431" sldId="321"/>
            <ac:inkMk id="38" creationId="{306F49AB-84BC-D597-21E1-79D2308B6ADC}"/>
          </ac:inkMkLst>
        </pc:inkChg>
        <pc:inkChg chg="add mod">
          <ac:chgData name="Borsoi, Pablo" userId="8608ec15-77a0-4c56-b567-2cb27bb2f939" providerId="ADAL" clId="{037F4E51-193F-4EFE-9B7B-30E227E89436}" dt="2023-11-12T14:21:36.050" v="290"/>
          <ac:inkMkLst>
            <pc:docMk/>
            <pc:sldMk cId="3571920431" sldId="321"/>
            <ac:inkMk id="39" creationId="{CC4CA11B-EAEB-DB3C-8EB2-9BAD0789BB8E}"/>
          </ac:inkMkLst>
        </pc:inkChg>
        <pc:inkChg chg="add mod">
          <ac:chgData name="Borsoi, Pablo" userId="8608ec15-77a0-4c56-b567-2cb27bb2f939" providerId="ADAL" clId="{037F4E51-193F-4EFE-9B7B-30E227E89436}" dt="2023-11-12T14:21:36.050" v="290"/>
          <ac:inkMkLst>
            <pc:docMk/>
            <pc:sldMk cId="3571920431" sldId="321"/>
            <ac:inkMk id="40" creationId="{479E3549-D43B-DB27-8CAE-B180531CE446}"/>
          </ac:inkMkLst>
        </pc:inkChg>
        <pc:inkChg chg="add mod">
          <ac:chgData name="Borsoi, Pablo" userId="8608ec15-77a0-4c56-b567-2cb27bb2f939" providerId="ADAL" clId="{037F4E51-193F-4EFE-9B7B-30E227E89436}" dt="2023-11-12T14:22:07.817" v="305"/>
          <ac:inkMkLst>
            <pc:docMk/>
            <pc:sldMk cId="3571920431" sldId="321"/>
            <ac:inkMk id="43" creationId="{3CF41C5A-DD3F-CEB7-3F3E-6AC587D3282B}"/>
          </ac:inkMkLst>
        </pc:inkChg>
        <pc:inkChg chg="add mod">
          <ac:chgData name="Borsoi, Pablo" userId="8608ec15-77a0-4c56-b567-2cb27bb2f939" providerId="ADAL" clId="{037F4E51-193F-4EFE-9B7B-30E227E89436}" dt="2023-11-12T14:22:07.817" v="305"/>
          <ac:inkMkLst>
            <pc:docMk/>
            <pc:sldMk cId="3571920431" sldId="321"/>
            <ac:inkMk id="44" creationId="{71238C59-82BF-42F0-32C7-CE1CC298AB73}"/>
          </ac:inkMkLst>
        </pc:inkChg>
        <pc:inkChg chg="add mod">
          <ac:chgData name="Borsoi, Pablo" userId="8608ec15-77a0-4c56-b567-2cb27bb2f939" providerId="ADAL" clId="{037F4E51-193F-4EFE-9B7B-30E227E89436}" dt="2023-11-12T14:22:07.817" v="305"/>
          <ac:inkMkLst>
            <pc:docMk/>
            <pc:sldMk cId="3571920431" sldId="321"/>
            <ac:inkMk id="45" creationId="{0A380192-1832-DB29-2F28-7550A3D38372}"/>
          </ac:inkMkLst>
        </pc:inkChg>
        <pc:inkChg chg="add mod">
          <ac:chgData name="Borsoi, Pablo" userId="8608ec15-77a0-4c56-b567-2cb27bb2f939" providerId="ADAL" clId="{037F4E51-193F-4EFE-9B7B-30E227E89436}" dt="2023-11-12T14:22:07.817" v="305"/>
          <ac:inkMkLst>
            <pc:docMk/>
            <pc:sldMk cId="3571920431" sldId="321"/>
            <ac:inkMk id="46" creationId="{68B39C78-128F-DD9C-80DB-6D3875184C4C}"/>
          </ac:inkMkLst>
        </pc:inkChg>
        <pc:inkChg chg="add mod">
          <ac:chgData name="Borsoi, Pablo" userId="8608ec15-77a0-4c56-b567-2cb27bb2f939" providerId="ADAL" clId="{037F4E51-193F-4EFE-9B7B-30E227E89436}" dt="2023-11-12T14:22:07.817" v="305"/>
          <ac:inkMkLst>
            <pc:docMk/>
            <pc:sldMk cId="3571920431" sldId="321"/>
            <ac:inkMk id="47" creationId="{C9197696-68F7-CF2D-ACDA-FAA18D66EE4C}"/>
          </ac:inkMkLst>
        </pc:inkChg>
        <pc:inkChg chg="add mod">
          <ac:chgData name="Borsoi, Pablo" userId="8608ec15-77a0-4c56-b567-2cb27bb2f939" providerId="ADAL" clId="{037F4E51-193F-4EFE-9B7B-30E227E89436}" dt="2023-11-12T14:22:07.817" v="305"/>
          <ac:inkMkLst>
            <pc:docMk/>
            <pc:sldMk cId="3571920431" sldId="321"/>
            <ac:inkMk id="48" creationId="{C8B7ECD9-6E1E-4841-8E18-FE78E394C55C}"/>
          </ac:inkMkLst>
        </pc:inkChg>
        <pc:inkChg chg="add mod">
          <ac:chgData name="Borsoi, Pablo" userId="8608ec15-77a0-4c56-b567-2cb27bb2f939" providerId="ADAL" clId="{037F4E51-193F-4EFE-9B7B-30E227E89436}" dt="2023-11-12T14:22:07.817" v="305"/>
          <ac:inkMkLst>
            <pc:docMk/>
            <pc:sldMk cId="3571920431" sldId="321"/>
            <ac:inkMk id="49" creationId="{49FFE37D-F4DF-A87B-EDD7-FFEDBB68E25C}"/>
          </ac:inkMkLst>
        </pc:inkChg>
        <pc:inkChg chg="add mod">
          <ac:chgData name="Borsoi, Pablo" userId="8608ec15-77a0-4c56-b567-2cb27bb2f939" providerId="ADAL" clId="{037F4E51-193F-4EFE-9B7B-30E227E89436}" dt="2023-11-12T14:22:07.817" v="305"/>
          <ac:inkMkLst>
            <pc:docMk/>
            <pc:sldMk cId="3571920431" sldId="321"/>
            <ac:inkMk id="50" creationId="{C4EAFF7B-949B-71B6-EF0C-427801410719}"/>
          </ac:inkMkLst>
        </pc:inkChg>
        <pc:inkChg chg="add mod">
          <ac:chgData name="Borsoi, Pablo" userId="8608ec15-77a0-4c56-b567-2cb27bb2f939" providerId="ADAL" clId="{037F4E51-193F-4EFE-9B7B-30E227E89436}" dt="2023-11-12T14:22:07.817" v="305"/>
          <ac:inkMkLst>
            <pc:docMk/>
            <pc:sldMk cId="3571920431" sldId="321"/>
            <ac:inkMk id="51" creationId="{DF5B02A7-E79B-95C7-CB6D-3D4BAB215955}"/>
          </ac:inkMkLst>
        </pc:inkChg>
        <pc:inkChg chg="add mod">
          <ac:chgData name="Borsoi, Pablo" userId="8608ec15-77a0-4c56-b567-2cb27bb2f939" providerId="ADAL" clId="{037F4E51-193F-4EFE-9B7B-30E227E89436}" dt="2023-11-12T14:22:07.817" v="305"/>
          <ac:inkMkLst>
            <pc:docMk/>
            <pc:sldMk cId="3571920431" sldId="321"/>
            <ac:inkMk id="52" creationId="{957A7340-B142-B069-9AFC-C551D4C4F778}"/>
          </ac:inkMkLst>
        </pc:inkChg>
        <pc:inkChg chg="add mod">
          <ac:chgData name="Borsoi, Pablo" userId="8608ec15-77a0-4c56-b567-2cb27bb2f939" providerId="ADAL" clId="{037F4E51-193F-4EFE-9B7B-30E227E89436}" dt="2023-11-12T14:22:07.817" v="305"/>
          <ac:inkMkLst>
            <pc:docMk/>
            <pc:sldMk cId="3571920431" sldId="321"/>
            <ac:inkMk id="53" creationId="{5D831341-BCAE-251A-9D66-C92E5475E193}"/>
          </ac:inkMkLst>
        </pc:inkChg>
        <pc:inkChg chg="add mod">
          <ac:chgData name="Borsoi, Pablo" userId="8608ec15-77a0-4c56-b567-2cb27bb2f939" providerId="ADAL" clId="{037F4E51-193F-4EFE-9B7B-30E227E89436}" dt="2023-11-12T14:22:07.817" v="305"/>
          <ac:inkMkLst>
            <pc:docMk/>
            <pc:sldMk cId="3571920431" sldId="321"/>
            <ac:inkMk id="54" creationId="{5052232E-82F9-F360-00D0-0C4654EBB6A5}"/>
          </ac:inkMkLst>
        </pc:inkChg>
        <pc:inkChg chg="add mod">
          <ac:chgData name="Borsoi, Pablo" userId="8608ec15-77a0-4c56-b567-2cb27bb2f939" providerId="ADAL" clId="{037F4E51-193F-4EFE-9B7B-30E227E89436}" dt="2023-11-12T14:22:07.817" v="305"/>
          <ac:inkMkLst>
            <pc:docMk/>
            <pc:sldMk cId="3571920431" sldId="321"/>
            <ac:inkMk id="55" creationId="{B98D759F-9329-F23F-ADBB-8F8A43C97979}"/>
          </ac:inkMkLst>
        </pc:inkChg>
        <pc:inkChg chg="add mod">
          <ac:chgData name="Borsoi, Pablo" userId="8608ec15-77a0-4c56-b567-2cb27bb2f939" providerId="ADAL" clId="{037F4E51-193F-4EFE-9B7B-30E227E89436}" dt="2023-11-12T14:22:07.817" v="305"/>
          <ac:inkMkLst>
            <pc:docMk/>
            <pc:sldMk cId="3571920431" sldId="321"/>
            <ac:inkMk id="56" creationId="{3636755F-FE84-75DD-658C-2641EB6E2316}"/>
          </ac:inkMkLst>
        </pc:inkChg>
        <pc:inkChg chg="add mod">
          <ac:chgData name="Borsoi, Pablo" userId="8608ec15-77a0-4c56-b567-2cb27bb2f939" providerId="ADAL" clId="{037F4E51-193F-4EFE-9B7B-30E227E89436}" dt="2023-11-12T14:22:49.909" v="331"/>
          <ac:inkMkLst>
            <pc:docMk/>
            <pc:sldMk cId="3571920431" sldId="321"/>
            <ac:inkMk id="58" creationId="{A2AE7B90-7480-A854-B4D0-7352F7EF44EF}"/>
          </ac:inkMkLst>
        </pc:inkChg>
        <pc:inkChg chg="add mod">
          <ac:chgData name="Borsoi, Pablo" userId="8608ec15-77a0-4c56-b567-2cb27bb2f939" providerId="ADAL" clId="{037F4E51-193F-4EFE-9B7B-30E227E89436}" dt="2023-11-12T14:22:49.909" v="331"/>
          <ac:inkMkLst>
            <pc:docMk/>
            <pc:sldMk cId="3571920431" sldId="321"/>
            <ac:inkMk id="59" creationId="{6111BE47-2006-906D-7401-21F3F066AD9E}"/>
          </ac:inkMkLst>
        </pc:inkChg>
        <pc:inkChg chg="add mod">
          <ac:chgData name="Borsoi, Pablo" userId="8608ec15-77a0-4c56-b567-2cb27bb2f939" providerId="ADAL" clId="{037F4E51-193F-4EFE-9B7B-30E227E89436}" dt="2023-11-12T14:22:49.909" v="331"/>
          <ac:inkMkLst>
            <pc:docMk/>
            <pc:sldMk cId="3571920431" sldId="321"/>
            <ac:inkMk id="60" creationId="{833159FA-7824-B14A-BED6-A634AD74748C}"/>
          </ac:inkMkLst>
        </pc:inkChg>
        <pc:inkChg chg="add mod">
          <ac:chgData name="Borsoi, Pablo" userId="8608ec15-77a0-4c56-b567-2cb27bb2f939" providerId="ADAL" clId="{037F4E51-193F-4EFE-9B7B-30E227E89436}" dt="2023-11-12T14:22:49.909" v="331"/>
          <ac:inkMkLst>
            <pc:docMk/>
            <pc:sldMk cId="3571920431" sldId="321"/>
            <ac:inkMk id="62" creationId="{6E48ABFF-7842-A8B1-6FC4-32620A7A39A1}"/>
          </ac:inkMkLst>
        </pc:inkChg>
        <pc:inkChg chg="add mod">
          <ac:chgData name="Borsoi, Pablo" userId="8608ec15-77a0-4c56-b567-2cb27bb2f939" providerId="ADAL" clId="{037F4E51-193F-4EFE-9B7B-30E227E89436}" dt="2023-11-12T14:22:49.909" v="331"/>
          <ac:inkMkLst>
            <pc:docMk/>
            <pc:sldMk cId="3571920431" sldId="321"/>
            <ac:inkMk id="63" creationId="{5954AC32-8C51-314C-C028-8C89A9117549}"/>
          </ac:inkMkLst>
        </pc:inkChg>
        <pc:inkChg chg="add mod">
          <ac:chgData name="Borsoi, Pablo" userId="8608ec15-77a0-4c56-b567-2cb27bb2f939" providerId="ADAL" clId="{037F4E51-193F-4EFE-9B7B-30E227E89436}" dt="2023-11-12T14:22:49.909" v="331"/>
          <ac:inkMkLst>
            <pc:docMk/>
            <pc:sldMk cId="3571920431" sldId="321"/>
            <ac:inkMk id="64" creationId="{E25F42AD-4B70-7C2C-FAB9-38CE0EC32BA3}"/>
          </ac:inkMkLst>
        </pc:inkChg>
        <pc:inkChg chg="add mod">
          <ac:chgData name="Borsoi, Pablo" userId="8608ec15-77a0-4c56-b567-2cb27bb2f939" providerId="ADAL" clId="{037F4E51-193F-4EFE-9B7B-30E227E89436}" dt="2023-11-12T14:22:49.909" v="331"/>
          <ac:inkMkLst>
            <pc:docMk/>
            <pc:sldMk cId="3571920431" sldId="321"/>
            <ac:inkMk id="65" creationId="{88ABB661-00F5-D8B3-B041-EE7A5E3D1982}"/>
          </ac:inkMkLst>
        </pc:inkChg>
        <pc:inkChg chg="add mod">
          <ac:chgData name="Borsoi, Pablo" userId="8608ec15-77a0-4c56-b567-2cb27bb2f939" providerId="ADAL" clId="{037F4E51-193F-4EFE-9B7B-30E227E89436}" dt="2023-11-12T14:22:49.909" v="331"/>
          <ac:inkMkLst>
            <pc:docMk/>
            <pc:sldMk cId="3571920431" sldId="321"/>
            <ac:inkMk id="66" creationId="{F92677DC-A8C5-643B-3B26-44A5A8589EB3}"/>
          </ac:inkMkLst>
        </pc:inkChg>
        <pc:inkChg chg="add mod">
          <ac:chgData name="Borsoi, Pablo" userId="8608ec15-77a0-4c56-b567-2cb27bb2f939" providerId="ADAL" clId="{037F4E51-193F-4EFE-9B7B-30E227E89436}" dt="2023-11-12T14:22:49.909" v="331"/>
          <ac:inkMkLst>
            <pc:docMk/>
            <pc:sldMk cId="3571920431" sldId="321"/>
            <ac:inkMk id="67" creationId="{9946271F-A7F7-216C-85F8-8D242B9130C2}"/>
          </ac:inkMkLst>
        </pc:inkChg>
        <pc:inkChg chg="add mod">
          <ac:chgData name="Borsoi, Pablo" userId="8608ec15-77a0-4c56-b567-2cb27bb2f939" providerId="ADAL" clId="{037F4E51-193F-4EFE-9B7B-30E227E89436}" dt="2023-11-12T14:22:49.909" v="331"/>
          <ac:inkMkLst>
            <pc:docMk/>
            <pc:sldMk cId="3571920431" sldId="321"/>
            <ac:inkMk id="68" creationId="{4F7E7FEE-2094-A9C1-BFA2-6F94EBC80B7F}"/>
          </ac:inkMkLst>
        </pc:inkChg>
        <pc:inkChg chg="add mod">
          <ac:chgData name="Borsoi, Pablo" userId="8608ec15-77a0-4c56-b567-2cb27bb2f939" providerId="ADAL" clId="{037F4E51-193F-4EFE-9B7B-30E227E89436}" dt="2023-11-12T14:22:49.909" v="331"/>
          <ac:inkMkLst>
            <pc:docMk/>
            <pc:sldMk cId="3571920431" sldId="321"/>
            <ac:inkMk id="69" creationId="{26460D9A-BA4C-23F8-70DA-9C0B86C4E4AE}"/>
          </ac:inkMkLst>
        </pc:inkChg>
        <pc:inkChg chg="add mod">
          <ac:chgData name="Borsoi, Pablo" userId="8608ec15-77a0-4c56-b567-2cb27bb2f939" providerId="ADAL" clId="{037F4E51-193F-4EFE-9B7B-30E227E89436}" dt="2023-11-12T14:22:49.909" v="331"/>
          <ac:inkMkLst>
            <pc:docMk/>
            <pc:sldMk cId="3571920431" sldId="321"/>
            <ac:inkMk id="70" creationId="{9D9B581F-699F-BCF1-34A2-50741941926D}"/>
          </ac:inkMkLst>
        </pc:inkChg>
        <pc:inkChg chg="add mod">
          <ac:chgData name="Borsoi, Pablo" userId="8608ec15-77a0-4c56-b567-2cb27bb2f939" providerId="ADAL" clId="{037F4E51-193F-4EFE-9B7B-30E227E89436}" dt="2023-11-12T14:22:49.909" v="331"/>
          <ac:inkMkLst>
            <pc:docMk/>
            <pc:sldMk cId="3571920431" sldId="321"/>
            <ac:inkMk id="71" creationId="{A262DBD4-3633-6F17-E765-53FE407CFF42}"/>
          </ac:inkMkLst>
        </pc:inkChg>
        <pc:inkChg chg="add mod">
          <ac:chgData name="Borsoi, Pablo" userId="8608ec15-77a0-4c56-b567-2cb27bb2f939" providerId="ADAL" clId="{037F4E51-193F-4EFE-9B7B-30E227E89436}" dt="2023-11-12T14:22:49.909" v="331"/>
          <ac:inkMkLst>
            <pc:docMk/>
            <pc:sldMk cId="3571920431" sldId="321"/>
            <ac:inkMk id="72" creationId="{695E6FB9-44F5-B29F-2B1E-078E7E665015}"/>
          </ac:inkMkLst>
        </pc:inkChg>
        <pc:inkChg chg="add mod">
          <ac:chgData name="Borsoi, Pablo" userId="8608ec15-77a0-4c56-b567-2cb27bb2f939" providerId="ADAL" clId="{037F4E51-193F-4EFE-9B7B-30E227E89436}" dt="2023-11-12T14:22:49.909" v="331"/>
          <ac:inkMkLst>
            <pc:docMk/>
            <pc:sldMk cId="3571920431" sldId="321"/>
            <ac:inkMk id="73" creationId="{B4ECB51B-39F9-210A-0BA5-4E3A9416F54A}"/>
          </ac:inkMkLst>
        </pc:inkChg>
        <pc:inkChg chg="add mod">
          <ac:chgData name="Borsoi, Pablo" userId="8608ec15-77a0-4c56-b567-2cb27bb2f939" providerId="ADAL" clId="{037F4E51-193F-4EFE-9B7B-30E227E89436}" dt="2023-11-12T14:22:49.909" v="331"/>
          <ac:inkMkLst>
            <pc:docMk/>
            <pc:sldMk cId="3571920431" sldId="321"/>
            <ac:inkMk id="74" creationId="{76A9868B-4D50-C8C5-598D-DE1889C9A00D}"/>
          </ac:inkMkLst>
        </pc:inkChg>
        <pc:inkChg chg="add mod">
          <ac:chgData name="Borsoi, Pablo" userId="8608ec15-77a0-4c56-b567-2cb27bb2f939" providerId="ADAL" clId="{037F4E51-193F-4EFE-9B7B-30E227E89436}" dt="2023-11-12T14:22:49.909" v="331"/>
          <ac:inkMkLst>
            <pc:docMk/>
            <pc:sldMk cId="3571920431" sldId="321"/>
            <ac:inkMk id="75" creationId="{BED4CE34-A305-AAF1-39BF-900B5A170840}"/>
          </ac:inkMkLst>
        </pc:inkChg>
        <pc:inkChg chg="add mod">
          <ac:chgData name="Borsoi, Pablo" userId="8608ec15-77a0-4c56-b567-2cb27bb2f939" providerId="ADAL" clId="{037F4E51-193F-4EFE-9B7B-30E227E89436}" dt="2023-11-12T14:22:49.909" v="331"/>
          <ac:inkMkLst>
            <pc:docMk/>
            <pc:sldMk cId="3571920431" sldId="321"/>
            <ac:inkMk id="76" creationId="{DDF2B2E3-EA6C-0FDC-0183-525C032FDDB9}"/>
          </ac:inkMkLst>
        </pc:inkChg>
        <pc:inkChg chg="add mod">
          <ac:chgData name="Borsoi, Pablo" userId="8608ec15-77a0-4c56-b567-2cb27bb2f939" providerId="ADAL" clId="{037F4E51-193F-4EFE-9B7B-30E227E89436}" dt="2023-11-12T14:22:49.909" v="331"/>
          <ac:inkMkLst>
            <pc:docMk/>
            <pc:sldMk cId="3571920431" sldId="321"/>
            <ac:inkMk id="77" creationId="{14E3E74E-EC80-74B1-F65B-E5E60D85E06E}"/>
          </ac:inkMkLst>
        </pc:inkChg>
        <pc:inkChg chg="add mod">
          <ac:chgData name="Borsoi, Pablo" userId="8608ec15-77a0-4c56-b567-2cb27bb2f939" providerId="ADAL" clId="{037F4E51-193F-4EFE-9B7B-30E227E89436}" dt="2023-11-12T14:22:49.909" v="331"/>
          <ac:inkMkLst>
            <pc:docMk/>
            <pc:sldMk cId="3571920431" sldId="321"/>
            <ac:inkMk id="78" creationId="{6C628337-A7EC-B43D-8369-374BFEE2144A}"/>
          </ac:inkMkLst>
        </pc:inkChg>
        <pc:inkChg chg="add mod">
          <ac:chgData name="Borsoi, Pablo" userId="8608ec15-77a0-4c56-b567-2cb27bb2f939" providerId="ADAL" clId="{037F4E51-193F-4EFE-9B7B-30E227E89436}" dt="2023-11-12T14:22:49.909" v="331"/>
          <ac:inkMkLst>
            <pc:docMk/>
            <pc:sldMk cId="3571920431" sldId="321"/>
            <ac:inkMk id="79" creationId="{2CA7446F-F68B-47E4-3EFB-FEB4FE86D5DE}"/>
          </ac:inkMkLst>
        </pc:inkChg>
        <pc:inkChg chg="add mod">
          <ac:chgData name="Borsoi, Pablo" userId="8608ec15-77a0-4c56-b567-2cb27bb2f939" providerId="ADAL" clId="{037F4E51-193F-4EFE-9B7B-30E227E89436}" dt="2023-11-12T14:22:49.909" v="331"/>
          <ac:inkMkLst>
            <pc:docMk/>
            <pc:sldMk cId="3571920431" sldId="321"/>
            <ac:inkMk id="80" creationId="{BA8AB576-06E3-D1E7-E481-696F6D4BA01D}"/>
          </ac:inkMkLst>
        </pc:inkChg>
        <pc:inkChg chg="add mod">
          <ac:chgData name="Borsoi, Pablo" userId="8608ec15-77a0-4c56-b567-2cb27bb2f939" providerId="ADAL" clId="{037F4E51-193F-4EFE-9B7B-30E227E89436}" dt="2023-11-12T14:22:49.909" v="331"/>
          <ac:inkMkLst>
            <pc:docMk/>
            <pc:sldMk cId="3571920431" sldId="321"/>
            <ac:inkMk id="81" creationId="{71C03DB3-8669-1CF1-5B0B-A1A610FB0EFE}"/>
          </ac:inkMkLst>
        </pc:inkChg>
        <pc:inkChg chg="add mod">
          <ac:chgData name="Borsoi, Pablo" userId="8608ec15-77a0-4c56-b567-2cb27bb2f939" providerId="ADAL" clId="{037F4E51-193F-4EFE-9B7B-30E227E89436}" dt="2023-11-12T14:22:49.909" v="331"/>
          <ac:inkMkLst>
            <pc:docMk/>
            <pc:sldMk cId="3571920431" sldId="321"/>
            <ac:inkMk id="82" creationId="{3AE4AA66-EAC1-0436-6BC6-6560458F4284}"/>
          </ac:inkMkLst>
        </pc:inkChg>
        <pc:inkChg chg="add mod">
          <ac:chgData name="Borsoi, Pablo" userId="8608ec15-77a0-4c56-b567-2cb27bb2f939" providerId="ADAL" clId="{037F4E51-193F-4EFE-9B7B-30E227E89436}" dt="2023-11-12T14:22:52.538" v="334"/>
          <ac:inkMkLst>
            <pc:docMk/>
            <pc:sldMk cId="3571920431" sldId="321"/>
            <ac:inkMk id="84" creationId="{0DFFC0BE-5DCE-D878-07F9-DBA326EA870F}"/>
          </ac:inkMkLst>
        </pc:inkChg>
        <pc:inkChg chg="add mod">
          <ac:chgData name="Borsoi, Pablo" userId="8608ec15-77a0-4c56-b567-2cb27bb2f939" providerId="ADAL" clId="{037F4E51-193F-4EFE-9B7B-30E227E89436}" dt="2023-11-12T14:22:52.538" v="334"/>
          <ac:inkMkLst>
            <pc:docMk/>
            <pc:sldMk cId="3571920431" sldId="321"/>
            <ac:inkMk id="85" creationId="{BA76DB09-7E2D-55A3-C49C-D9CB380EA0E5}"/>
          </ac:inkMkLst>
        </pc:inkChg>
        <pc:inkChg chg="add mod">
          <ac:chgData name="Borsoi, Pablo" userId="8608ec15-77a0-4c56-b567-2cb27bb2f939" providerId="ADAL" clId="{037F4E51-193F-4EFE-9B7B-30E227E89436}" dt="2023-11-12T14:23:14.725" v="363"/>
          <ac:inkMkLst>
            <pc:docMk/>
            <pc:sldMk cId="3571920431" sldId="321"/>
            <ac:inkMk id="87" creationId="{B0800F52-9D75-B068-1D02-3E4889D6D405}"/>
          </ac:inkMkLst>
        </pc:inkChg>
        <pc:inkChg chg="add mod">
          <ac:chgData name="Borsoi, Pablo" userId="8608ec15-77a0-4c56-b567-2cb27bb2f939" providerId="ADAL" clId="{037F4E51-193F-4EFE-9B7B-30E227E89436}" dt="2023-11-12T14:23:14.725" v="363"/>
          <ac:inkMkLst>
            <pc:docMk/>
            <pc:sldMk cId="3571920431" sldId="321"/>
            <ac:inkMk id="88" creationId="{62EDF419-02BC-B631-A752-8E10ACFBF115}"/>
          </ac:inkMkLst>
        </pc:inkChg>
        <pc:inkChg chg="add mod">
          <ac:chgData name="Borsoi, Pablo" userId="8608ec15-77a0-4c56-b567-2cb27bb2f939" providerId="ADAL" clId="{037F4E51-193F-4EFE-9B7B-30E227E89436}" dt="2023-11-12T14:23:14.725" v="363"/>
          <ac:inkMkLst>
            <pc:docMk/>
            <pc:sldMk cId="3571920431" sldId="321"/>
            <ac:inkMk id="89" creationId="{0E922813-8F70-BEFA-3C0A-F5FDB988EBDB}"/>
          </ac:inkMkLst>
        </pc:inkChg>
        <pc:inkChg chg="add mod">
          <ac:chgData name="Borsoi, Pablo" userId="8608ec15-77a0-4c56-b567-2cb27bb2f939" providerId="ADAL" clId="{037F4E51-193F-4EFE-9B7B-30E227E89436}" dt="2023-11-12T14:23:14.725" v="363"/>
          <ac:inkMkLst>
            <pc:docMk/>
            <pc:sldMk cId="3571920431" sldId="321"/>
            <ac:inkMk id="90" creationId="{9E5E6D15-3F1E-78D0-5B62-000D7D516DE3}"/>
          </ac:inkMkLst>
        </pc:inkChg>
        <pc:inkChg chg="add mod">
          <ac:chgData name="Borsoi, Pablo" userId="8608ec15-77a0-4c56-b567-2cb27bb2f939" providerId="ADAL" clId="{037F4E51-193F-4EFE-9B7B-30E227E89436}" dt="2023-11-12T14:23:14.725" v="363"/>
          <ac:inkMkLst>
            <pc:docMk/>
            <pc:sldMk cId="3571920431" sldId="321"/>
            <ac:inkMk id="91" creationId="{54BEB723-31A3-B5B6-E38F-6847CA513B1B}"/>
          </ac:inkMkLst>
        </pc:inkChg>
        <pc:inkChg chg="add mod">
          <ac:chgData name="Borsoi, Pablo" userId="8608ec15-77a0-4c56-b567-2cb27bb2f939" providerId="ADAL" clId="{037F4E51-193F-4EFE-9B7B-30E227E89436}" dt="2023-11-12T14:23:14.725" v="363"/>
          <ac:inkMkLst>
            <pc:docMk/>
            <pc:sldMk cId="3571920431" sldId="321"/>
            <ac:inkMk id="92" creationId="{980BCAFA-AB5A-C5BE-F58A-28561E9EEFCE}"/>
          </ac:inkMkLst>
        </pc:inkChg>
        <pc:inkChg chg="add mod">
          <ac:chgData name="Borsoi, Pablo" userId="8608ec15-77a0-4c56-b567-2cb27bb2f939" providerId="ADAL" clId="{037F4E51-193F-4EFE-9B7B-30E227E89436}" dt="2023-11-12T14:22:59.805" v="349"/>
          <ac:inkMkLst>
            <pc:docMk/>
            <pc:sldMk cId="3571920431" sldId="321"/>
            <ac:inkMk id="93" creationId="{FFF098FD-4F8D-6625-56A9-B0D55B8F56AF}"/>
          </ac:inkMkLst>
        </pc:inkChg>
        <pc:inkChg chg="add mod">
          <ac:chgData name="Borsoi, Pablo" userId="8608ec15-77a0-4c56-b567-2cb27bb2f939" providerId="ADAL" clId="{037F4E51-193F-4EFE-9B7B-30E227E89436}" dt="2023-11-12T14:22:59.805" v="349"/>
          <ac:inkMkLst>
            <pc:docMk/>
            <pc:sldMk cId="3571920431" sldId="321"/>
            <ac:inkMk id="94" creationId="{1CA6F19B-B9B0-68F6-B9DE-16ED6F61117E}"/>
          </ac:inkMkLst>
        </pc:inkChg>
        <pc:inkChg chg="add mod">
          <ac:chgData name="Borsoi, Pablo" userId="8608ec15-77a0-4c56-b567-2cb27bb2f939" providerId="ADAL" clId="{037F4E51-193F-4EFE-9B7B-30E227E89436}" dt="2023-11-12T14:22:59.805" v="349"/>
          <ac:inkMkLst>
            <pc:docMk/>
            <pc:sldMk cId="3571920431" sldId="321"/>
            <ac:inkMk id="95" creationId="{BAAACD6C-E4EB-C8AB-3097-831D19747230}"/>
          </ac:inkMkLst>
        </pc:inkChg>
        <pc:inkChg chg="add mod">
          <ac:chgData name="Borsoi, Pablo" userId="8608ec15-77a0-4c56-b567-2cb27bb2f939" providerId="ADAL" clId="{037F4E51-193F-4EFE-9B7B-30E227E89436}" dt="2023-11-12T14:22:59.805" v="349"/>
          <ac:inkMkLst>
            <pc:docMk/>
            <pc:sldMk cId="3571920431" sldId="321"/>
            <ac:inkMk id="96" creationId="{D620878D-0894-BCCA-60E4-163C8C97208E}"/>
          </ac:inkMkLst>
        </pc:inkChg>
        <pc:inkChg chg="add mod">
          <ac:chgData name="Borsoi, Pablo" userId="8608ec15-77a0-4c56-b567-2cb27bb2f939" providerId="ADAL" clId="{037F4E51-193F-4EFE-9B7B-30E227E89436}" dt="2023-11-12T14:22:59.805" v="349"/>
          <ac:inkMkLst>
            <pc:docMk/>
            <pc:sldMk cId="3571920431" sldId="321"/>
            <ac:inkMk id="97" creationId="{74D60252-3167-C9D9-A258-44C5E10C9240}"/>
          </ac:inkMkLst>
        </pc:inkChg>
        <pc:inkChg chg="add mod">
          <ac:chgData name="Borsoi, Pablo" userId="8608ec15-77a0-4c56-b567-2cb27bb2f939" providerId="ADAL" clId="{037F4E51-193F-4EFE-9B7B-30E227E89436}" dt="2023-11-12T14:22:59.805" v="349"/>
          <ac:inkMkLst>
            <pc:docMk/>
            <pc:sldMk cId="3571920431" sldId="321"/>
            <ac:inkMk id="98" creationId="{4332079B-24B8-17CB-47DB-62BBC93598CE}"/>
          </ac:inkMkLst>
        </pc:inkChg>
        <pc:inkChg chg="add mod">
          <ac:chgData name="Borsoi, Pablo" userId="8608ec15-77a0-4c56-b567-2cb27bb2f939" providerId="ADAL" clId="{037F4E51-193F-4EFE-9B7B-30E227E89436}" dt="2023-11-12T14:22:59.805" v="349"/>
          <ac:inkMkLst>
            <pc:docMk/>
            <pc:sldMk cId="3571920431" sldId="321"/>
            <ac:inkMk id="99" creationId="{9A8989F6-409D-BBE2-09C1-2B3FFE9435AB}"/>
          </ac:inkMkLst>
        </pc:inkChg>
        <pc:inkChg chg="add mod">
          <ac:chgData name="Borsoi, Pablo" userId="8608ec15-77a0-4c56-b567-2cb27bb2f939" providerId="ADAL" clId="{037F4E51-193F-4EFE-9B7B-30E227E89436}" dt="2023-11-12T14:22:59.805" v="349"/>
          <ac:inkMkLst>
            <pc:docMk/>
            <pc:sldMk cId="3571920431" sldId="321"/>
            <ac:inkMk id="100" creationId="{EC773926-C0A8-6E9D-0C7E-A540D68ADC50}"/>
          </ac:inkMkLst>
        </pc:inkChg>
        <pc:inkChg chg="add mod">
          <ac:chgData name="Borsoi, Pablo" userId="8608ec15-77a0-4c56-b567-2cb27bb2f939" providerId="ADAL" clId="{037F4E51-193F-4EFE-9B7B-30E227E89436}" dt="2023-11-12T14:23:14.725" v="363"/>
          <ac:inkMkLst>
            <pc:docMk/>
            <pc:sldMk cId="3571920431" sldId="321"/>
            <ac:inkMk id="106" creationId="{4FE16373-64E3-5FB5-8CCC-15971CE8F32B}"/>
          </ac:inkMkLst>
        </pc:inkChg>
        <pc:inkChg chg="add mod">
          <ac:chgData name="Borsoi, Pablo" userId="8608ec15-77a0-4c56-b567-2cb27bb2f939" providerId="ADAL" clId="{037F4E51-193F-4EFE-9B7B-30E227E89436}" dt="2023-11-12T14:23:14.725" v="363"/>
          <ac:inkMkLst>
            <pc:docMk/>
            <pc:sldMk cId="3571920431" sldId="321"/>
            <ac:inkMk id="107" creationId="{1F1A1C81-E51A-834B-B4B9-60F0517B9680}"/>
          </ac:inkMkLst>
        </pc:inkChg>
        <pc:inkChg chg="add mod">
          <ac:chgData name="Borsoi, Pablo" userId="8608ec15-77a0-4c56-b567-2cb27bb2f939" providerId="ADAL" clId="{037F4E51-193F-4EFE-9B7B-30E227E89436}" dt="2023-11-12T14:23:14.725" v="363"/>
          <ac:inkMkLst>
            <pc:docMk/>
            <pc:sldMk cId="3571920431" sldId="321"/>
            <ac:inkMk id="108" creationId="{29C18FB9-1738-8628-6B0F-FF5D60DE996A}"/>
          </ac:inkMkLst>
        </pc:inkChg>
        <pc:inkChg chg="add mod">
          <ac:chgData name="Borsoi, Pablo" userId="8608ec15-77a0-4c56-b567-2cb27bb2f939" providerId="ADAL" clId="{037F4E51-193F-4EFE-9B7B-30E227E89436}" dt="2023-11-12T14:23:14.725" v="363"/>
          <ac:inkMkLst>
            <pc:docMk/>
            <pc:sldMk cId="3571920431" sldId="321"/>
            <ac:inkMk id="109" creationId="{A7A32981-607B-2BF8-C4C3-69D36A8A380E}"/>
          </ac:inkMkLst>
        </pc:inkChg>
        <pc:inkChg chg="add mod">
          <ac:chgData name="Borsoi, Pablo" userId="8608ec15-77a0-4c56-b567-2cb27bb2f939" providerId="ADAL" clId="{037F4E51-193F-4EFE-9B7B-30E227E89436}" dt="2023-11-12T14:23:14.725" v="363"/>
          <ac:inkMkLst>
            <pc:docMk/>
            <pc:sldMk cId="3571920431" sldId="321"/>
            <ac:inkMk id="110" creationId="{790FF0FD-5252-0707-753E-E4A6CCC62FB0}"/>
          </ac:inkMkLst>
        </pc:inkChg>
        <pc:inkChg chg="add mod">
          <ac:chgData name="Borsoi, Pablo" userId="8608ec15-77a0-4c56-b567-2cb27bb2f939" providerId="ADAL" clId="{037F4E51-193F-4EFE-9B7B-30E227E89436}" dt="2023-11-12T14:23:14.725" v="363"/>
          <ac:inkMkLst>
            <pc:docMk/>
            <pc:sldMk cId="3571920431" sldId="321"/>
            <ac:inkMk id="111" creationId="{977C6516-72D9-A8BC-67FA-D1749E4E58FE}"/>
          </ac:inkMkLst>
        </pc:inkChg>
        <pc:inkChg chg="add mod">
          <ac:chgData name="Borsoi, Pablo" userId="8608ec15-77a0-4c56-b567-2cb27bb2f939" providerId="ADAL" clId="{037F4E51-193F-4EFE-9B7B-30E227E89436}" dt="2023-11-12T14:23:14.725" v="363"/>
          <ac:inkMkLst>
            <pc:docMk/>
            <pc:sldMk cId="3571920431" sldId="321"/>
            <ac:inkMk id="112" creationId="{D8D89E22-6D44-0CE4-D996-C869E3C21C6E}"/>
          </ac:inkMkLst>
        </pc:inkChg>
        <pc:inkChg chg="add mod">
          <ac:chgData name="Borsoi, Pablo" userId="8608ec15-77a0-4c56-b567-2cb27bb2f939" providerId="ADAL" clId="{037F4E51-193F-4EFE-9B7B-30E227E89436}" dt="2023-11-12T14:23:14.725" v="363"/>
          <ac:inkMkLst>
            <pc:docMk/>
            <pc:sldMk cId="3571920431" sldId="321"/>
            <ac:inkMk id="113" creationId="{5851D22D-112C-A575-21DC-79170A7730AE}"/>
          </ac:inkMkLst>
        </pc:inkChg>
        <pc:inkChg chg="add mod">
          <ac:chgData name="Borsoi, Pablo" userId="8608ec15-77a0-4c56-b567-2cb27bb2f939" providerId="ADAL" clId="{037F4E51-193F-4EFE-9B7B-30E227E89436}" dt="2023-11-12T14:23:14.725" v="363"/>
          <ac:inkMkLst>
            <pc:docMk/>
            <pc:sldMk cId="3571920431" sldId="321"/>
            <ac:inkMk id="114" creationId="{96571E0F-EBB4-9E1F-936A-2D3E99ECC099}"/>
          </ac:inkMkLst>
        </pc:inkChg>
        <pc:inkChg chg="add mod">
          <ac:chgData name="Borsoi, Pablo" userId="8608ec15-77a0-4c56-b567-2cb27bb2f939" providerId="ADAL" clId="{037F4E51-193F-4EFE-9B7B-30E227E89436}" dt="2023-11-12T14:23:14.725" v="363"/>
          <ac:inkMkLst>
            <pc:docMk/>
            <pc:sldMk cId="3571920431" sldId="321"/>
            <ac:inkMk id="115" creationId="{C71F219C-DE35-719D-0145-94383C43899E}"/>
          </ac:inkMkLst>
        </pc:inkChg>
        <pc:inkChg chg="add mod">
          <ac:chgData name="Borsoi, Pablo" userId="8608ec15-77a0-4c56-b567-2cb27bb2f939" providerId="ADAL" clId="{037F4E51-193F-4EFE-9B7B-30E227E89436}" dt="2023-11-12T14:23:14.725" v="363"/>
          <ac:inkMkLst>
            <pc:docMk/>
            <pc:sldMk cId="3571920431" sldId="321"/>
            <ac:inkMk id="116" creationId="{4CE5E113-EF9D-FAE7-1031-5C9E26545BD8}"/>
          </ac:inkMkLst>
        </pc:inkChg>
        <pc:inkChg chg="add mod">
          <ac:chgData name="Borsoi, Pablo" userId="8608ec15-77a0-4c56-b567-2cb27bb2f939" providerId="ADAL" clId="{037F4E51-193F-4EFE-9B7B-30E227E89436}" dt="2023-11-12T14:23:14.725" v="363"/>
          <ac:inkMkLst>
            <pc:docMk/>
            <pc:sldMk cId="3571920431" sldId="321"/>
            <ac:inkMk id="117" creationId="{AC2E214F-541A-F335-F4D9-0670BEED7709}"/>
          </ac:inkMkLst>
        </pc:inkChg>
        <pc:inkChg chg="add mod">
          <ac:chgData name="Borsoi, Pablo" userId="8608ec15-77a0-4c56-b567-2cb27bb2f939" providerId="ADAL" clId="{037F4E51-193F-4EFE-9B7B-30E227E89436}" dt="2023-11-12T14:23:16.684" v="367"/>
          <ac:inkMkLst>
            <pc:docMk/>
            <pc:sldMk cId="3571920431" sldId="321"/>
            <ac:inkMk id="118" creationId="{10B8A9EA-8390-BDF5-391B-3C8BD2F4C842}"/>
          </ac:inkMkLst>
        </pc:inkChg>
        <pc:inkChg chg="add mod">
          <ac:chgData name="Borsoi, Pablo" userId="8608ec15-77a0-4c56-b567-2cb27bb2f939" providerId="ADAL" clId="{037F4E51-193F-4EFE-9B7B-30E227E89436}" dt="2023-11-12T14:23:16.684" v="367"/>
          <ac:inkMkLst>
            <pc:docMk/>
            <pc:sldMk cId="3571920431" sldId="321"/>
            <ac:inkMk id="121" creationId="{DA40A477-3B6C-5797-C06C-9F1EB238950F}"/>
          </ac:inkMkLst>
        </pc:inkChg>
        <pc:inkChg chg="add mod">
          <ac:chgData name="Borsoi, Pablo" userId="8608ec15-77a0-4c56-b567-2cb27bb2f939" providerId="ADAL" clId="{037F4E51-193F-4EFE-9B7B-30E227E89436}" dt="2023-11-12T14:23:16.684" v="367"/>
          <ac:inkMkLst>
            <pc:docMk/>
            <pc:sldMk cId="3571920431" sldId="321"/>
            <ac:inkMk id="122" creationId="{954BFDA0-C638-96DF-2B9C-E0380F8BD106}"/>
          </ac:inkMkLst>
        </pc:inkChg>
        <pc:inkChg chg="add mod">
          <ac:chgData name="Borsoi, Pablo" userId="8608ec15-77a0-4c56-b567-2cb27bb2f939" providerId="ADAL" clId="{037F4E51-193F-4EFE-9B7B-30E227E89436}" dt="2023-11-12T14:23:16.684" v="367"/>
          <ac:inkMkLst>
            <pc:docMk/>
            <pc:sldMk cId="3571920431" sldId="321"/>
            <ac:inkMk id="123" creationId="{C8D0BC91-9B0D-868B-E730-75ECA8CE594E}"/>
          </ac:inkMkLst>
        </pc:inkChg>
        <pc:inkChg chg="add mod">
          <ac:chgData name="Borsoi, Pablo" userId="8608ec15-77a0-4c56-b567-2cb27bb2f939" providerId="ADAL" clId="{037F4E51-193F-4EFE-9B7B-30E227E89436}" dt="2023-11-12T14:23:29.970" v="392"/>
          <ac:inkMkLst>
            <pc:docMk/>
            <pc:sldMk cId="3571920431" sldId="321"/>
            <ac:inkMk id="125" creationId="{C21DBDDD-CD2D-6E4B-997F-F63AF3DC9AFF}"/>
          </ac:inkMkLst>
        </pc:inkChg>
        <pc:inkChg chg="add mod">
          <ac:chgData name="Borsoi, Pablo" userId="8608ec15-77a0-4c56-b567-2cb27bb2f939" providerId="ADAL" clId="{037F4E51-193F-4EFE-9B7B-30E227E89436}" dt="2023-11-12T14:23:29.970" v="392"/>
          <ac:inkMkLst>
            <pc:docMk/>
            <pc:sldMk cId="3571920431" sldId="321"/>
            <ac:inkMk id="126" creationId="{6D989F0F-9CDD-C980-5CFD-3955F7627980}"/>
          </ac:inkMkLst>
        </pc:inkChg>
        <pc:inkChg chg="add mod">
          <ac:chgData name="Borsoi, Pablo" userId="8608ec15-77a0-4c56-b567-2cb27bb2f939" providerId="ADAL" clId="{037F4E51-193F-4EFE-9B7B-30E227E89436}" dt="2023-11-12T14:23:29.970" v="392"/>
          <ac:inkMkLst>
            <pc:docMk/>
            <pc:sldMk cId="3571920431" sldId="321"/>
            <ac:inkMk id="127" creationId="{001732F1-B42D-95D6-F71E-265DB9C4BC39}"/>
          </ac:inkMkLst>
        </pc:inkChg>
        <pc:inkChg chg="add mod">
          <ac:chgData name="Borsoi, Pablo" userId="8608ec15-77a0-4c56-b567-2cb27bb2f939" providerId="ADAL" clId="{037F4E51-193F-4EFE-9B7B-30E227E89436}" dt="2023-11-12T14:23:29.970" v="392"/>
          <ac:inkMkLst>
            <pc:docMk/>
            <pc:sldMk cId="3571920431" sldId="321"/>
            <ac:inkMk id="129" creationId="{86DA53C8-337E-45EC-D5BB-6BFC06CB4E54}"/>
          </ac:inkMkLst>
        </pc:inkChg>
        <pc:inkChg chg="add mod">
          <ac:chgData name="Borsoi, Pablo" userId="8608ec15-77a0-4c56-b567-2cb27bb2f939" providerId="ADAL" clId="{037F4E51-193F-4EFE-9B7B-30E227E89436}" dt="2023-11-12T14:23:29.970" v="392"/>
          <ac:inkMkLst>
            <pc:docMk/>
            <pc:sldMk cId="3571920431" sldId="321"/>
            <ac:inkMk id="131" creationId="{234F7913-A38A-DFEF-3682-FDFF1A74FA9F}"/>
          </ac:inkMkLst>
        </pc:inkChg>
        <pc:inkChg chg="add del mod">
          <ac:chgData name="Borsoi, Pablo" userId="8608ec15-77a0-4c56-b567-2cb27bb2f939" providerId="ADAL" clId="{037F4E51-193F-4EFE-9B7B-30E227E89436}" dt="2023-11-12T14:23:24.143" v="380" actId="9405"/>
          <ac:inkMkLst>
            <pc:docMk/>
            <pc:sldMk cId="3571920431" sldId="321"/>
            <ac:inkMk id="132" creationId="{A8A64A4D-9050-37D9-1AFB-528CB670ECD0}"/>
          </ac:inkMkLst>
        </pc:inkChg>
        <pc:inkChg chg="add del mod">
          <ac:chgData name="Borsoi, Pablo" userId="8608ec15-77a0-4c56-b567-2cb27bb2f939" providerId="ADAL" clId="{037F4E51-193F-4EFE-9B7B-30E227E89436}" dt="2023-11-12T14:23:23.430" v="379"/>
          <ac:inkMkLst>
            <pc:docMk/>
            <pc:sldMk cId="3571920431" sldId="321"/>
            <ac:inkMk id="133" creationId="{C803B171-0C71-9123-9796-C8DFF4360043}"/>
          </ac:inkMkLst>
        </pc:inkChg>
        <pc:inkChg chg="add mod">
          <ac:chgData name="Borsoi, Pablo" userId="8608ec15-77a0-4c56-b567-2cb27bb2f939" providerId="ADAL" clId="{037F4E51-193F-4EFE-9B7B-30E227E89436}" dt="2023-11-12T14:23:29.970" v="392"/>
          <ac:inkMkLst>
            <pc:docMk/>
            <pc:sldMk cId="3571920431" sldId="321"/>
            <ac:inkMk id="135" creationId="{A2325385-7A5D-5628-2551-AED66FF1CCE6}"/>
          </ac:inkMkLst>
        </pc:inkChg>
        <pc:inkChg chg="add mod">
          <ac:chgData name="Borsoi, Pablo" userId="8608ec15-77a0-4c56-b567-2cb27bb2f939" providerId="ADAL" clId="{037F4E51-193F-4EFE-9B7B-30E227E89436}" dt="2023-11-12T14:23:29.970" v="392"/>
          <ac:inkMkLst>
            <pc:docMk/>
            <pc:sldMk cId="3571920431" sldId="321"/>
            <ac:inkMk id="136" creationId="{26AA2C53-3BE7-95A3-04FD-9466F7DBEE3E}"/>
          </ac:inkMkLst>
        </pc:inkChg>
        <pc:inkChg chg="add mod">
          <ac:chgData name="Borsoi, Pablo" userId="8608ec15-77a0-4c56-b567-2cb27bb2f939" providerId="ADAL" clId="{037F4E51-193F-4EFE-9B7B-30E227E89436}" dt="2023-11-12T14:23:29.970" v="392"/>
          <ac:inkMkLst>
            <pc:docMk/>
            <pc:sldMk cId="3571920431" sldId="321"/>
            <ac:inkMk id="137" creationId="{ACA2FABE-89CD-6383-D06C-1C0FED2F2C0D}"/>
          </ac:inkMkLst>
        </pc:inkChg>
        <pc:inkChg chg="add mod">
          <ac:chgData name="Borsoi, Pablo" userId="8608ec15-77a0-4c56-b567-2cb27bb2f939" providerId="ADAL" clId="{037F4E51-193F-4EFE-9B7B-30E227E89436}" dt="2023-11-12T14:23:29.970" v="392"/>
          <ac:inkMkLst>
            <pc:docMk/>
            <pc:sldMk cId="3571920431" sldId="321"/>
            <ac:inkMk id="138" creationId="{DAFD1363-3AAC-DDBA-6DDA-220277E15126}"/>
          </ac:inkMkLst>
        </pc:inkChg>
        <pc:inkChg chg="add mod">
          <ac:chgData name="Borsoi, Pablo" userId="8608ec15-77a0-4c56-b567-2cb27bb2f939" providerId="ADAL" clId="{037F4E51-193F-4EFE-9B7B-30E227E89436}" dt="2023-11-12T14:23:29.970" v="392"/>
          <ac:inkMkLst>
            <pc:docMk/>
            <pc:sldMk cId="3571920431" sldId="321"/>
            <ac:inkMk id="139" creationId="{7928BCBD-983D-DADD-5A1F-2A2DAF47490D}"/>
          </ac:inkMkLst>
        </pc:inkChg>
        <pc:inkChg chg="add mod">
          <ac:chgData name="Borsoi, Pablo" userId="8608ec15-77a0-4c56-b567-2cb27bb2f939" providerId="ADAL" clId="{037F4E51-193F-4EFE-9B7B-30E227E89436}" dt="2023-11-12T14:23:29.970" v="392"/>
          <ac:inkMkLst>
            <pc:docMk/>
            <pc:sldMk cId="3571920431" sldId="321"/>
            <ac:inkMk id="140" creationId="{24E47D98-9C33-2AC8-4E97-B9CA4617D71B}"/>
          </ac:inkMkLst>
        </pc:inkChg>
        <pc:inkChg chg="add mod">
          <ac:chgData name="Borsoi, Pablo" userId="8608ec15-77a0-4c56-b567-2cb27bb2f939" providerId="ADAL" clId="{037F4E51-193F-4EFE-9B7B-30E227E89436}" dt="2023-11-12T14:23:36.882" v="407"/>
          <ac:inkMkLst>
            <pc:docMk/>
            <pc:sldMk cId="3571920431" sldId="321"/>
            <ac:inkMk id="141" creationId="{9006698E-C132-33C3-9C1E-A04217D857C5}"/>
          </ac:inkMkLst>
        </pc:inkChg>
        <pc:inkChg chg="add mod">
          <ac:chgData name="Borsoi, Pablo" userId="8608ec15-77a0-4c56-b567-2cb27bb2f939" providerId="ADAL" clId="{037F4E51-193F-4EFE-9B7B-30E227E89436}" dt="2023-11-12T14:23:36.882" v="407"/>
          <ac:inkMkLst>
            <pc:docMk/>
            <pc:sldMk cId="3571920431" sldId="321"/>
            <ac:inkMk id="142" creationId="{B82CC8EE-1498-E551-B413-239845FFF4EA}"/>
          </ac:inkMkLst>
        </pc:inkChg>
        <pc:inkChg chg="add mod">
          <ac:chgData name="Borsoi, Pablo" userId="8608ec15-77a0-4c56-b567-2cb27bb2f939" providerId="ADAL" clId="{037F4E51-193F-4EFE-9B7B-30E227E89436}" dt="2023-11-12T14:23:36.882" v="407"/>
          <ac:inkMkLst>
            <pc:docMk/>
            <pc:sldMk cId="3571920431" sldId="321"/>
            <ac:inkMk id="143" creationId="{67B60BA0-9E34-394F-68CD-5F5C3080FABD}"/>
          </ac:inkMkLst>
        </pc:inkChg>
        <pc:inkChg chg="add mod">
          <ac:chgData name="Borsoi, Pablo" userId="8608ec15-77a0-4c56-b567-2cb27bb2f939" providerId="ADAL" clId="{037F4E51-193F-4EFE-9B7B-30E227E89436}" dt="2023-11-12T14:23:36.882" v="407"/>
          <ac:inkMkLst>
            <pc:docMk/>
            <pc:sldMk cId="3571920431" sldId="321"/>
            <ac:inkMk id="144" creationId="{3048D355-CCF4-7A9C-F002-270BDA60F455}"/>
          </ac:inkMkLst>
        </pc:inkChg>
        <pc:inkChg chg="add mod">
          <ac:chgData name="Borsoi, Pablo" userId="8608ec15-77a0-4c56-b567-2cb27bb2f939" providerId="ADAL" clId="{037F4E51-193F-4EFE-9B7B-30E227E89436}" dt="2023-11-12T14:23:36.882" v="407"/>
          <ac:inkMkLst>
            <pc:docMk/>
            <pc:sldMk cId="3571920431" sldId="321"/>
            <ac:inkMk id="145" creationId="{D928CA16-F8EA-DAE5-F998-88A66283886A}"/>
          </ac:inkMkLst>
        </pc:inkChg>
        <pc:inkChg chg="add del mod">
          <ac:chgData name="Borsoi, Pablo" userId="8608ec15-77a0-4c56-b567-2cb27bb2f939" providerId="ADAL" clId="{037F4E51-193F-4EFE-9B7B-30E227E89436}" dt="2023-11-12T14:29:07.122" v="687"/>
          <ac:inkMkLst>
            <pc:docMk/>
            <pc:sldMk cId="3571920431" sldId="321"/>
            <ac:inkMk id="149" creationId="{3BCCAD5E-EC1B-D306-A131-2B061E02BDC0}"/>
          </ac:inkMkLst>
        </pc:inkChg>
        <pc:inkChg chg="add del mod">
          <ac:chgData name="Borsoi, Pablo" userId="8608ec15-77a0-4c56-b567-2cb27bb2f939" providerId="ADAL" clId="{037F4E51-193F-4EFE-9B7B-30E227E89436}" dt="2023-11-12T14:29:08.393" v="692"/>
          <ac:inkMkLst>
            <pc:docMk/>
            <pc:sldMk cId="3571920431" sldId="321"/>
            <ac:inkMk id="150" creationId="{0EE88D90-2B4E-2035-2ED0-11EB2DF44B3E}"/>
          </ac:inkMkLst>
        </pc:inkChg>
        <pc:inkChg chg="add del mod">
          <ac:chgData name="Borsoi, Pablo" userId="8608ec15-77a0-4c56-b567-2cb27bb2f939" providerId="ADAL" clId="{037F4E51-193F-4EFE-9B7B-30E227E89436}" dt="2023-11-12T14:29:07.123" v="688"/>
          <ac:inkMkLst>
            <pc:docMk/>
            <pc:sldMk cId="3571920431" sldId="321"/>
            <ac:inkMk id="151" creationId="{BEF09A20-3D86-550C-D4A8-EA6CD6695EAC}"/>
          </ac:inkMkLst>
        </pc:inkChg>
        <pc:inkChg chg="add mod">
          <ac:chgData name="Borsoi, Pablo" userId="8608ec15-77a0-4c56-b567-2cb27bb2f939" providerId="ADAL" clId="{037F4E51-193F-4EFE-9B7B-30E227E89436}" dt="2023-11-12T14:29:08.393" v="692"/>
          <ac:inkMkLst>
            <pc:docMk/>
            <pc:sldMk cId="3571920431" sldId="321"/>
            <ac:inkMk id="152" creationId="{823F6703-0247-76EB-72C6-47A25738F7D0}"/>
          </ac:inkMkLst>
        </pc:inkChg>
        <pc:inkChg chg="add mod">
          <ac:chgData name="Borsoi, Pablo" userId="8608ec15-77a0-4c56-b567-2cb27bb2f939" providerId="ADAL" clId="{037F4E51-193F-4EFE-9B7B-30E227E89436}" dt="2023-11-12T14:29:08.393" v="692"/>
          <ac:inkMkLst>
            <pc:docMk/>
            <pc:sldMk cId="3571920431" sldId="321"/>
            <ac:inkMk id="153" creationId="{DD811F63-1D5E-FF2B-EBEA-60924AE07660}"/>
          </ac:inkMkLst>
        </pc:inkChg>
        <pc:inkChg chg="add mod">
          <ac:chgData name="Borsoi, Pablo" userId="8608ec15-77a0-4c56-b567-2cb27bb2f939" providerId="ADAL" clId="{037F4E51-193F-4EFE-9B7B-30E227E89436}" dt="2023-11-12T14:29:08.393" v="692"/>
          <ac:inkMkLst>
            <pc:docMk/>
            <pc:sldMk cId="3571920431" sldId="321"/>
            <ac:inkMk id="154" creationId="{2C767605-03D0-8413-81CB-0A9770BC9EC2}"/>
          </ac:inkMkLst>
        </pc:inkChg>
        <pc:inkChg chg="add mod">
          <ac:chgData name="Borsoi, Pablo" userId="8608ec15-77a0-4c56-b567-2cb27bb2f939" providerId="ADAL" clId="{037F4E51-193F-4EFE-9B7B-30E227E89436}" dt="2023-11-12T14:23:36.882" v="407"/>
          <ac:inkMkLst>
            <pc:docMk/>
            <pc:sldMk cId="3571920431" sldId="321"/>
            <ac:inkMk id="155" creationId="{A8E08B02-FAC5-77F9-621C-4DB7397AA728}"/>
          </ac:inkMkLst>
        </pc:inkChg>
        <pc:inkChg chg="add mod">
          <ac:chgData name="Borsoi, Pablo" userId="8608ec15-77a0-4c56-b567-2cb27bb2f939" providerId="ADAL" clId="{037F4E51-193F-4EFE-9B7B-30E227E89436}" dt="2023-11-12T14:23:36.882" v="407"/>
          <ac:inkMkLst>
            <pc:docMk/>
            <pc:sldMk cId="3571920431" sldId="321"/>
            <ac:inkMk id="156" creationId="{62859B67-0B5D-3A48-6D11-5DD849BCCB73}"/>
          </ac:inkMkLst>
        </pc:inkChg>
        <pc:inkChg chg="add mod">
          <ac:chgData name="Borsoi, Pablo" userId="8608ec15-77a0-4c56-b567-2cb27bb2f939" providerId="ADAL" clId="{037F4E51-193F-4EFE-9B7B-30E227E89436}" dt="2023-11-12T14:23:36.882" v="407"/>
          <ac:inkMkLst>
            <pc:docMk/>
            <pc:sldMk cId="3571920431" sldId="321"/>
            <ac:inkMk id="157" creationId="{B22E7BAF-1B5E-6B13-A81E-10B31F533477}"/>
          </ac:inkMkLst>
        </pc:inkChg>
        <pc:inkChg chg="add mod">
          <ac:chgData name="Borsoi, Pablo" userId="8608ec15-77a0-4c56-b567-2cb27bb2f939" providerId="ADAL" clId="{037F4E51-193F-4EFE-9B7B-30E227E89436}" dt="2023-11-12T14:23:36.882" v="407"/>
          <ac:inkMkLst>
            <pc:docMk/>
            <pc:sldMk cId="3571920431" sldId="321"/>
            <ac:inkMk id="158" creationId="{CC042252-3618-0605-673F-B20C43B8DAE6}"/>
          </ac:inkMkLst>
        </pc:inkChg>
        <pc:inkChg chg="add mod">
          <ac:chgData name="Borsoi, Pablo" userId="8608ec15-77a0-4c56-b567-2cb27bb2f939" providerId="ADAL" clId="{037F4E51-193F-4EFE-9B7B-30E227E89436}" dt="2023-11-12T14:23:36.882" v="407"/>
          <ac:inkMkLst>
            <pc:docMk/>
            <pc:sldMk cId="3571920431" sldId="321"/>
            <ac:inkMk id="159" creationId="{ABE87C74-66E7-DCE6-66CE-41713C6FEF74}"/>
          </ac:inkMkLst>
        </pc:inkChg>
        <pc:inkChg chg="add mod">
          <ac:chgData name="Borsoi, Pablo" userId="8608ec15-77a0-4c56-b567-2cb27bb2f939" providerId="ADAL" clId="{037F4E51-193F-4EFE-9B7B-30E227E89436}" dt="2023-11-12T14:23:36.882" v="407"/>
          <ac:inkMkLst>
            <pc:docMk/>
            <pc:sldMk cId="3571920431" sldId="321"/>
            <ac:inkMk id="160" creationId="{C2277339-706B-DCEF-1B25-1CB3506881D7}"/>
          </ac:inkMkLst>
        </pc:inkChg>
        <pc:inkChg chg="add mod">
          <ac:chgData name="Borsoi, Pablo" userId="8608ec15-77a0-4c56-b567-2cb27bb2f939" providerId="ADAL" clId="{037F4E51-193F-4EFE-9B7B-30E227E89436}" dt="2023-11-12T14:23:36.882" v="407"/>
          <ac:inkMkLst>
            <pc:docMk/>
            <pc:sldMk cId="3571920431" sldId="321"/>
            <ac:inkMk id="161" creationId="{E2424666-90C4-0431-F2B2-FD9DD2C189A1}"/>
          </ac:inkMkLst>
        </pc:inkChg>
        <pc:inkChg chg="add mod">
          <ac:chgData name="Borsoi, Pablo" userId="8608ec15-77a0-4c56-b567-2cb27bb2f939" providerId="ADAL" clId="{037F4E51-193F-4EFE-9B7B-30E227E89436}" dt="2023-11-12T14:23:36.882" v="407"/>
          <ac:inkMkLst>
            <pc:docMk/>
            <pc:sldMk cId="3571920431" sldId="321"/>
            <ac:inkMk id="162" creationId="{AE876F91-779E-73FE-E97B-2AE1F7430E67}"/>
          </ac:inkMkLst>
        </pc:inkChg>
        <pc:inkChg chg="add del mod">
          <ac:chgData name="Borsoi, Pablo" userId="8608ec15-77a0-4c56-b567-2cb27bb2f939" providerId="ADAL" clId="{037F4E51-193F-4EFE-9B7B-30E227E89436}" dt="2023-11-12T14:29:08.393" v="691"/>
          <ac:inkMkLst>
            <pc:docMk/>
            <pc:sldMk cId="3571920431" sldId="321"/>
            <ac:inkMk id="167" creationId="{DF3215F8-F35E-1BC5-0204-AE47785D8FF8}"/>
          </ac:inkMkLst>
        </pc:inkChg>
        <pc:inkChg chg="add del mod">
          <ac:chgData name="Borsoi, Pablo" userId="8608ec15-77a0-4c56-b567-2cb27bb2f939" providerId="ADAL" clId="{037F4E51-193F-4EFE-9B7B-30E227E89436}" dt="2023-11-12T14:29:08.392" v="689"/>
          <ac:inkMkLst>
            <pc:docMk/>
            <pc:sldMk cId="3571920431" sldId="321"/>
            <ac:inkMk id="168" creationId="{9E7650E1-1D24-7122-E309-0C4832BE9545}"/>
          </ac:inkMkLst>
        </pc:inkChg>
        <pc:inkChg chg="add del mod">
          <ac:chgData name="Borsoi, Pablo" userId="8608ec15-77a0-4c56-b567-2cb27bb2f939" providerId="ADAL" clId="{037F4E51-193F-4EFE-9B7B-30E227E89436}" dt="2023-11-12T14:29:08.392" v="690"/>
          <ac:inkMkLst>
            <pc:docMk/>
            <pc:sldMk cId="3571920431" sldId="321"/>
            <ac:inkMk id="169" creationId="{75562152-B377-D768-7911-C4AD8B1209C7}"/>
          </ac:inkMkLst>
        </pc:inkChg>
        <pc:inkChg chg="add mod">
          <ac:chgData name="Borsoi, Pablo" userId="8608ec15-77a0-4c56-b567-2cb27bb2f939" providerId="ADAL" clId="{037F4E51-193F-4EFE-9B7B-30E227E89436}" dt="2023-11-12T14:29:08.393" v="691"/>
          <ac:inkMkLst>
            <pc:docMk/>
            <pc:sldMk cId="3571920431" sldId="321"/>
            <ac:inkMk id="170" creationId="{8C3EFF72-2116-4110-F668-D12D114F52C1}"/>
          </ac:inkMkLst>
        </pc:inkChg>
        <pc:inkChg chg="add mod">
          <ac:chgData name="Borsoi, Pablo" userId="8608ec15-77a0-4c56-b567-2cb27bb2f939" providerId="ADAL" clId="{037F4E51-193F-4EFE-9B7B-30E227E89436}" dt="2023-11-12T14:29:08.393" v="691"/>
          <ac:inkMkLst>
            <pc:docMk/>
            <pc:sldMk cId="3571920431" sldId="321"/>
            <ac:inkMk id="171" creationId="{0E7C7D51-DE6B-F1EA-0C7B-2CC0FEB9769D}"/>
          </ac:inkMkLst>
        </pc:inkChg>
        <pc:inkChg chg="add mod">
          <ac:chgData name="Borsoi, Pablo" userId="8608ec15-77a0-4c56-b567-2cb27bb2f939" providerId="ADAL" clId="{037F4E51-193F-4EFE-9B7B-30E227E89436}" dt="2023-11-12T14:29:08.393" v="691"/>
          <ac:inkMkLst>
            <pc:docMk/>
            <pc:sldMk cId="3571920431" sldId="321"/>
            <ac:inkMk id="172" creationId="{5C7F52C5-1EB4-E66D-94D8-911265466DA5}"/>
          </ac:inkMkLst>
        </pc:inkChg>
        <pc:inkChg chg="add mod">
          <ac:chgData name="Borsoi, Pablo" userId="8608ec15-77a0-4c56-b567-2cb27bb2f939" providerId="ADAL" clId="{037F4E51-193F-4EFE-9B7B-30E227E89436}" dt="2023-11-12T14:29:08.393" v="691"/>
          <ac:inkMkLst>
            <pc:docMk/>
            <pc:sldMk cId="3571920431" sldId="321"/>
            <ac:inkMk id="173" creationId="{FEF2CB0C-98BC-AE99-1964-61DCCB0EFB5C}"/>
          </ac:inkMkLst>
        </pc:inkChg>
        <pc:inkChg chg="add mod">
          <ac:chgData name="Borsoi, Pablo" userId="8608ec15-77a0-4c56-b567-2cb27bb2f939" providerId="ADAL" clId="{037F4E51-193F-4EFE-9B7B-30E227E89436}" dt="2023-11-12T14:29:08.393" v="691"/>
          <ac:inkMkLst>
            <pc:docMk/>
            <pc:sldMk cId="3571920431" sldId="321"/>
            <ac:inkMk id="174" creationId="{055C0E6C-5F83-9DF3-DB82-22430A21D6F6}"/>
          </ac:inkMkLst>
        </pc:inkChg>
        <pc:inkChg chg="add mod">
          <ac:chgData name="Borsoi, Pablo" userId="8608ec15-77a0-4c56-b567-2cb27bb2f939" providerId="ADAL" clId="{037F4E51-193F-4EFE-9B7B-30E227E89436}" dt="2023-11-12T14:23:42.962" v="419"/>
          <ac:inkMkLst>
            <pc:docMk/>
            <pc:sldMk cId="3571920431" sldId="321"/>
            <ac:inkMk id="175" creationId="{8E1A5034-1D39-E092-058A-DC01B18D4445}"/>
          </ac:inkMkLst>
        </pc:inkChg>
        <pc:inkChg chg="add mod">
          <ac:chgData name="Borsoi, Pablo" userId="8608ec15-77a0-4c56-b567-2cb27bb2f939" providerId="ADAL" clId="{037F4E51-193F-4EFE-9B7B-30E227E89436}" dt="2023-11-12T14:23:42.962" v="419"/>
          <ac:inkMkLst>
            <pc:docMk/>
            <pc:sldMk cId="3571920431" sldId="321"/>
            <ac:inkMk id="176" creationId="{0D9DFE9B-5B29-3643-91E8-B1663CFA97A4}"/>
          </ac:inkMkLst>
        </pc:inkChg>
        <pc:inkChg chg="add mod">
          <ac:chgData name="Borsoi, Pablo" userId="8608ec15-77a0-4c56-b567-2cb27bb2f939" providerId="ADAL" clId="{037F4E51-193F-4EFE-9B7B-30E227E89436}" dt="2023-11-12T14:23:46.947" v="426"/>
          <ac:inkMkLst>
            <pc:docMk/>
            <pc:sldMk cId="3571920431" sldId="321"/>
            <ac:inkMk id="177" creationId="{5E729CE0-97F1-FC67-38F4-885D578423B4}"/>
          </ac:inkMkLst>
        </pc:inkChg>
        <pc:inkChg chg="add mod">
          <ac:chgData name="Borsoi, Pablo" userId="8608ec15-77a0-4c56-b567-2cb27bb2f939" providerId="ADAL" clId="{037F4E51-193F-4EFE-9B7B-30E227E89436}" dt="2023-11-12T14:23:46.947" v="426"/>
          <ac:inkMkLst>
            <pc:docMk/>
            <pc:sldMk cId="3571920431" sldId="321"/>
            <ac:inkMk id="180" creationId="{154410D9-CB9E-7F2E-03AC-446EC7E849CF}"/>
          </ac:inkMkLst>
        </pc:inkChg>
        <pc:inkChg chg="add mod">
          <ac:chgData name="Borsoi, Pablo" userId="8608ec15-77a0-4c56-b567-2cb27bb2f939" providerId="ADAL" clId="{037F4E51-193F-4EFE-9B7B-30E227E89436}" dt="2023-11-12T14:23:46.947" v="426"/>
          <ac:inkMkLst>
            <pc:docMk/>
            <pc:sldMk cId="3571920431" sldId="321"/>
            <ac:inkMk id="181" creationId="{8870B229-B2C0-DF90-1EBB-1D6ED06EB0B7}"/>
          </ac:inkMkLst>
        </pc:inkChg>
        <pc:inkChg chg="add">
          <ac:chgData name="Borsoi, Pablo" userId="8608ec15-77a0-4c56-b567-2cb27bb2f939" providerId="ADAL" clId="{037F4E51-193F-4EFE-9B7B-30E227E89436}" dt="2023-11-12T14:23:44.590" v="422" actId="9405"/>
          <ac:inkMkLst>
            <pc:docMk/>
            <pc:sldMk cId="3571920431" sldId="321"/>
            <ac:inkMk id="182" creationId="{C445AE1C-CDE8-3DCF-C9C2-59CAE2710ADC}"/>
          </ac:inkMkLst>
        </pc:inkChg>
        <pc:inkChg chg="add del mod">
          <ac:chgData name="Borsoi, Pablo" userId="8608ec15-77a0-4c56-b567-2cb27bb2f939" providerId="ADAL" clId="{037F4E51-193F-4EFE-9B7B-30E227E89436}" dt="2023-11-12T14:28:53.497" v="684"/>
          <ac:inkMkLst>
            <pc:docMk/>
            <pc:sldMk cId="3571920431" sldId="321"/>
            <ac:inkMk id="183" creationId="{8823F5FE-929F-8312-5592-43D4571E6C2F}"/>
          </ac:inkMkLst>
        </pc:inkChg>
        <pc:inkChg chg="add del mod">
          <ac:chgData name="Borsoi, Pablo" userId="8608ec15-77a0-4c56-b567-2cb27bb2f939" providerId="ADAL" clId="{037F4E51-193F-4EFE-9B7B-30E227E89436}" dt="2023-11-12T14:28:53.496" v="682"/>
          <ac:inkMkLst>
            <pc:docMk/>
            <pc:sldMk cId="3571920431" sldId="321"/>
            <ac:inkMk id="184" creationId="{8E2A9541-43F2-3615-8BD2-637C53AAC56A}"/>
          </ac:inkMkLst>
        </pc:inkChg>
        <pc:inkChg chg="add del mod">
          <ac:chgData name="Borsoi, Pablo" userId="8608ec15-77a0-4c56-b567-2cb27bb2f939" providerId="ADAL" clId="{037F4E51-193F-4EFE-9B7B-30E227E89436}" dt="2023-11-12T14:28:53.497" v="683"/>
          <ac:inkMkLst>
            <pc:docMk/>
            <pc:sldMk cId="3571920431" sldId="321"/>
            <ac:inkMk id="185" creationId="{80BE36A3-A494-36B2-4F69-ED09D7DC9882}"/>
          </ac:inkMkLst>
        </pc:inkChg>
        <pc:inkChg chg="add mod">
          <ac:chgData name="Borsoi, Pablo" userId="8608ec15-77a0-4c56-b567-2cb27bb2f939" providerId="ADAL" clId="{037F4E51-193F-4EFE-9B7B-30E227E89436}" dt="2023-11-12T14:28:56.621" v="686"/>
          <ac:inkMkLst>
            <pc:docMk/>
            <pc:sldMk cId="3571920431" sldId="321"/>
            <ac:inkMk id="188" creationId="{4E46E695-C7EC-7F11-5445-71934B4D3B95}"/>
          </ac:inkMkLst>
        </pc:inkChg>
        <pc:inkChg chg="add mod">
          <ac:chgData name="Borsoi, Pablo" userId="8608ec15-77a0-4c56-b567-2cb27bb2f939" providerId="ADAL" clId="{037F4E51-193F-4EFE-9B7B-30E227E89436}" dt="2023-11-12T14:28:56.621" v="686"/>
          <ac:inkMkLst>
            <pc:docMk/>
            <pc:sldMk cId="3571920431" sldId="321"/>
            <ac:inkMk id="189" creationId="{27B1F331-442F-7D9E-B395-4E0D30550AB7}"/>
          </ac:inkMkLst>
        </pc:inkChg>
        <pc:inkChg chg="add mod">
          <ac:chgData name="Borsoi, Pablo" userId="8608ec15-77a0-4c56-b567-2cb27bb2f939" providerId="ADAL" clId="{037F4E51-193F-4EFE-9B7B-30E227E89436}" dt="2023-11-12T14:28:56.621" v="686"/>
          <ac:inkMkLst>
            <pc:docMk/>
            <pc:sldMk cId="3571920431" sldId="321"/>
            <ac:inkMk id="190" creationId="{CC34805F-60D4-6C1E-B355-804BF671E60F}"/>
          </ac:inkMkLst>
        </pc:inkChg>
        <pc:inkChg chg="add mod">
          <ac:chgData name="Borsoi, Pablo" userId="8608ec15-77a0-4c56-b567-2cb27bb2f939" providerId="ADAL" clId="{037F4E51-193F-4EFE-9B7B-30E227E89436}" dt="2023-11-12T14:28:56.621" v="686"/>
          <ac:inkMkLst>
            <pc:docMk/>
            <pc:sldMk cId="3571920431" sldId="321"/>
            <ac:inkMk id="191" creationId="{2A486241-4F0F-196E-4E94-7FDB22346F88}"/>
          </ac:inkMkLst>
        </pc:inkChg>
        <pc:inkChg chg="add mod">
          <ac:chgData name="Borsoi, Pablo" userId="8608ec15-77a0-4c56-b567-2cb27bb2f939" providerId="ADAL" clId="{037F4E51-193F-4EFE-9B7B-30E227E89436}" dt="2023-11-12T14:28:56.621" v="686"/>
          <ac:inkMkLst>
            <pc:docMk/>
            <pc:sldMk cId="3571920431" sldId="321"/>
            <ac:inkMk id="192" creationId="{C3B3D48F-B8A7-8BAC-F208-F80C7AFA1244}"/>
          </ac:inkMkLst>
        </pc:inkChg>
        <pc:inkChg chg="add mod">
          <ac:chgData name="Borsoi, Pablo" userId="8608ec15-77a0-4c56-b567-2cb27bb2f939" providerId="ADAL" clId="{037F4E51-193F-4EFE-9B7B-30E227E89436}" dt="2023-11-12T14:28:56.621" v="686"/>
          <ac:inkMkLst>
            <pc:docMk/>
            <pc:sldMk cId="3571920431" sldId="321"/>
            <ac:inkMk id="193" creationId="{14E893B0-3175-9D6B-F6D1-AACA72AB8A35}"/>
          </ac:inkMkLst>
        </pc:inkChg>
        <pc:inkChg chg="add mod">
          <ac:chgData name="Borsoi, Pablo" userId="8608ec15-77a0-4c56-b567-2cb27bb2f939" providerId="ADAL" clId="{037F4E51-193F-4EFE-9B7B-30E227E89436}" dt="2023-11-12T14:28:56.621" v="686"/>
          <ac:inkMkLst>
            <pc:docMk/>
            <pc:sldMk cId="3571920431" sldId="321"/>
            <ac:inkMk id="194" creationId="{0F56FEBE-A136-45C8-96F7-8BFEFFB1FD53}"/>
          </ac:inkMkLst>
        </pc:inkChg>
        <pc:inkChg chg="add mod">
          <ac:chgData name="Borsoi, Pablo" userId="8608ec15-77a0-4c56-b567-2cb27bb2f939" providerId="ADAL" clId="{037F4E51-193F-4EFE-9B7B-30E227E89436}" dt="2023-11-12T14:28:56.621" v="686"/>
          <ac:inkMkLst>
            <pc:docMk/>
            <pc:sldMk cId="3571920431" sldId="321"/>
            <ac:inkMk id="195" creationId="{860B73B4-9E6F-23EB-64B5-D7A6DE965326}"/>
          </ac:inkMkLst>
        </pc:inkChg>
        <pc:inkChg chg="add mod">
          <ac:chgData name="Borsoi, Pablo" userId="8608ec15-77a0-4c56-b567-2cb27bb2f939" providerId="ADAL" clId="{037F4E51-193F-4EFE-9B7B-30E227E89436}" dt="2023-11-12T14:28:56.621" v="686"/>
          <ac:inkMkLst>
            <pc:docMk/>
            <pc:sldMk cId="3571920431" sldId="321"/>
            <ac:inkMk id="196" creationId="{5F017611-5D9F-8F98-8E16-B20843A2F34C}"/>
          </ac:inkMkLst>
        </pc:inkChg>
        <pc:inkChg chg="add mod">
          <ac:chgData name="Borsoi, Pablo" userId="8608ec15-77a0-4c56-b567-2cb27bb2f939" providerId="ADAL" clId="{037F4E51-193F-4EFE-9B7B-30E227E89436}" dt="2023-11-12T14:28:56.621" v="686"/>
          <ac:inkMkLst>
            <pc:docMk/>
            <pc:sldMk cId="3571920431" sldId="321"/>
            <ac:inkMk id="197" creationId="{482B8F9A-929E-A34E-DCAD-063EA57880D6}"/>
          </ac:inkMkLst>
        </pc:inkChg>
        <pc:inkChg chg="add mod">
          <ac:chgData name="Borsoi, Pablo" userId="8608ec15-77a0-4c56-b567-2cb27bb2f939" providerId="ADAL" clId="{037F4E51-193F-4EFE-9B7B-30E227E89436}" dt="2023-11-12T14:28:56.621" v="686"/>
          <ac:inkMkLst>
            <pc:docMk/>
            <pc:sldMk cId="3571920431" sldId="321"/>
            <ac:inkMk id="198" creationId="{E093E716-193F-F03D-ED17-C9F09F9581BC}"/>
          </ac:inkMkLst>
        </pc:inkChg>
        <pc:inkChg chg="add mod">
          <ac:chgData name="Borsoi, Pablo" userId="8608ec15-77a0-4c56-b567-2cb27bb2f939" providerId="ADAL" clId="{037F4E51-193F-4EFE-9B7B-30E227E89436}" dt="2023-11-12T14:28:56.621" v="686"/>
          <ac:inkMkLst>
            <pc:docMk/>
            <pc:sldMk cId="3571920431" sldId="321"/>
            <ac:inkMk id="199" creationId="{AC20CDAE-E655-BEA9-D023-7FCEE04199BB}"/>
          </ac:inkMkLst>
        </pc:inkChg>
        <pc:inkChg chg="add mod">
          <ac:chgData name="Borsoi, Pablo" userId="8608ec15-77a0-4c56-b567-2cb27bb2f939" providerId="ADAL" clId="{037F4E51-193F-4EFE-9B7B-30E227E89436}" dt="2023-11-12T14:28:56.621" v="686"/>
          <ac:inkMkLst>
            <pc:docMk/>
            <pc:sldMk cId="3571920431" sldId="321"/>
            <ac:inkMk id="200" creationId="{017978D2-1A70-78D7-8A25-5F06BDD5FA70}"/>
          </ac:inkMkLst>
        </pc:inkChg>
        <pc:inkChg chg="add mod">
          <ac:chgData name="Borsoi, Pablo" userId="8608ec15-77a0-4c56-b567-2cb27bb2f939" providerId="ADAL" clId="{037F4E51-193F-4EFE-9B7B-30E227E89436}" dt="2023-11-12T14:24:06.677" v="446"/>
          <ac:inkMkLst>
            <pc:docMk/>
            <pc:sldMk cId="3571920431" sldId="321"/>
            <ac:inkMk id="202" creationId="{6F5983C1-F0A0-D18C-EFC3-94AD224D2146}"/>
          </ac:inkMkLst>
        </pc:inkChg>
        <pc:inkChg chg="add mod">
          <ac:chgData name="Borsoi, Pablo" userId="8608ec15-77a0-4c56-b567-2cb27bb2f939" providerId="ADAL" clId="{037F4E51-193F-4EFE-9B7B-30E227E89436}" dt="2023-11-12T14:24:06.677" v="446"/>
          <ac:inkMkLst>
            <pc:docMk/>
            <pc:sldMk cId="3571920431" sldId="321"/>
            <ac:inkMk id="203" creationId="{7534CB2D-5BCE-B5BE-8BD6-3A373EFCC6EA}"/>
          </ac:inkMkLst>
        </pc:inkChg>
        <pc:inkChg chg="add mod">
          <ac:chgData name="Borsoi, Pablo" userId="8608ec15-77a0-4c56-b567-2cb27bb2f939" providerId="ADAL" clId="{037F4E51-193F-4EFE-9B7B-30E227E89436}" dt="2023-11-12T14:28:56.621" v="686"/>
          <ac:inkMkLst>
            <pc:docMk/>
            <pc:sldMk cId="3571920431" sldId="321"/>
            <ac:inkMk id="205" creationId="{3F7892C5-4D81-F2BF-DD7E-E40921DC610D}"/>
          </ac:inkMkLst>
        </pc:inkChg>
        <pc:inkChg chg="add">
          <ac:chgData name="Borsoi, Pablo" userId="8608ec15-77a0-4c56-b567-2cb27bb2f939" providerId="ADAL" clId="{037F4E51-193F-4EFE-9B7B-30E227E89436}" dt="2023-11-12T14:29:10.486" v="693" actId="9405"/>
          <ac:inkMkLst>
            <pc:docMk/>
            <pc:sldMk cId="3571920431" sldId="321"/>
            <ac:inkMk id="207" creationId="{173237EC-1E8E-37D0-EBA8-3CE7BC9B0390}"/>
          </ac:inkMkLst>
        </pc:inkChg>
        <pc:inkChg chg="add">
          <ac:chgData name="Borsoi, Pablo" userId="8608ec15-77a0-4c56-b567-2cb27bb2f939" providerId="ADAL" clId="{037F4E51-193F-4EFE-9B7B-30E227E89436}" dt="2023-11-12T14:29:10.965" v="694" actId="9405"/>
          <ac:inkMkLst>
            <pc:docMk/>
            <pc:sldMk cId="3571920431" sldId="321"/>
            <ac:inkMk id="208" creationId="{13631949-191F-3538-5E47-E8910A6F54C5}"/>
          </ac:inkMkLst>
        </pc:inkChg>
      </pc:sldChg>
      <pc:sldChg chg="addSp delSp modSp add mod ord">
        <pc:chgData name="Borsoi, Pablo" userId="8608ec15-77a0-4c56-b567-2cb27bb2f939" providerId="ADAL" clId="{037F4E51-193F-4EFE-9B7B-30E227E89436}" dt="2023-11-12T14:40:39.846" v="890"/>
        <pc:sldMkLst>
          <pc:docMk/>
          <pc:sldMk cId="599939077" sldId="322"/>
        </pc:sldMkLst>
        <pc:grpChg chg="del mod">
          <ac:chgData name="Borsoi, Pablo" userId="8608ec15-77a0-4c56-b567-2cb27bb2f939" providerId="ADAL" clId="{037F4E51-193F-4EFE-9B7B-30E227E89436}" dt="2023-11-12T14:24:44.610" v="481"/>
          <ac:grpSpMkLst>
            <pc:docMk/>
            <pc:sldMk cId="599939077" sldId="322"/>
            <ac:grpSpMk id="36" creationId="{8A2CFF9F-094A-8CBB-BE8B-FCEBA618C147}"/>
          </ac:grpSpMkLst>
        </pc:grpChg>
        <pc:grpChg chg="del mod">
          <ac:chgData name="Borsoi, Pablo" userId="8608ec15-77a0-4c56-b567-2cb27bb2f939" providerId="ADAL" clId="{037F4E51-193F-4EFE-9B7B-30E227E89436}" dt="2023-11-12T14:25:48.471" v="582"/>
          <ac:grpSpMkLst>
            <pc:docMk/>
            <pc:sldMk cId="599939077" sldId="322"/>
            <ac:grpSpMk id="37" creationId="{415626D3-FD00-1309-ECEF-A52CF6F64FC8}"/>
          </ac:grpSpMkLst>
        </pc:grpChg>
        <pc:grpChg chg="del mod">
          <ac:chgData name="Borsoi, Pablo" userId="8608ec15-77a0-4c56-b567-2cb27bb2f939" providerId="ADAL" clId="{037F4E51-193F-4EFE-9B7B-30E227E89436}" dt="2023-11-12T14:25:48.471" v="582"/>
          <ac:grpSpMkLst>
            <pc:docMk/>
            <pc:sldMk cId="599939077" sldId="322"/>
            <ac:grpSpMk id="38" creationId="{109BF3CE-1924-49B0-0290-23E49F1BAC26}"/>
          </ac:grpSpMkLst>
        </pc:grpChg>
        <pc:grpChg chg="del mod">
          <ac:chgData name="Borsoi, Pablo" userId="8608ec15-77a0-4c56-b567-2cb27bb2f939" providerId="ADAL" clId="{037F4E51-193F-4EFE-9B7B-30E227E89436}" dt="2023-11-12T14:25:48.471" v="582"/>
          <ac:grpSpMkLst>
            <pc:docMk/>
            <pc:sldMk cId="599939077" sldId="322"/>
            <ac:grpSpMk id="39" creationId="{614E51DC-201F-25FC-14C5-0750782660A5}"/>
          </ac:grpSpMkLst>
        </pc:grpChg>
        <pc:grpChg chg="del mod">
          <ac:chgData name="Borsoi, Pablo" userId="8608ec15-77a0-4c56-b567-2cb27bb2f939" providerId="ADAL" clId="{037F4E51-193F-4EFE-9B7B-30E227E89436}" dt="2023-11-12T14:25:48.471" v="582"/>
          <ac:grpSpMkLst>
            <pc:docMk/>
            <pc:sldMk cId="599939077" sldId="322"/>
            <ac:grpSpMk id="40" creationId="{8ED7400F-F894-D533-3D1A-BC36940316BD}"/>
          </ac:grpSpMkLst>
        </pc:grpChg>
        <pc:grpChg chg="del mod">
          <ac:chgData name="Borsoi, Pablo" userId="8608ec15-77a0-4c56-b567-2cb27bb2f939" providerId="ADAL" clId="{037F4E51-193F-4EFE-9B7B-30E227E89436}" dt="2023-11-12T14:25:48.471" v="582"/>
          <ac:grpSpMkLst>
            <pc:docMk/>
            <pc:sldMk cId="599939077" sldId="322"/>
            <ac:grpSpMk id="41" creationId="{7C807E16-C667-69A6-DBDA-F5739D4652F5}"/>
          </ac:grpSpMkLst>
        </pc:grpChg>
        <pc:grpChg chg="del mod">
          <ac:chgData name="Borsoi, Pablo" userId="8608ec15-77a0-4c56-b567-2cb27bb2f939" providerId="ADAL" clId="{037F4E51-193F-4EFE-9B7B-30E227E89436}" dt="2023-11-12T14:25:48.471" v="582"/>
          <ac:grpSpMkLst>
            <pc:docMk/>
            <pc:sldMk cId="599939077" sldId="322"/>
            <ac:grpSpMk id="42" creationId="{DBB00C6B-6AB8-56C9-7D21-ACB483DDC566}"/>
          </ac:grpSpMkLst>
        </pc:grpChg>
        <pc:grpChg chg="del mod">
          <ac:chgData name="Borsoi, Pablo" userId="8608ec15-77a0-4c56-b567-2cb27bb2f939" providerId="ADAL" clId="{037F4E51-193F-4EFE-9B7B-30E227E89436}" dt="2023-11-12T14:25:48.471" v="582"/>
          <ac:grpSpMkLst>
            <pc:docMk/>
            <pc:sldMk cId="599939077" sldId="322"/>
            <ac:grpSpMk id="45" creationId="{FB5B87FF-79AF-EC0E-CAB7-58BC6B84E81F}"/>
          </ac:grpSpMkLst>
        </pc:grpChg>
        <pc:grpChg chg="del mod">
          <ac:chgData name="Borsoi, Pablo" userId="8608ec15-77a0-4c56-b567-2cb27bb2f939" providerId="ADAL" clId="{037F4E51-193F-4EFE-9B7B-30E227E89436}" dt="2023-11-12T14:25:01.393" v="518"/>
          <ac:grpSpMkLst>
            <pc:docMk/>
            <pc:sldMk cId="599939077" sldId="322"/>
            <ac:grpSpMk id="79" creationId="{D24193CB-6402-715A-CE9F-374D730389F6}"/>
          </ac:grpSpMkLst>
        </pc:grpChg>
        <pc:grpChg chg="del mod">
          <ac:chgData name="Borsoi, Pablo" userId="8608ec15-77a0-4c56-b567-2cb27bb2f939" providerId="ADAL" clId="{037F4E51-193F-4EFE-9B7B-30E227E89436}" dt="2023-11-12T14:25:48.471" v="582"/>
          <ac:grpSpMkLst>
            <pc:docMk/>
            <pc:sldMk cId="599939077" sldId="322"/>
            <ac:grpSpMk id="80" creationId="{43B09FCF-DDFF-59ED-3BAE-49244BD825CA}"/>
          </ac:grpSpMkLst>
        </pc:grpChg>
        <pc:grpChg chg="del mod">
          <ac:chgData name="Borsoi, Pablo" userId="8608ec15-77a0-4c56-b567-2cb27bb2f939" providerId="ADAL" clId="{037F4E51-193F-4EFE-9B7B-30E227E89436}" dt="2023-11-12T14:25:48.471" v="582"/>
          <ac:grpSpMkLst>
            <pc:docMk/>
            <pc:sldMk cId="599939077" sldId="322"/>
            <ac:grpSpMk id="81" creationId="{F4316329-C3DF-A4AF-5C70-7D4B570ACBE9}"/>
          </ac:grpSpMkLst>
        </pc:grpChg>
        <pc:grpChg chg="del mod">
          <ac:chgData name="Borsoi, Pablo" userId="8608ec15-77a0-4c56-b567-2cb27bb2f939" providerId="ADAL" clId="{037F4E51-193F-4EFE-9B7B-30E227E89436}" dt="2023-11-12T14:25:48.471" v="582"/>
          <ac:grpSpMkLst>
            <pc:docMk/>
            <pc:sldMk cId="599939077" sldId="322"/>
            <ac:grpSpMk id="82" creationId="{006B8227-7C2E-EF39-4AC9-4DFAE898C030}"/>
          </ac:grpSpMkLst>
        </pc:grpChg>
        <pc:grpChg chg="del mod">
          <ac:chgData name="Borsoi, Pablo" userId="8608ec15-77a0-4c56-b567-2cb27bb2f939" providerId="ADAL" clId="{037F4E51-193F-4EFE-9B7B-30E227E89436}" dt="2023-11-12T14:25:48.471" v="582"/>
          <ac:grpSpMkLst>
            <pc:docMk/>
            <pc:sldMk cId="599939077" sldId="322"/>
            <ac:grpSpMk id="83" creationId="{CD6EDAF7-73DA-F53E-2DAB-76C77CEFC765}"/>
          </ac:grpSpMkLst>
        </pc:grpChg>
        <pc:grpChg chg="del mod">
          <ac:chgData name="Borsoi, Pablo" userId="8608ec15-77a0-4c56-b567-2cb27bb2f939" providerId="ADAL" clId="{037F4E51-193F-4EFE-9B7B-30E227E89436}" dt="2023-11-12T14:25:48.471" v="582"/>
          <ac:grpSpMkLst>
            <pc:docMk/>
            <pc:sldMk cId="599939077" sldId="322"/>
            <ac:grpSpMk id="84" creationId="{2FE1BB5D-6BDC-7B55-3E56-6AFB554B4785}"/>
          </ac:grpSpMkLst>
        </pc:grpChg>
        <pc:grpChg chg="del mod">
          <ac:chgData name="Borsoi, Pablo" userId="8608ec15-77a0-4c56-b567-2cb27bb2f939" providerId="ADAL" clId="{037F4E51-193F-4EFE-9B7B-30E227E89436}" dt="2023-11-12T14:25:48.471" v="582"/>
          <ac:grpSpMkLst>
            <pc:docMk/>
            <pc:sldMk cId="599939077" sldId="322"/>
            <ac:grpSpMk id="85" creationId="{B7333E77-F17B-E3A9-4BEE-0F9FEDF28F15}"/>
          </ac:grpSpMkLst>
        </pc:grpChg>
        <pc:grpChg chg="del mod">
          <ac:chgData name="Borsoi, Pablo" userId="8608ec15-77a0-4c56-b567-2cb27bb2f939" providerId="ADAL" clId="{037F4E51-193F-4EFE-9B7B-30E227E89436}" dt="2023-11-12T14:25:48.471" v="582"/>
          <ac:grpSpMkLst>
            <pc:docMk/>
            <pc:sldMk cId="599939077" sldId="322"/>
            <ac:grpSpMk id="101" creationId="{BF8C4548-B400-DB84-8167-F5F39A0408F0}"/>
          </ac:grpSpMkLst>
        </pc:grpChg>
        <pc:grpChg chg="del mod">
          <ac:chgData name="Borsoi, Pablo" userId="8608ec15-77a0-4c56-b567-2cb27bb2f939" providerId="ADAL" clId="{037F4E51-193F-4EFE-9B7B-30E227E89436}" dt="2023-11-12T14:25:09.489" v="534"/>
          <ac:grpSpMkLst>
            <pc:docMk/>
            <pc:sldMk cId="599939077" sldId="322"/>
            <ac:grpSpMk id="102" creationId="{3D6BAFE0-7C93-6CA7-A97B-1A91CD170C8A}"/>
          </ac:grpSpMkLst>
        </pc:grpChg>
        <pc:grpChg chg="del mod">
          <ac:chgData name="Borsoi, Pablo" userId="8608ec15-77a0-4c56-b567-2cb27bb2f939" providerId="ADAL" clId="{037F4E51-193F-4EFE-9B7B-30E227E89436}" dt="2023-11-12T14:25:48.471" v="582"/>
          <ac:grpSpMkLst>
            <pc:docMk/>
            <pc:sldMk cId="599939077" sldId="322"/>
            <ac:grpSpMk id="103" creationId="{AD992C24-FD96-4C63-21A1-F16B0C5BB939}"/>
          </ac:grpSpMkLst>
        </pc:grpChg>
        <pc:grpChg chg="del mod">
          <ac:chgData name="Borsoi, Pablo" userId="8608ec15-77a0-4c56-b567-2cb27bb2f939" providerId="ADAL" clId="{037F4E51-193F-4EFE-9B7B-30E227E89436}" dt="2023-11-12T14:25:48.471" v="582"/>
          <ac:grpSpMkLst>
            <pc:docMk/>
            <pc:sldMk cId="599939077" sldId="322"/>
            <ac:grpSpMk id="104" creationId="{B72ACF7A-6D33-DF39-9D52-D076F36A7380}"/>
          </ac:grpSpMkLst>
        </pc:grpChg>
        <pc:grpChg chg="del mod">
          <ac:chgData name="Borsoi, Pablo" userId="8608ec15-77a0-4c56-b567-2cb27bb2f939" providerId="ADAL" clId="{037F4E51-193F-4EFE-9B7B-30E227E89436}" dt="2023-11-12T14:25:48.471" v="582"/>
          <ac:grpSpMkLst>
            <pc:docMk/>
            <pc:sldMk cId="599939077" sldId="322"/>
            <ac:grpSpMk id="121" creationId="{56D8FE25-3DC8-C650-9822-5421E84D1DA6}"/>
          </ac:grpSpMkLst>
        </pc:grpChg>
        <pc:grpChg chg="del mod">
          <ac:chgData name="Borsoi, Pablo" userId="8608ec15-77a0-4c56-b567-2cb27bb2f939" providerId="ADAL" clId="{037F4E51-193F-4EFE-9B7B-30E227E89436}" dt="2023-11-12T14:25:48.471" v="582"/>
          <ac:grpSpMkLst>
            <pc:docMk/>
            <pc:sldMk cId="599939077" sldId="322"/>
            <ac:grpSpMk id="122" creationId="{E7F9E09D-1383-2D2D-07E9-72C9A8FF77FB}"/>
          </ac:grpSpMkLst>
        </pc:grpChg>
        <pc:grpChg chg="del mod">
          <ac:chgData name="Borsoi, Pablo" userId="8608ec15-77a0-4c56-b567-2cb27bb2f939" providerId="ADAL" clId="{037F4E51-193F-4EFE-9B7B-30E227E89436}" dt="2023-11-12T14:25:48.471" v="582"/>
          <ac:grpSpMkLst>
            <pc:docMk/>
            <pc:sldMk cId="599939077" sldId="322"/>
            <ac:grpSpMk id="123" creationId="{06ECF79A-15EB-953D-1B52-601FC206BDB9}"/>
          </ac:grpSpMkLst>
        </pc:grpChg>
        <pc:grpChg chg="del mod">
          <ac:chgData name="Borsoi, Pablo" userId="8608ec15-77a0-4c56-b567-2cb27bb2f939" providerId="ADAL" clId="{037F4E51-193F-4EFE-9B7B-30E227E89436}" dt="2023-11-12T14:25:48.471" v="582"/>
          <ac:grpSpMkLst>
            <pc:docMk/>
            <pc:sldMk cId="599939077" sldId="322"/>
            <ac:grpSpMk id="136" creationId="{3F9CEF78-A5D9-96F6-72E8-7EDECB4C96B9}"/>
          </ac:grpSpMkLst>
        </pc:grpChg>
        <pc:grpChg chg="del mod">
          <ac:chgData name="Borsoi, Pablo" userId="8608ec15-77a0-4c56-b567-2cb27bb2f939" providerId="ADAL" clId="{037F4E51-193F-4EFE-9B7B-30E227E89436}" dt="2023-11-12T14:25:48.471" v="582"/>
          <ac:grpSpMkLst>
            <pc:docMk/>
            <pc:sldMk cId="599939077" sldId="322"/>
            <ac:grpSpMk id="137" creationId="{6D21755C-AD78-5C30-B439-FA2D0FD6799F}"/>
          </ac:grpSpMkLst>
        </pc:grpChg>
        <pc:grpChg chg="del mod">
          <ac:chgData name="Borsoi, Pablo" userId="8608ec15-77a0-4c56-b567-2cb27bb2f939" providerId="ADAL" clId="{037F4E51-193F-4EFE-9B7B-30E227E89436}" dt="2023-11-12T14:26:06.702" v="603"/>
          <ac:grpSpMkLst>
            <pc:docMk/>
            <pc:sldMk cId="599939077" sldId="322"/>
            <ac:grpSpMk id="155" creationId="{3C9A1D24-E073-0921-B3B5-35A14996D16E}"/>
          </ac:grpSpMkLst>
        </pc:grpChg>
        <pc:grpChg chg="del mod">
          <ac:chgData name="Borsoi, Pablo" userId="8608ec15-77a0-4c56-b567-2cb27bb2f939" providerId="ADAL" clId="{037F4E51-193F-4EFE-9B7B-30E227E89436}" dt="2023-11-12T14:26:06.702" v="603"/>
          <ac:grpSpMkLst>
            <pc:docMk/>
            <pc:sldMk cId="599939077" sldId="322"/>
            <ac:grpSpMk id="161" creationId="{E2A37268-CFEB-F29C-5DF5-72050CE9A070}"/>
          </ac:grpSpMkLst>
        </pc:grpChg>
        <pc:grpChg chg="del mod">
          <ac:chgData name="Borsoi, Pablo" userId="8608ec15-77a0-4c56-b567-2cb27bb2f939" providerId="ADAL" clId="{037F4E51-193F-4EFE-9B7B-30E227E89436}" dt="2023-11-12T14:26:06.702" v="603"/>
          <ac:grpSpMkLst>
            <pc:docMk/>
            <pc:sldMk cId="599939077" sldId="322"/>
            <ac:grpSpMk id="176" creationId="{EEA967F9-04D5-F8F5-96D0-A790136674BD}"/>
          </ac:grpSpMkLst>
        </pc:grpChg>
        <pc:grpChg chg="del mod">
          <ac:chgData name="Borsoi, Pablo" userId="8608ec15-77a0-4c56-b567-2cb27bb2f939" providerId="ADAL" clId="{037F4E51-193F-4EFE-9B7B-30E227E89436}" dt="2023-11-12T14:26:06.702" v="603"/>
          <ac:grpSpMkLst>
            <pc:docMk/>
            <pc:sldMk cId="599939077" sldId="322"/>
            <ac:grpSpMk id="177" creationId="{6A8DDD95-9E3F-B8A4-51AA-020C5ACAC9A3}"/>
          </ac:grpSpMkLst>
        </pc:grpChg>
        <pc:grpChg chg="del mod">
          <ac:chgData name="Borsoi, Pablo" userId="8608ec15-77a0-4c56-b567-2cb27bb2f939" providerId="ADAL" clId="{037F4E51-193F-4EFE-9B7B-30E227E89436}" dt="2023-11-12T14:26:06.702" v="603"/>
          <ac:grpSpMkLst>
            <pc:docMk/>
            <pc:sldMk cId="599939077" sldId="322"/>
            <ac:grpSpMk id="178" creationId="{F4BD267A-60E9-FD54-9DA3-777353826484}"/>
          </ac:grpSpMkLst>
        </pc:grpChg>
        <pc:grpChg chg="del mod">
          <ac:chgData name="Borsoi, Pablo" userId="8608ec15-77a0-4c56-b567-2cb27bb2f939" providerId="ADAL" clId="{037F4E51-193F-4EFE-9B7B-30E227E89436}" dt="2023-11-12T14:29:20.447" v="699"/>
          <ac:grpSpMkLst>
            <pc:docMk/>
            <pc:sldMk cId="599939077" sldId="322"/>
            <ac:grpSpMk id="179" creationId="{622EE8C0-33C8-5F11-4511-5860F6648DF8}"/>
          </ac:grpSpMkLst>
        </pc:grpChg>
        <pc:grpChg chg="mod">
          <ac:chgData name="Borsoi, Pablo" userId="8608ec15-77a0-4c56-b567-2cb27bb2f939" providerId="ADAL" clId="{037F4E51-193F-4EFE-9B7B-30E227E89436}" dt="2023-11-12T14:26:12.148" v="614"/>
          <ac:grpSpMkLst>
            <pc:docMk/>
            <pc:sldMk cId="599939077" sldId="322"/>
            <ac:grpSpMk id="190" creationId="{9D008BBB-97B0-DBA3-169B-2226FF0EC7D9}"/>
          </ac:grpSpMkLst>
        </pc:grpChg>
        <pc:grpChg chg="mod">
          <ac:chgData name="Borsoi, Pablo" userId="8608ec15-77a0-4c56-b567-2cb27bb2f939" providerId="ADAL" clId="{037F4E51-193F-4EFE-9B7B-30E227E89436}" dt="2023-11-12T14:26:12.148" v="614"/>
          <ac:grpSpMkLst>
            <pc:docMk/>
            <pc:sldMk cId="599939077" sldId="322"/>
            <ac:grpSpMk id="191" creationId="{8B0C3CF4-CD98-9C91-B665-1DD1C7EC00D1}"/>
          </ac:grpSpMkLst>
        </pc:grpChg>
        <pc:grpChg chg="mod">
          <ac:chgData name="Borsoi, Pablo" userId="8608ec15-77a0-4c56-b567-2cb27bb2f939" providerId="ADAL" clId="{037F4E51-193F-4EFE-9B7B-30E227E89436}" dt="2023-11-12T14:26:27.233" v="625"/>
          <ac:grpSpMkLst>
            <pc:docMk/>
            <pc:sldMk cId="599939077" sldId="322"/>
            <ac:grpSpMk id="202" creationId="{54777957-3927-5F2C-E2F0-4E35EBB533EB}"/>
          </ac:grpSpMkLst>
        </pc:grpChg>
        <pc:grpChg chg="del mod">
          <ac:chgData name="Borsoi, Pablo" userId="8608ec15-77a0-4c56-b567-2cb27bb2f939" providerId="ADAL" clId="{037F4E51-193F-4EFE-9B7B-30E227E89436}" dt="2023-11-12T14:26:33.903" v="638"/>
          <ac:grpSpMkLst>
            <pc:docMk/>
            <pc:sldMk cId="599939077" sldId="322"/>
            <ac:grpSpMk id="215" creationId="{B8F3E3AA-F0F7-1627-04AE-894E38A08F47}"/>
          </ac:grpSpMkLst>
        </pc:grpChg>
        <pc:grpChg chg="del mod">
          <ac:chgData name="Borsoi, Pablo" userId="8608ec15-77a0-4c56-b567-2cb27bb2f939" providerId="ADAL" clId="{037F4E51-193F-4EFE-9B7B-30E227E89436}" dt="2023-11-12T14:26:33.903" v="638"/>
          <ac:grpSpMkLst>
            <pc:docMk/>
            <pc:sldMk cId="599939077" sldId="322"/>
            <ac:grpSpMk id="216" creationId="{E497ECD6-55FD-2462-CE12-7CADC4CE1509}"/>
          </ac:grpSpMkLst>
        </pc:grpChg>
        <pc:grpChg chg="del mod">
          <ac:chgData name="Borsoi, Pablo" userId="8608ec15-77a0-4c56-b567-2cb27bb2f939" providerId="ADAL" clId="{037F4E51-193F-4EFE-9B7B-30E227E89436}" dt="2023-11-12T14:39:29.855" v="830"/>
          <ac:grpSpMkLst>
            <pc:docMk/>
            <pc:sldMk cId="599939077" sldId="322"/>
            <ac:grpSpMk id="217" creationId="{2894CC7D-A9B0-D597-C52A-5A403572BDCA}"/>
          </ac:grpSpMkLst>
        </pc:grpChg>
        <pc:grpChg chg="del mod">
          <ac:chgData name="Borsoi, Pablo" userId="8608ec15-77a0-4c56-b567-2cb27bb2f939" providerId="ADAL" clId="{037F4E51-193F-4EFE-9B7B-30E227E89436}" dt="2023-11-12T14:26:47.743" v="651"/>
          <ac:grpSpMkLst>
            <pc:docMk/>
            <pc:sldMk cId="599939077" sldId="322"/>
            <ac:grpSpMk id="223" creationId="{95F3B87D-F8B2-7D75-817D-40A55BDE5378}"/>
          </ac:grpSpMkLst>
        </pc:grpChg>
        <pc:grpChg chg="del mod">
          <ac:chgData name="Borsoi, Pablo" userId="8608ec15-77a0-4c56-b567-2cb27bb2f939" providerId="ADAL" clId="{037F4E51-193F-4EFE-9B7B-30E227E89436}" dt="2023-11-12T14:29:56.982" v="714"/>
          <ac:grpSpMkLst>
            <pc:docMk/>
            <pc:sldMk cId="599939077" sldId="322"/>
            <ac:grpSpMk id="224" creationId="{6F0CD874-D8CF-5BEB-98D8-24CE57AB2BDD}"/>
          </ac:grpSpMkLst>
        </pc:grpChg>
        <pc:grpChg chg="del mod">
          <ac:chgData name="Borsoi, Pablo" userId="8608ec15-77a0-4c56-b567-2cb27bb2f939" providerId="ADAL" clId="{037F4E51-193F-4EFE-9B7B-30E227E89436}" dt="2023-11-12T14:39:29.852" v="825"/>
          <ac:grpSpMkLst>
            <pc:docMk/>
            <pc:sldMk cId="599939077" sldId="322"/>
            <ac:grpSpMk id="231" creationId="{A45C0309-B55A-C3CC-BB8A-7625AEAA26F1}"/>
          </ac:grpSpMkLst>
        </pc:grpChg>
        <pc:grpChg chg="del mod">
          <ac:chgData name="Borsoi, Pablo" userId="8608ec15-77a0-4c56-b567-2cb27bb2f939" providerId="ADAL" clId="{037F4E51-193F-4EFE-9B7B-30E227E89436}" dt="2023-11-12T14:39:29.848" v="818"/>
          <ac:grpSpMkLst>
            <pc:docMk/>
            <pc:sldMk cId="599939077" sldId="322"/>
            <ac:grpSpMk id="232" creationId="{7036EF93-EF6B-6AE1-B201-8000079C3DD1}"/>
          </ac:grpSpMkLst>
        </pc:grpChg>
        <pc:grpChg chg="mod">
          <ac:chgData name="Borsoi, Pablo" userId="8608ec15-77a0-4c56-b567-2cb27bb2f939" providerId="ADAL" clId="{037F4E51-193F-4EFE-9B7B-30E227E89436}" dt="2023-11-12T14:29:20.447" v="699"/>
          <ac:grpSpMkLst>
            <pc:docMk/>
            <pc:sldMk cId="599939077" sldId="322"/>
            <ac:grpSpMk id="234" creationId="{321980BE-7927-C32D-415A-108440BF92B4}"/>
          </ac:grpSpMkLst>
        </pc:grpChg>
        <pc:grpChg chg="mod">
          <ac:chgData name="Borsoi, Pablo" userId="8608ec15-77a0-4c56-b567-2cb27bb2f939" providerId="ADAL" clId="{037F4E51-193F-4EFE-9B7B-30E227E89436}" dt="2023-11-12T14:29:33.818" v="709"/>
          <ac:grpSpMkLst>
            <pc:docMk/>
            <pc:sldMk cId="599939077" sldId="322"/>
            <ac:grpSpMk id="237" creationId="{0674573A-9AF2-2D7D-AF51-E6B968850310}"/>
          </ac:grpSpMkLst>
        </pc:grpChg>
        <pc:grpChg chg="mod">
          <ac:chgData name="Borsoi, Pablo" userId="8608ec15-77a0-4c56-b567-2cb27bb2f939" providerId="ADAL" clId="{037F4E51-193F-4EFE-9B7B-30E227E89436}" dt="2023-11-12T14:29:36.649" v="711"/>
          <ac:grpSpMkLst>
            <pc:docMk/>
            <pc:sldMk cId="599939077" sldId="322"/>
            <ac:grpSpMk id="239" creationId="{F3D3468A-2FCB-FDEE-0A6F-8D1D4A25F86F}"/>
          </ac:grpSpMkLst>
        </pc:grpChg>
        <pc:grpChg chg="del mod">
          <ac:chgData name="Borsoi, Pablo" userId="8608ec15-77a0-4c56-b567-2cb27bb2f939" providerId="ADAL" clId="{037F4E51-193F-4EFE-9B7B-30E227E89436}" dt="2023-11-12T14:39:29.847" v="815"/>
          <ac:grpSpMkLst>
            <pc:docMk/>
            <pc:sldMk cId="599939077" sldId="322"/>
            <ac:grpSpMk id="248" creationId="{8FCCCC59-B805-9A8C-6ECF-6C964AEDD380}"/>
          </ac:grpSpMkLst>
        </pc:grpChg>
        <pc:grpChg chg="del mod">
          <ac:chgData name="Borsoi, Pablo" userId="8608ec15-77a0-4c56-b567-2cb27bb2f939" providerId="ADAL" clId="{037F4E51-193F-4EFE-9B7B-30E227E89436}" dt="2023-11-12T14:39:47.624" v="846"/>
          <ac:grpSpMkLst>
            <pc:docMk/>
            <pc:sldMk cId="599939077" sldId="322"/>
            <ac:grpSpMk id="261" creationId="{96D51DD2-B8E2-AD45-0A35-4BD445D5CD1D}"/>
          </ac:grpSpMkLst>
        </pc:grpChg>
        <pc:grpChg chg="del mod">
          <ac:chgData name="Borsoi, Pablo" userId="8608ec15-77a0-4c56-b567-2cb27bb2f939" providerId="ADAL" clId="{037F4E51-193F-4EFE-9B7B-30E227E89436}" dt="2023-11-12T14:40:02.256" v="868"/>
          <ac:grpSpMkLst>
            <pc:docMk/>
            <pc:sldMk cId="599939077" sldId="322"/>
            <ac:grpSpMk id="262" creationId="{CA042EEA-289A-1A66-3977-6F5F3C6FFD9F}"/>
          </ac:grpSpMkLst>
        </pc:grpChg>
        <pc:grpChg chg="del mod">
          <ac:chgData name="Borsoi, Pablo" userId="8608ec15-77a0-4c56-b567-2cb27bb2f939" providerId="ADAL" clId="{037F4E51-193F-4EFE-9B7B-30E227E89436}" dt="2023-11-12T14:40:02.256" v="868"/>
          <ac:grpSpMkLst>
            <pc:docMk/>
            <pc:sldMk cId="599939077" sldId="322"/>
            <ac:grpSpMk id="284" creationId="{56834366-358D-6C5D-8D38-40B87A850CAA}"/>
          </ac:grpSpMkLst>
        </pc:grpChg>
        <pc:grpChg chg="mod">
          <ac:chgData name="Borsoi, Pablo" userId="8608ec15-77a0-4c56-b567-2cb27bb2f939" providerId="ADAL" clId="{037F4E51-193F-4EFE-9B7B-30E227E89436}" dt="2023-11-12T14:40:02.256" v="868"/>
          <ac:grpSpMkLst>
            <pc:docMk/>
            <pc:sldMk cId="599939077" sldId="322"/>
            <ac:grpSpMk id="285" creationId="{90C281CA-52CD-A987-5F0F-37F61BC13B2F}"/>
          </ac:grpSpMkLst>
        </pc:grpChg>
        <pc:grpChg chg="mod">
          <ac:chgData name="Borsoi, Pablo" userId="8608ec15-77a0-4c56-b567-2cb27bb2f939" providerId="ADAL" clId="{037F4E51-193F-4EFE-9B7B-30E227E89436}" dt="2023-11-12T14:40:39.846" v="890"/>
          <ac:grpSpMkLst>
            <pc:docMk/>
            <pc:sldMk cId="599939077" sldId="322"/>
            <ac:grpSpMk id="307" creationId="{E68E4DB4-31EB-92AD-AA0A-A58F744A2009}"/>
          </ac:grpSpMkLst>
        </pc:grpChg>
        <pc:grpChg chg="mod">
          <ac:chgData name="Borsoi, Pablo" userId="8608ec15-77a0-4c56-b567-2cb27bb2f939" providerId="ADAL" clId="{037F4E51-193F-4EFE-9B7B-30E227E89436}" dt="2023-11-12T14:40:39.846" v="890"/>
          <ac:grpSpMkLst>
            <pc:docMk/>
            <pc:sldMk cId="599939077" sldId="322"/>
            <ac:grpSpMk id="308" creationId="{34EAE0F4-FF35-149D-46FF-BB36978537DD}"/>
          </ac:grpSpMkLst>
        </pc:grpChg>
        <pc:grpChg chg="mod">
          <ac:chgData name="Borsoi, Pablo" userId="8608ec15-77a0-4c56-b567-2cb27bb2f939" providerId="ADAL" clId="{037F4E51-193F-4EFE-9B7B-30E227E89436}" dt="2023-11-12T14:40:39.846" v="890"/>
          <ac:grpSpMkLst>
            <pc:docMk/>
            <pc:sldMk cId="599939077" sldId="322"/>
            <ac:grpSpMk id="309" creationId="{AD802469-C479-7883-3659-F5362BB491A0}"/>
          </ac:grpSpMkLst>
        </pc:grpChg>
        <pc:grpChg chg="del mod">
          <ac:chgData name="Borsoi, Pablo" userId="8608ec15-77a0-4c56-b567-2cb27bb2f939" providerId="ADAL" clId="{037F4E51-193F-4EFE-9B7B-30E227E89436}" dt="2023-11-12T14:40:39.846" v="890"/>
          <ac:grpSpMkLst>
            <pc:docMk/>
            <pc:sldMk cId="599939077" sldId="322"/>
            <ac:grpSpMk id="310" creationId="{61BACCF3-3E42-327A-4C33-314818D25BDC}"/>
          </ac:grpSpMkLst>
        </pc:grpChg>
        <pc:grpChg chg="mod">
          <ac:chgData name="Borsoi, Pablo" userId="8608ec15-77a0-4c56-b567-2cb27bb2f939" providerId="ADAL" clId="{037F4E51-193F-4EFE-9B7B-30E227E89436}" dt="2023-11-12T14:40:39.846" v="890"/>
          <ac:grpSpMkLst>
            <pc:docMk/>
            <pc:sldMk cId="599939077" sldId="322"/>
            <ac:grpSpMk id="311" creationId="{354361AD-87E5-88EF-53F2-2AE1A6747422}"/>
          </ac:grpSpMkLst>
        </pc:grp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2" creationId="{773848D7-6620-434D-F4CC-AD0EE9DBBD49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3" creationId="{81C79DDE-AB19-76C7-156D-79939693B2F6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4" creationId="{523FC083-D807-EC88-3E04-39FEEA935CB1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5" creationId="{021BDBA4-332D-1441-DEB3-57FAFCC13DDC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6" creationId="{D7861F84-EE68-07A3-90A1-BC117C7AEB75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7" creationId="{5D8BFC49-1615-3E79-3F48-88F20E10ED4B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8" creationId="{95CA70AF-AD4F-BFC2-F21F-BD9AF6C13C81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9" creationId="{D358169E-2907-E984-853E-1F22AFCD1FAC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10" creationId="{9A317F96-C6B1-88DE-4CAC-BB0B20465551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11" creationId="{13442E3E-0B0B-ADCC-786B-A298211B195E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12" creationId="{26EEC79D-9338-DB5F-3495-28E139E675A4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13" creationId="{5DA5034E-1BB9-9561-0F96-F873AB8F662A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14" creationId="{46924376-63B8-6351-B723-C83E7A6022A2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15" creationId="{7F4CF8B7-C3A4-EC06-1E87-E05597BFE872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16" creationId="{A213B180-0EE2-A401-3F17-6571E12C9604}"/>
          </ac:inkMkLst>
        </pc:inkChg>
        <pc:inkChg chg="add del mod">
          <ac:chgData name="Borsoi, Pablo" userId="8608ec15-77a0-4c56-b567-2cb27bb2f939" providerId="ADAL" clId="{037F4E51-193F-4EFE-9B7B-30E227E89436}" dt="2023-11-12T14:29:27.480" v="700"/>
          <ac:inkMkLst>
            <pc:docMk/>
            <pc:sldMk cId="599939077" sldId="322"/>
            <ac:inkMk id="17" creationId="{F532CF53-1473-DDBF-85DE-B37684312BA3}"/>
          </ac:inkMkLst>
        </pc:inkChg>
        <pc:inkChg chg="add mod">
          <ac:chgData name="Borsoi, Pablo" userId="8608ec15-77a0-4c56-b567-2cb27bb2f939" providerId="ADAL" clId="{037F4E51-193F-4EFE-9B7B-30E227E89436}" dt="2023-11-12T14:29:33.818" v="709"/>
          <ac:inkMkLst>
            <pc:docMk/>
            <pc:sldMk cId="599939077" sldId="322"/>
            <ac:inkMk id="18" creationId="{5C82C3EB-9A60-99E8-F08C-15AA19F4FC40}"/>
          </ac:inkMkLst>
        </pc:inkChg>
        <pc:inkChg chg="add mod">
          <ac:chgData name="Borsoi, Pablo" userId="8608ec15-77a0-4c56-b567-2cb27bb2f939" providerId="ADAL" clId="{037F4E51-193F-4EFE-9B7B-30E227E89436}" dt="2023-11-12T14:29:33.818" v="709"/>
          <ac:inkMkLst>
            <pc:docMk/>
            <pc:sldMk cId="599939077" sldId="322"/>
            <ac:inkMk id="19" creationId="{45637CB4-D5A2-83AF-ED3F-AD9E5FBD22B9}"/>
          </ac:inkMkLst>
        </pc:inkChg>
        <pc:inkChg chg="add mod">
          <ac:chgData name="Borsoi, Pablo" userId="8608ec15-77a0-4c56-b567-2cb27bb2f939" providerId="ADAL" clId="{037F4E51-193F-4EFE-9B7B-30E227E89436}" dt="2023-11-12T14:29:33.818" v="709"/>
          <ac:inkMkLst>
            <pc:docMk/>
            <pc:sldMk cId="599939077" sldId="322"/>
            <ac:inkMk id="20" creationId="{A3C7D309-805B-E1FD-D50E-D81C12D63558}"/>
          </ac:inkMkLst>
        </pc:inkChg>
        <pc:inkChg chg="add mod">
          <ac:chgData name="Borsoi, Pablo" userId="8608ec15-77a0-4c56-b567-2cb27bb2f939" providerId="ADAL" clId="{037F4E51-193F-4EFE-9B7B-30E227E89436}" dt="2023-11-12T14:29:33.818" v="709"/>
          <ac:inkMkLst>
            <pc:docMk/>
            <pc:sldMk cId="599939077" sldId="322"/>
            <ac:inkMk id="21" creationId="{4413699B-1E2E-4419-34F4-C40295926A90}"/>
          </ac:inkMkLst>
        </pc:inkChg>
        <pc:inkChg chg="add del mod">
          <ac:chgData name="Borsoi, Pablo" userId="8608ec15-77a0-4c56-b567-2cb27bb2f939" providerId="ADAL" clId="{037F4E51-193F-4EFE-9B7B-30E227E89436}" dt="2023-11-12T14:29:29.153" v="703"/>
          <ac:inkMkLst>
            <pc:docMk/>
            <pc:sldMk cId="599939077" sldId="322"/>
            <ac:inkMk id="22" creationId="{BA517B10-9957-6035-25EC-314AA23A5093}"/>
          </ac:inkMkLst>
        </pc:inkChg>
        <pc:inkChg chg="add del mod">
          <ac:chgData name="Borsoi, Pablo" userId="8608ec15-77a0-4c56-b567-2cb27bb2f939" providerId="ADAL" clId="{037F4E51-193F-4EFE-9B7B-30E227E89436}" dt="2023-11-12T14:29:29.152" v="702"/>
          <ac:inkMkLst>
            <pc:docMk/>
            <pc:sldMk cId="599939077" sldId="322"/>
            <ac:inkMk id="23" creationId="{0EBB527D-6A9A-C397-9070-865512DE9FD5}"/>
          </ac:inkMkLst>
        </pc:inkChg>
        <pc:inkChg chg="add del mod">
          <ac:chgData name="Borsoi, Pablo" userId="8608ec15-77a0-4c56-b567-2cb27bb2f939" providerId="ADAL" clId="{037F4E51-193F-4EFE-9B7B-30E227E89436}" dt="2023-11-12T14:29:29.149" v="701"/>
          <ac:inkMkLst>
            <pc:docMk/>
            <pc:sldMk cId="599939077" sldId="322"/>
            <ac:inkMk id="24" creationId="{92E56FAA-6461-E4F7-4884-B27D4041D9E7}"/>
          </ac:inkMkLst>
        </pc:inkChg>
        <pc:inkChg chg="add mod">
          <ac:chgData name="Borsoi, Pablo" userId="8608ec15-77a0-4c56-b567-2cb27bb2f939" providerId="ADAL" clId="{037F4E51-193F-4EFE-9B7B-30E227E89436}" dt="2023-11-12T14:29:36.649" v="711"/>
          <ac:inkMkLst>
            <pc:docMk/>
            <pc:sldMk cId="599939077" sldId="322"/>
            <ac:inkMk id="25" creationId="{556A2206-C5C1-09B9-C5B2-C2C0DE740713}"/>
          </ac:inkMkLst>
        </pc:inkChg>
        <pc:inkChg chg="add mod">
          <ac:chgData name="Borsoi, Pablo" userId="8608ec15-77a0-4c56-b567-2cb27bb2f939" providerId="ADAL" clId="{037F4E51-193F-4EFE-9B7B-30E227E89436}" dt="2023-11-12T14:29:36.649" v="711"/>
          <ac:inkMkLst>
            <pc:docMk/>
            <pc:sldMk cId="599939077" sldId="322"/>
            <ac:inkMk id="26" creationId="{216E7D6C-76C0-2FB2-F91F-AA2D11757ADA}"/>
          </ac:inkMkLst>
        </pc:inkChg>
        <pc:inkChg chg="add mod">
          <ac:chgData name="Borsoi, Pablo" userId="8608ec15-77a0-4c56-b567-2cb27bb2f939" providerId="ADAL" clId="{037F4E51-193F-4EFE-9B7B-30E227E89436}" dt="2023-11-12T14:29:36.649" v="711"/>
          <ac:inkMkLst>
            <pc:docMk/>
            <pc:sldMk cId="599939077" sldId="322"/>
            <ac:inkMk id="27" creationId="{3D4AB6EF-E7B9-8B43-B324-B8E1ED7B275F}"/>
          </ac:inkMkLst>
        </pc:inkChg>
        <pc:inkChg chg="add mod">
          <ac:chgData name="Borsoi, Pablo" userId="8608ec15-77a0-4c56-b567-2cb27bb2f939" providerId="ADAL" clId="{037F4E51-193F-4EFE-9B7B-30E227E89436}" dt="2023-11-12T14:29:36.649" v="711"/>
          <ac:inkMkLst>
            <pc:docMk/>
            <pc:sldMk cId="599939077" sldId="322"/>
            <ac:inkMk id="28" creationId="{74D05B20-0CD1-1DB4-EADE-B1953A7EB4FB}"/>
          </ac:inkMkLst>
        </pc:inkChg>
        <pc:inkChg chg="add del mod">
          <ac:chgData name="Borsoi, Pablo" userId="8608ec15-77a0-4c56-b567-2cb27bb2f939" providerId="ADAL" clId="{037F4E51-193F-4EFE-9B7B-30E227E89436}" dt="2023-11-12T14:29:31.454" v="706"/>
          <ac:inkMkLst>
            <pc:docMk/>
            <pc:sldMk cId="599939077" sldId="322"/>
            <ac:inkMk id="29" creationId="{CA29F057-E757-4A67-EEE9-7FBD5C368CEF}"/>
          </ac:inkMkLst>
        </pc:inkChg>
        <pc:inkChg chg="add del mod">
          <ac:chgData name="Borsoi, Pablo" userId="8608ec15-77a0-4c56-b567-2cb27bb2f939" providerId="ADAL" clId="{037F4E51-193F-4EFE-9B7B-30E227E89436}" dt="2023-11-12T14:29:30.160" v="704"/>
          <ac:inkMkLst>
            <pc:docMk/>
            <pc:sldMk cId="599939077" sldId="322"/>
            <ac:inkMk id="30" creationId="{391AFBD8-7931-793E-64FA-FA0AFD9AD17E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31" creationId="{264DB820-E397-83FB-38DB-C5F6FB19116A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32" creationId="{8EDEFE85-449C-CD49-2570-182879C40C05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33" creationId="{9FCE9C58-B415-2172-C3BA-8F9E1A9E3527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34" creationId="{9C381F14-7C8C-ACED-3AFC-3E1C36E02083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35" creationId="{B4419784-E27F-52B4-84AC-A2947A7AB7DA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43" creationId="{A8FB2BFB-BE7C-C831-E7E5-9DB6A86FDDD9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44" creationId="{F6F89E0B-6AD4-2C3F-A5CC-03B05A673FA3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46" creationId="{21C65547-2433-5C62-9CA7-994AA9D85F20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47" creationId="{46EF13BD-5276-991C-2AE3-4AEE1E3FA584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48" creationId="{34B8FAAE-BA55-C7B7-D549-FA08DE33E1E2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49" creationId="{07C3497B-E520-F133-8BA1-F48EC95C4BB2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50" creationId="{E408BB40-9A22-AF5A-0894-80F3D5C53C79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51" creationId="{4AA5812F-EDAA-E219-9779-D61D9C3E9F68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52" creationId="{9C2CBB8C-A66C-A852-883F-39309C5DCC72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53" creationId="{5BFD6BB5-5157-BCFB-4FFD-D61D03C7C934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54" creationId="{56FAB32B-34C6-0F89-A8B6-1AA7FE371EDB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55" creationId="{A92FC753-9A64-8E1E-74EE-ADD5F3261A2E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56" creationId="{02FE6DB5-7D8F-ED87-B617-3D7A5F221987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57" creationId="{99AFBCAC-E2D1-ADDB-782F-25AE66262F7B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58" creationId="{7E550B10-062B-C6E4-A0C4-D624B56486AF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59" creationId="{750E305F-1441-4CE0-6D17-867A25AB07AE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60" creationId="{B69B77CD-56FF-8444-7D99-D0C56B0A1C2C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61" creationId="{B997D56D-A90C-2E31-ADA3-33AB85A42D2E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62" creationId="{8953CD25-2435-C4A7-FEAB-267E0D646844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63" creationId="{B3CA683D-73E5-03DC-4238-57AFA2188561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64" creationId="{11486566-4C81-09EB-1B00-AD732D77C7FE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65" creationId="{6C7E479F-4E08-DFF0-E336-DB3F4C7556C1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66" creationId="{7340874A-EB2E-9AA8-3F77-BAF9A7F8497A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67" creationId="{AFA27801-7209-55F4-B345-C884A748CCD8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68" creationId="{500FC6C7-D858-64F4-A4E6-371D08628575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69" creationId="{A3AD6070-58FC-CE23-58C3-0692E015E290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70" creationId="{897B8D3B-BA01-0553-FD9A-45F6DB3B2E06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71" creationId="{8FD3C3B0-9A7E-DB75-80EF-17FE44180EE1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72" creationId="{24ADC527-CC29-AC95-E666-F052EA19CCC0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73" creationId="{6DFBFA5B-889A-BBE2-3AA7-C5CC0F001651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74" creationId="{86FFBE63-2C26-DC2E-64FA-41078C0FFE10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75" creationId="{B40858D6-4071-5C31-8E87-97151E66A707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76" creationId="{AEBE7D2B-7DB3-04EB-373D-4F6D0333B84D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77" creationId="{1D49EC6B-A259-5768-863F-E05AF2096D44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78" creationId="{C3EA4A4C-EC54-E129-DDE1-5B7B871D68C9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86" creationId="{3B5AA79F-6B93-85C4-5230-C23B0C66C9E0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87" creationId="{9C74DFAC-9499-D77F-4FD9-B494C11DABD0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88" creationId="{942446ED-0A2A-7375-E1FD-7E1AE3CBF9F8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89" creationId="{61B356BF-60C4-EB75-1AA0-7450A9391424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90" creationId="{9DDBEA95-6479-B6AF-754D-13CCF3BA8C8E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91" creationId="{28B72EDF-3236-3273-0A22-3607719F8E8D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92" creationId="{29B5DEAB-3EDD-EB48-22A9-9B1269EA7110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93" creationId="{DF454D4B-3C16-4099-BE01-021478ADA3FF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94" creationId="{4D3E8C1D-CDFC-87F1-4DBE-EDE617889483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95" creationId="{3913C25C-FB6A-413B-773A-01CA5AFACE66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96" creationId="{1A118B2B-7814-3E8F-1BA7-23FAA3BF62D2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97" creationId="{B9B7B0B9-C137-051A-2E69-43BD675B19E5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98" creationId="{89DFB86E-22EB-E1CD-2B0C-B68B542B29D1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99" creationId="{B11D6045-256F-8519-AD3C-C520AD3CBC6D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100" creationId="{77E21DB6-66F5-6A95-BF1B-094E5DCB7DB9}"/>
          </ac:inkMkLst>
        </pc:inkChg>
        <pc:inkChg chg="add">
          <ac:chgData name="Borsoi, Pablo" userId="8608ec15-77a0-4c56-b567-2cb27bb2f939" providerId="ADAL" clId="{037F4E51-193F-4EFE-9B7B-30E227E89436}" dt="2023-11-12T14:25:17.708" v="535" actId="9405"/>
          <ac:inkMkLst>
            <pc:docMk/>
            <pc:sldMk cId="599939077" sldId="322"/>
            <ac:inkMk id="105" creationId="{83CD2FAD-6EA0-D485-8BDD-10908DE8C0FC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106" creationId="{C9F3BBF6-19BD-4ED6-00F3-445781D1BCE2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107" creationId="{C81CC1AD-5170-0602-AB0F-E15472E9DF24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108" creationId="{3157D81A-4CA3-7C77-90F3-EFFBD88FA955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109" creationId="{BAC98116-11E8-4D9B-A047-C42AC32F02D9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110" creationId="{E96BC986-0EA5-25B6-03CE-595DA3A77530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111" creationId="{8A649FA4-3CE8-FB99-4893-F9AB5ABB293C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112" creationId="{0E6BCF35-BC64-EFE6-5CF3-C8267667EDE1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113" creationId="{2586CC8B-F046-9B00-0C6C-FC0BEE100620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114" creationId="{F0D84FF6-DEA1-02D3-138F-9E418E861A74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115" creationId="{E99B42CA-0A43-11FF-8611-6B1542C4BE09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116" creationId="{04ACFB13-8837-15E0-8F2C-3893A415530C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117" creationId="{DB642FA8-2CA2-978B-E922-907437C3046E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118" creationId="{554A65DF-8778-A1C3-E2D7-7DEDE979D6EF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119" creationId="{D339AD4E-7823-067D-B9C6-0E44D81AFC74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120" creationId="{2D926250-8041-EFCA-4469-26830F8B0CAE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124" creationId="{1E7E3A05-43B3-C9B5-06CF-EDA9C1CC4465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125" creationId="{2FFF95D0-4BB7-A5B6-3BA9-17BA2F8F4C05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126" creationId="{024DE11F-8801-515E-2B63-670A4C29CB25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127" creationId="{1A22B290-EF0E-3602-2C30-4D1DF1C9FD15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128" creationId="{B3809256-A2AF-FC3C-B41C-9BC3AF6F53C7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129" creationId="{786944E4-39EF-0DB5-F787-A04D82DDB4CE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130" creationId="{D54DA82F-904F-B07B-AFC2-2468688B96D2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131" creationId="{18AAC8A1-541D-D223-D5A9-AA896727EFEE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132" creationId="{F9385B6F-8F4A-702E-E9E8-15E90757CBA3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133" creationId="{E354FEC2-0D3A-1F5D-5B03-DF5C7370B361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134" creationId="{C0024B3B-32BC-D3F2-14DA-A2987461451B}"/>
          </ac:inkMkLst>
        </pc:inkChg>
        <pc:inkChg chg="add mod">
          <ac:chgData name="Borsoi, Pablo" userId="8608ec15-77a0-4c56-b567-2cb27bb2f939" providerId="ADAL" clId="{037F4E51-193F-4EFE-9B7B-30E227E89436}" dt="2023-11-12T14:26:06.702" v="603"/>
          <ac:inkMkLst>
            <pc:docMk/>
            <pc:sldMk cId="599939077" sldId="322"/>
            <ac:inkMk id="135" creationId="{E5BC22B1-F1C6-213B-7F61-2C66623B4D2E}"/>
          </ac:inkMkLst>
        </pc:inkChg>
        <pc:inkChg chg="add mod">
          <ac:chgData name="Borsoi, Pablo" userId="8608ec15-77a0-4c56-b567-2cb27bb2f939" providerId="ADAL" clId="{037F4E51-193F-4EFE-9B7B-30E227E89436}" dt="2023-11-12T14:29:20.447" v="699"/>
          <ac:inkMkLst>
            <pc:docMk/>
            <pc:sldMk cId="599939077" sldId="322"/>
            <ac:inkMk id="138" creationId="{5CF0DB2F-7CC8-A12A-602E-721EBDCE0F16}"/>
          </ac:inkMkLst>
        </pc:inkChg>
        <pc:inkChg chg="add mod">
          <ac:chgData name="Borsoi, Pablo" userId="8608ec15-77a0-4c56-b567-2cb27bb2f939" providerId="ADAL" clId="{037F4E51-193F-4EFE-9B7B-30E227E89436}" dt="2023-11-12T14:29:20.447" v="699"/>
          <ac:inkMkLst>
            <pc:docMk/>
            <pc:sldMk cId="599939077" sldId="322"/>
            <ac:inkMk id="139" creationId="{79F023BE-C2CA-DAD9-183A-EFF919A6AA72}"/>
          </ac:inkMkLst>
        </pc:inkChg>
        <pc:inkChg chg="add mod">
          <ac:chgData name="Borsoi, Pablo" userId="8608ec15-77a0-4c56-b567-2cb27bb2f939" providerId="ADAL" clId="{037F4E51-193F-4EFE-9B7B-30E227E89436}" dt="2023-11-12T14:29:20.447" v="699"/>
          <ac:inkMkLst>
            <pc:docMk/>
            <pc:sldMk cId="599939077" sldId="322"/>
            <ac:inkMk id="140" creationId="{6E1EEE54-FC4D-0999-6A1B-326F7B1648C8}"/>
          </ac:inkMkLst>
        </pc:inkChg>
        <pc:inkChg chg="add mod">
          <ac:chgData name="Borsoi, Pablo" userId="8608ec15-77a0-4c56-b567-2cb27bb2f939" providerId="ADAL" clId="{037F4E51-193F-4EFE-9B7B-30E227E89436}" dt="2023-11-12T14:29:20.447" v="699"/>
          <ac:inkMkLst>
            <pc:docMk/>
            <pc:sldMk cId="599939077" sldId="322"/>
            <ac:inkMk id="141" creationId="{0502DBCC-25DB-AAF3-1E03-E7C0D30F64FF}"/>
          </ac:inkMkLst>
        </pc:inkChg>
        <pc:inkChg chg="add mod">
          <ac:chgData name="Borsoi, Pablo" userId="8608ec15-77a0-4c56-b567-2cb27bb2f939" providerId="ADAL" clId="{037F4E51-193F-4EFE-9B7B-30E227E89436}" dt="2023-11-12T14:29:20.447" v="699"/>
          <ac:inkMkLst>
            <pc:docMk/>
            <pc:sldMk cId="599939077" sldId="322"/>
            <ac:inkMk id="142" creationId="{46745F59-5406-CE52-A400-B20CB9D84B2A}"/>
          </ac:inkMkLst>
        </pc:inkChg>
        <pc:inkChg chg="add mod">
          <ac:chgData name="Borsoi, Pablo" userId="8608ec15-77a0-4c56-b567-2cb27bb2f939" providerId="ADAL" clId="{037F4E51-193F-4EFE-9B7B-30E227E89436}" dt="2023-11-12T14:29:20.447" v="699"/>
          <ac:inkMkLst>
            <pc:docMk/>
            <pc:sldMk cId="599939077" sldId="322"/>
            <ac:inkMk id="143" creationId="{5D3C2A78-3749-2ACB-4D9A-A6DBBFC22B6A}"/>
          </ac:inkMkLst>
        </pc:inkChg>
        <pc:inkChg chg="add mod">
          <ac:chgData name="Borsoi, Pablo" userId="8608ec15-77a0-4c56-b567-2cb27bb2f939" providerId="ADAL" clId="{037F4E51-193F-4EFE-9B7B-30E227E89436}" dt="2023-11-12T14:29:20.447" v="699"/>
          <ac:inkMkLst>
            <pc:docMk/>
            <pc:sldMk cId="599939077" sldId="322"/>
            <ac:inkMk id="144" creationId="{4361A11D-0704-B7AE-D8D6-3410AB261689}"/>
          </ac:inkMkLst>
        </pc:inkChg>
        <pc:inkChg chg="add del mod">
          <ac:chgData name="Borsoi, Pablo" userId="8608ec15-77a0-4c56-b567-2cb27bb2f939" providerId="ADAL" clId="{037F4E51-193F-4EFE-9B7B-30E227E89436}" dt="2023-11-12T14:29:17.435" v="697"/>
          <ac:inkMkLst>
            <pc:docMk/>
            <pc:sldMk cId="599939077" sldId="322"/>
            <ac:inkMk id="145" creationId="{C996FE2A-0DD8-6437-B828-30BD5D389410}"/>
          </ac:inkMkLst>
        </pc:inkChg>
        <pc:inkChg chg="add del mod">
          <ac:chgData name="Borsoi, Pablo" userId="8608ec15-77a0-4c56-b567-2cb27bb2f939" providerId="ADAL" clId="{037F4E51-193F-4EFE-9B7B-30E227E89436}" dt="2023-11-12T14:29:17.432" v="695"/>
          <ac:inkMkLst>
            <pc:docMk/>
            <pc:sldMk cId="599939077" sldId="322"/>
            <ac:inkMk id="146" creationId="{09E83057-D42F-35E6-4F46-940C760DBCC9}"/>
          </ac:inkMkLst>
        </pc:inkChg>
        <pc:inkChg chg="add del mod">
          <ac:chgData name="Borsoi, Pablo" userId="8608ec15-77a0-4c56-b567-2cb27bb2f939" providerId="ADAL" clId="{037F4E51-193F-4EFE-9B7B-30E227E89436}" dt="2023-11-12T14:29:17.434" v="696"/>
          <ac:inkMkLst>
            <pc:docMk/>
            <pc:sldMk cId="599939077" sldId="322"/>
            <ac:inkMk id="147" creationId="{83F18DDD-DFA0-A97F-D30F-B3668C6BE11D}"/>
          </ac:inkMkLst>
        </pc:inkChg>
        <pc:inkChg chg="add mod">
          <ac:chgData name="Borsoi, Pablo" userId="8608ec15-77a0-4c56-b567-2cb27bb2f939" providerId="ADAL" clId="{037F4E51-193F-4EFE-9B7B-30E227E89436}" dt="2023-11-12T14:29:20.447" v="699"/>
          <ac:inkMkLst>
            <pc:docMk/>
            <pc:sldMk cId="599939077" sldId="322"/>
            <ac:inkMk id="148" creationId="{B4DFDBC0-D569-128B-416C-63759BC6FBA4}"/>
          </ac:inkMkLst>
        </pc:inkChg>
        <pc:inkChg chg="add mod">
          <ac:chgData name="Borsoi, Pablo" userId="8608ec15-77a0-4c56-b567-2cb27bb2f939" providerId="ADAL" clId="{037F4E51-193F-4EFE-9B7B-30E227E89436}" dt="2023-11-12T14:29:20.447" v="699"/>
          <ac:inkMkLst>
            <pc:docMk/>
            <pc:sldMk cId="599939077" sldId="322"/>
            <ac:inkMk id="149" creationId="{709344D2-1B23-BC6F-F8E8-06129CF89F7C}"/>
          </ac:inkMkLst>
        </pc:inkChg>
        <pc:inkChg chg="add mod">
          <ac:chgData name="Borsoi, Pablo" userId="8608ec15-77a0-4c56-b567-2cb27bb2f939" providerId="ADAL" clId="{037F4E51-193F-4EFE-9B7B-30E227E89436}" dt="2023-11-12T14:29:20.447" v="699"/>
          <ac:inkMkLst>
            <pc:docMk/>
            <pc:sldMk cId="599939077" sldId="322"/>
            <ac:inkMk id="150" creationId="{CA146F19-7DDE-1CA9-0767-278B6EF7FB01}"/>
          </ac:inkMkLst>
        </pc:inkChg>
        <pc:inkChg chg="add mod">
          <ac:chgData name="Borsoi, Pablo" userId="8608ec15-77a0-4c56-b567-2cb27bb2f939" providerId="ADAL" clId="{037F4E51-193F-4EFE-9B7B-30E227E89436}" dt="2023-11-12T14:29:20.447" v="699"/>
          <ac:inkMkLst>
            <pc:docMk/>
            <pc:sldMk cId="599939077" sldId="322"/>
            <ac:inkMk id="151" creationId="{1944FB24-718A-522F-521E-8E6F8F1F9B83}"/>
          </ac:inkMkLst>
        </pc:inkChg>
        <pc:inkChg chg="add mod">
          <ac:chgData name="Borsoi, Pablo" userId="8608ec15-77a0-4c56-b567-2cb27bb2f939" providerId="ADAL" clId="{037F4E51-193F-4EFE-9B7B-30E227E89436}" dt="2023-11-12T14:29:20.447" v="699"/>
          <ac:inkMkLst>
            <pc:docMk/>
            <pc:sldMk cId="599939077" sldId="322"/>
            <ac:inkMk id="152" creationId="{A2F8D5B8-1336-AD05-18CC-04155DB96E9D}"/>
          </ac:inkMkLst>
        </pc:inkChg>
        <pc:inkChg chg="add mod">
          <ac:chgData name="Borsoi, Pablo" userId="8608ec15-77a0-4c56-b567-2cb27bb2f939" providerId="ADAL" clId="{037F4E51-193F-4EFE-9B7B-30E227E89436}" dt="2023-11-12T14:29:20.447" v="699"/>
          <ac:inkMkLst>
            <pc:docMk/>
            <pc:sldMk cId="599939077" sldId="322"/>
            <ac:inkMk id="153" creationId="{34C77624-8B59-1E34-EDAF-0F44C652D90E}"/>
          </ac:inkMkLst>
        </pc:inkChg>
        <pc:inkChg chg="add mod">
          <ac:chgData name="Borsoi, Pablo" userId="8608ec15-77a0-4c56-b567-2cb27bb2f939" providerId="ADAL" clId="{037F4E51-193F-4EFE-9B7B-30E227E89436}" dt="2023-11-12T14:29:20.447" v="699"/>
          <ac:inkMkLst>
            <pc:docMk/>
            <pc:sldMk cId="599939077" sldId="322"/>
            <ac:inkMk id="154" creationId="{DADCCD43-D218-91F0-C872-4CDBF50A4D19}"/>
          </ac:inkMkLst>
        </pc:inkChg>
        <pc:inkChg chg="add mod">
          <ac:chgData name="Borsoi, Pablo" userId="8608ec15-77a0-4c56-b567-2cb27bb2f939" providerId="ADAL" clId="{037F4E51-193F-4EFE-9B7B-30E227E89436}" dt="2023-11-12T14:29:20.447" v="699"/>
          <ac:inkMkLst>
            <pc:docMk/>
            <pc:sldMk cId="599939077" sldId="322"/>
            <ac:inkMk id="156" creationId="{D2A55EC2-FC41-CEB6-3C14-270B8153AC63}"/>
          </ac:inkMkLst>
        </pc:inkChg>
        <pc:inkChg chg="add mod">
          <ac:chgData name="Borsoi, Pablo" userId="8608ec15-77a0-4c56-b567-2cb27bb2f939" providerId="ADAL" clId="{037F4E51-193F-4EFE-9B7B-30E227E89436}" dt="2023-11-12T14:29:20.447" v="699"/>
          <ac:inkMkLst>
            <pc:docMk/>
            <pc:sldMk cId="599939077" sldId="322"/>
            <ac:inkMk id="157" creationId="{149B6BDC-8D60-67FE-0FAD-76791878BCEE}"/>
          </ac:inkMkLst>
        </pc:inkChg>
        <pc:inkChg chg="add mod">
          <ac:chgData name="Borsoi, Pablo" userId="8608ec15-77a0-4c56-b567-2cb27bb2f939" providerId="ADAL" clId="{037F4E51-193F-4EFE-9B7B-30E227E89436}" dt="2023-11-12T14:29:20.447" v="699"/>
          <ac:inkMkLst>
            <pc:docMk/>
            <pc:sldMk cId="599939077" sldId="322"/>
            <ac:inkMk id="158" creationId="{0E4C34C9-3E8F-D855-9BF4-A7D929925CE3}"/>
          </ac:inkMkLst>
        </pc:inkChg>
        <pc:inkChg chg="add mod">
          <ac:chgData name="Borsoi, Pablo" userId="8608ec15-77a0-4c56-b567-2cb27bb2f939" providerId="ADAL" clId="{037F4E51-193F-4EFE-9B7B-30E227E89436}" dt="2023-11-12T14:29:20.447" v="699"/>
          <ac:inkMkLst>
            <pc:docMk/>
            <pc:sldMk cId="599939077" sldId="322"/>
            <ac:inkMk id="159" creationId="{B44EFC10-0E36-9ED3-0569-192CFC9AB546}"/>
          </ac:inkMkLst>
        </pc:inkChg>
        <pc:inkChg chg="add mod">
          <ac:chgData name="Borsoi, Pablo" userId="8608ec15-77a0-4c56-b567-2cb27bb2f939" providerId="ADAL" clId="{037F4E51-193F-4EFE-9B7B-30E227E89436}" dt="2023-11-12T14:29:20.447" v="699"/>
          <ac:inkMkLst>
            <pc:docMk/>
            <pc:sldMk cId="599939077" sldId="322"/>
            <ac:inkMk id="160" creationId="{31264B1A-964F-A1DE-7AF6-FAE397307808}"/>
          </ac:inkMkLst>
        </pc:inkChg>
        <pc:inkChg chg="add mod">
          <ac:chgData name="Borsoi, Pablo" userId="8608ec15-77a0-4c56-b567-2cb27bb2f939" providerId="ADAL" clId="{037F4E51-193F-4EFE-9B7B-30E227E89436}" dt="2023-11-12T14:29:20.447" v="699"/>
          <ac:inkMkLst>
            <pc:docMk/>
            <pc:sldMk cId="599939077" sldId="322"/>
            <ac:inkMk id="162" creationId="{1C7FCC67-B047-AEC1-E956-E0D2C02EF9F5}"/>
          </ac:inkMkLst>
        </pc:inkChg>
        <pc:inkChg chg="add mod">
          <ac:chgData name="Borsoi, Pablo" userId="8608ec15-77a0-4c56-b567-2cb27bb2f939" providerId="ADAL" clId="{037F4E51-193F-4EFE-9B7B-30E227E89436}" dt="2023-11-12T14:29:20.447" v="699"/>
          <ac:inkMkLst>
            <pc:docMk/>
            <pc:sldMk cId="599939077" sldId="322"/>
            <ac:inkMk id="163" creationId="{1FD6CF2C-6A3C-A89F-60F5-332F4A136D9E}"/>
          </ac:inkMkLst>
        </pc:inkChg>
        <pc:inkChg chg="add mod">
          <ac:chgData name="Borsoi, Pablo" userId="8608ec15-77a0-4c56-b567-2cb27bb2f939" providerId="ADAL" clId="{037F4E51-193F-4EFE-9B7B-30E227E89436}" dt="2023-11-12T14:29:20.447" v="699"/>
          <ac:inkMkLst>
            <pc:docMk/>
            <pc:sldMk cId="599939077" sldId="322"/>
            <ac:inkMk id="164" creationId="{AB38C00C-E225-D5CA-FCF3-53014C9453C0}"/>
          </ac:inkMkLst>
        </pc:inkChg>
        <pc:inkChg chg="add mod">
          <ac:chgData name="Borsoi, Pablo" userId="8608ec15-77a0-4c56-b567-2cb27bb2f939" providerId="ADAL" clId="{037F4E51-193F-4EFE-9B7B-30E227E89436}" dt="2023-11-12T14:29:20.447" v="699"/>
          <ac:inkMkLst>
            <pc:docMk/>
            <pc:sldMk cId="599939077" sldId="322"/>
            <ac:inkMk id="165" creationId="{99364739-111C-1150-BE39-43B668E33393}"/>
          </ac:inkMkLst>
        </pc:inkChg>
        <pc:inkChg chg="add mod">
          <ac:chgData name="Borsoi, Pablo" userId="8608ec15-77a0-4c56-b567-2cb27bb2f939" providerId="ADAL" clId="{037F4E51-193F-4EFE-9B7B-30E227E89436}" dt="2023-11-12T14:29:20.447" v="699"/>
          <ac:inkMkLst>
            <pc:docMk/>
            <pc:sldMk cId="599939077" sldId="322"/>
            <ac:inkMk id="166" creationId="{05EF5D65-687A-8A59-0346-751CCBD34366}"/>
          </ac:inkMkLst>
        </pc:inkChg>
        <pc:inkChg chg="add mod">
          <ac:chgData name="Borsoi, Pablo" userId="8608ec15-77a0-4c56-b567-2cb27bb2f939" providerId="ADAL" clId="{037F4E51-193F-4EFE-9B7B-30E227E89436}" dt="2023-11-12T14:29:20.447" v="699"/>
          <ac:inkMkLst>
            <pc:docMk/>
            <pc:sldMk cId="599939077" sldId="322"/>
            <ac:inkMk id="167" creationId="{6C973F2C-E10E-9DB2-193F-A1B08B96E40B}"/>
          </ac:inkMkLst>
        </pc:inkChg>
        <pc:inkChg chg="add mod">
          <ac:chgData name="Borsoi, Pablo" userId="8608ec15-77a0-4c56-b567-2cb27bb2f939" providerId="ADAL" clId="{037F4E51-193F-4EFE-9B7B-30E227E89436}" dt="2023-11-12T14:29:20.447" v="699"/>
          <ac:inkMkLst>
            <pc:docMk/>
            <pc:sldMk cId="599939077" sldId="322"/>
            <ac:inkMk id="168" creationId="{0FE6044A-6B16-19FB-99DA-97158AAADC0A}"/>
          </ac:inkMkLst>
        </pc:inkChg>
        <pc:inkChg chg="add mod">
          <ac:chgData name="Borsoi, Pablo" userId="8608ec15-77a0-4c56-b567-2cb27bb2f939" providerId="ADAL" clId="{037F4E51-193F-4EFE-9B7B-30E227E89436}" dt="2023-11-12T14:29:20.447" v="699"/>
          <ac:inkMkLst>
            <pc:docMk/>
            <pc:sldMk cId="599939077" sldId="322"/>
            <ac:inkMk id="169" creationId="{2E888660-BBAD-83B2-684C-5C5F03619F7D}"/>
          </ac:inkMkLst>
        </pc:inkChg>
        <pc:inkChg chg="add mod">
          <ac:chgData name="Borsoi, Pablo" userId="8608ec15-77a0-4c56-b567-2cb27bb2f939" providerId="ADAL" clId="{037F4E51-193F-4EFE-9B7B-30E227E89436}" dt="2023-11-12T14:29:20.447" v="699"/>
          <ac:inkMkLst>
            <pc:docMk/>
            <pc:sldMk cId="599939077" sldId="322"/>
            <ac:inkMk id="170" creationId="{22128C1E-86AA-197C-C2FC-90AA4EA012FA}"/>
          </ac:inkMkLst>
        </pc:inkChg>
        <pc:inkChg chg="add mod">
          <ac:chgData name="Borsoi, Pablo" userId="8608ec15-77a0-4c56-b567-2cb27bb2f939" providerId="ADAL" clId="{037F4E51-193F-4EFE-9B7B-30E227E89436}" dt="2023-11-12T14:29:20.447" v="699"/>
          <ac:inkMkLst>
            <pc:docMk/>
            <pc:sldMk cId="599939077" sldId="322"/>
            <ac:inkMk id="171" creationId="{5444774A-66BC-679E-EAD2-21C8C2C09AA0}"/>
          </ac:inkMkLst>
        </pc:inkChg>
        <pc:inkChg chg="add mod">
          <ac:chgData name="Borsoi, Pablo" userId="8608ec15-77a0-4c56-b567-2cb27bb2f939" providerId="ADAL" clId="{037F4E51-193F-4EFE-9B7B-30E227E89436}" dt="2023-11-12T14:29:20.447" v="699"/>
          <ac:inkMkLst>
            <pc:docMk/>
            <pc:sldMk cId="599939077" sldId="322"/>
            <ac:inkMk id="172" creationId="{2DB7E428-66F7-5835-588C-63C91A6001F5}"/>
          </ac:inkMkLst>
        </pc:inkChg>
        <pc:inkChg chg="add mod">
          <ac:chgData name="Borsoi, Pablo" userId="8608ec15-77a0-4c56-b567-2cb27bb2f939" providerId="ADAL" clId="{037F4E51-193F-4EFE-9B7B-30E227E89436}" dt="2023-11-12T14:29:20.447" v="699"/>
          <ac:inkMkLst>
            <pc:docMk/>
            <pc:sldMk cId="599939077" sldId="322"/>
            <ac:inkMk id="173" creationId="{3150363A-CE92-5E99-3D3A-F179FD3778C3}"/>
          </ac:inkMkLst>
        </pc:inkChg>
        <pc:inkChg chg="add mod">
          <ac:chgData name="Borsoi, Pablo" userId="8608ec15-77a0-4c56-b567-2cb27bb2f939" providerId="ADAL" clId="{037F4E51-193F-4EFE-9B7B-30E227E89436}" dt="2023-11-12T14:29:20.447" v="699"/>
          <ac:inkMkLst>
            <pc:docMk/>
            <pc:sldMk cId="599939077" sldId="322"/>
            <ac:inkMk id="174" creationId="{8160970A-FA4E-905B-099A-0EEC5400A60E}"/>
          </ac:inkMkLst>
        </pc:inkChg>
        <pc:inkChg chg="add mod">
          <ac:chgData name="Borsoi, Pablo" userId="8608ec15-77a0-4c56-b567-2cb27bb2f939" providerId="ADAL" clId="{037F4E51-193F-4EFE-9B7B-30E227E89436}" dt="2023-11-12T14:29:20.447" v="699"/>
          <ac:inkMkLst>
            <pc:docMk/>
            <pc:sldMk cId="599939077" sldId="322"/>
            <ac:inkMk id="175" creationId="{0E61A7A6-BE6D-038D-CB13-B6A3F90D4573}"/>
          </ac:inkMkLst>
        </pc:inkChg>
        <pc:inkChg chg="add mod">
          <ac:chgData name="Borsoi, Pablo" userId="8608ec15-77a0-4c56-b567-2cb27bb2f939" providerId="ADAL" clId="{037F4E51-193F-4EFE-9B7B-30E227E89436}" dt="2023-11-12T14:26:12.148" v="614"/>
          <ac:inkMkLst>
            <pc:docMk/>
            <pc:sldMk cId="599939077" sldId="322"/>
            <ac:inkMk id="180" creationId="{E1F3AF51-F1A2-1EFB-C3B7-551EBCA249F1}"/>
          </ac:inkMkLst>
        </pc:inkChg>
        <pc:inkChg chg="add mod">
          <ac:chgData name="Borsoi, Pablo" userId="8608ec15-77a0-4c56-b567-2cb27bb2f939" providerId="ADAL" clId="{037F4E51-193F-4EFE-9B7B-30E227E89436}" dt="2023-11-12T14:26:12.148" v="614"/>
          <ac:inkMkLst>
            <pc:docMk/>
            <pc:sldMk cId="599939077" sldId="322"/>
            <ac:inkMk id="181" creationId="{47BF7523-52B0-0866-139C-4EF199F56DD0}"/>
          </ac:inkMkLst>
        </pc:inkChg>
        <pc:inkChg chg="add mod">
          <ac:chgData name="Borsoi, Pablo" userId="8608ec15-77a0-4c56-b567-2cb27bb2f939" providerId="ADAL" clId="{037F4E51-193F-4EFE-9B7B-30E227E89436}" dt="2023-11-12T14:26:12.148" v="614"/>
          <ac:inkMkLst>
            <pc:docMk/>
            <pc:sldMk cId="599939077" sldId="322"/>
            <ac:inkMk id="182" creationId="{C714EFE2-ED2E-3A07-2712-B12CDEE295DE}"/>
          </ac:inkMkLst>
        </pc:inkChg>
        <pc:inkChg chg="add mod">
          <ac:chgData name="Borsoi, Pablo" userId="8608ec15-77a0-4c56-b567-2cb27bb2f939" providerId="ADAL" clId="{037F4E51-193F-4EFE-9B7B-30E227E89436}" dt="2023-11-12T14:26:12.148" v="614"/>
          <ac:inkMkLst>
            <pc:docMk/>
            <pc:sldMk cId="599939077" sldId="322"/>
            <ac:inkMk id="183" creationId="{064539E4-2BE7-88C0-AE63-33D064BC9FE9}"/>
          </ac:inkMkLst>
        </pc:inkChg>
        <pc:inkChg chg="add mod">
          <ac:chgData name="Borsoi, Pablo" userId="8608ec15-77a0-4c56-b567-2cb27bb2f939" providerId="ADAL" clId="{037F4E51-193F-4EFE-9B7B-30E227E89436}" dt="2023-11-12T14:26:12.148" v="614"/>
          <ac:inkMkLst>
            <pc:docMk/>
            <pc:sldMk cId="599939077" sldId="322"/>
            <ac:inkMk id="184" creationId="{5F7D89F8-E78E-02DD-C08B-FFC58B4155D9}"/>
          </ac:inkMkLst>
        </pc:inkChg>
        <pc:inkChg chg="add mod">
          <ac:chgData name="Borsoi, Pablo" userId="8608ec15-77a0-4c56-b567-2cb27bb2f939" providerId="ADAL" clId="{037F4E51-193F-4EFE-9B7B-30E227E89436}" dt="2023-11-12T14:26:12.148" v="614"/>
          <ac:inkMkLst>
            <pc:docMk/>
            <pc:sldMk cId="599939077" sldId="322"/>
            <ac:inkMk id="185" creationId="{328D5221-D58C-CB6D-D1AD-64DFCE58B9D4}"/>
          </ac:inkMkLst>
        </pc:inkChg>
        <pc:inkChg chg="add mod">
          <ac:chgData name="Borsoi, Pablo" userId="8608ec15-77a0-4c56-b567-2cb27bb2f939" providerId="ADAL" clId="{037F4E51-193F-4EFE-9B7B-30E227E89436}" dt="2023-11-12T14:26:12.148" v="614"/>
          <ac:inkMkLst>
            <pc:docMk/>
            <pc:sldMk cId="599939077" sldId="322"/>
            <ac:inkMk id="186" creationId="{5C26782D-4365-6990-E6A5-906AB71DD0B3}"/>
          </ac:inkMkLst>
        </pc:inkChg>
        <pc:inkChg chg="add mod">
          <ac:chgData name="Borsoi, Pablo" userId="8608ec15-77a0-4c56-b567-2cb27bb2f939" providerId="ADAL" clId="{037F4E51-193F-4EFE-9B7B-30E227E89436}" dt="2023-11-12T14:26:12.148" v="614"/>
          <ac:inkMkLst>
            <pc:docMk/>
            <pc:sldMk cId="599939077" sldId="322"/>
            <ac:inkMk id="187" creationId="{D7A7CFF3-13E7-198B-4B5A-3E09C996D8B0}"/>
          </ac:inkMkLst>
        </pc:inkChg>
        <pc:inkChg chg="add mod">
          <ac:chgData name="Borsoi, Pablo" userId="8608ec15-77a0-4c56-b567-2cb27bb2f939" providerId="ADAL" clId="{037F4E51-193F-4EFE-9B7B-30E227E89436}" dt="2023-11-12T14:26:12.148" v="614"/>
          <ac:inkMkLst>
            <pc:docMk/>
            <pc:sldMk cId="599939077" sldId="322"/>
            <ac:inkMk id="188" creationId="{99095AA5-FA77-F0A6-6296-4EE3A6A8CCFF}"/>
          </ac:inkMkLst>
        </pc:inkChg>
        <pc:inkChg chg="add mod">
          <ac:chgData name="Borsoi, Pablo" userId="8608ec15-77a0-4c56-b567-2cb27bb2f939" providerId="ADAL" clId="{037F4E51-193F-4EFE-9B7B-30E227E89436}" dt="2023-11-12T14:26:12.148" v="614"/>
          <ac:inkMkLst>
            <pc:docMk/>
            <pc:sldMk cId="599939077" sldId="322"/>
            <ac:inkMk id="189" creationId="{809CF286-97D4-97A9-8D43-B85EF7C6AF00}"/>
          </ac:inkMkLst>
        </pc:inkChg>
        <pc:inkChg chg="add">
          <ac:chgData name="Borsoi, Pablo" userId="8608ec15-77a0-4c56-b567-2cb27bb2f939" providerId="ADAL" clId="{037F4E51-193F-4EFE-9B7B-30E227E89436}" dt="2023-11-12T14:26:14.827" v="615" actId="9405"/>
          <ac:inkMkLst>
            <pc:docMk/>
            <pc:sldMk cId="599939077" sldId="322"/>
            <ac:inkMk id="192" creationId="{C605B38A-1EE1-2013-77C1-AE4F48DCB25B}"/>
          </ac:inkMkLst>
        </pc:inkChg>
        <pc:inkChg chg="add">
          <ac:chgData name="Borsoi, Pablo" userId="8608ec15-77a0-4c56-b567-2cb27bb2f939" providerId="ADAL" clId="{037F4E51-193F-4EFE-9B7B-30E227E89436}" dt="2023-11-12T14:26:15.503" v="616" actId="9405"/>
          <ac:inkMkLst>
            <pc:docMk/>
            <pc:sldMk cId="599939077" sldId="322"/>
            <ac:inkMk id="193" creationId="{87587C3D-BF3C-A160-9FC4-C65D6A15B9C8}"/>
          </ac:inkMkLst>
        </pc:inkChg>
        <pc:inkChg chg="add">
          <ac:chgData name="Borsoi, Pablo" userId="8608ec15-77a0-4c56-b567-2cb27bb2f939" providerId="ADAL" clId="{037F4E51-193F-4EFE-9B7B-30E227E89436}" dt="2023-11-12T14:26:16.304" v="617" actId="9405"/>
          <ac:inkMkLst>
            <pc:docMk/>
            <pc:sldMk cId="599939077" sldId="322"/>
            <ac:inkMk id="194" creationId="{08F53973-4DFB-BAFA-A15E-1DD3BB2009FF}"/>
          </ac:inkMkLst>
        </pc:inkChg>
        <pc:inkChg chg="add">
          <ac:chgData name="Borsoi, Pablo" userId="8608ec15-77a0-4c56-b567-2cb27bb2f939" providerId="ADAL" clId="{037F4E51-193F-4EFE-9B7B-30E227E89436}" dt="2023-11-12T14:26:16.867" v="618" actId="9405"/>
          <ac:inkMkLst>
            <pc:docMk/>
            <pc:sldMk cId="599939077" sldId="322"/>
            <ac:inkMk id="195" creationId="{606CCF26-F15E-FC63-9266-B0351305A48F}"/>
          </ac:inkMkLst>
        </pc:inkChg>
        <pc:inkChg chg="add">
          <ac:chgData name="Borsoi, Pablo" userId="8608ec15-77a0-4c56-b567-2cb27bb2f939" providerId="ADAL" clId="{037F4E51-193F-4EFE-9B7B-30E227E89436}" dt="2023-11-12T14:26:20.733" v="619" actId="9405"/>
          <ac:inkMkLst>
            <pc:docMk/>
            <pc:sldMk cId="599939077" sldId="322"/>
            <ac:inkMk id="196" creationId="{355343B9-38C0-F53C-D798-8E6201168EBD}"/>
          </ac:inkMkLst>
        </pc:inkChg>
        <pc:inkChg chg="add">
          <ac:chgData name="Borsoi, Pablo" userId="8608ec15-77a0-4c56-b567-2cb27bb2f939" providerId="ADAL" clId="{037F4E51-193F-4EFE-9B7B-30E227E89436}" dt="2023-11-12T14:26:22.365" v="620" actId="9405"/>
          <ac:inkMkLst>
            <pc:docMk/>
            <pc:sldMk cId="599939077" sldId="322"/>
            <ac:inkMk id="197" creationId="{1FF2BC61-7663-AD79-154B-852637181230}"/>
          </ac:inkMkLst>
        </pc:inkChg>
        <pc:inkChg chg="add">
          <ac:chgData name="Borsoi, Pablo" userId="8608ec15-77a0-4c56-b567-2cb27bb2f939" providerId="ADAL" clId="{037F4E51-193F-4EFE-9B7B-30E227E89436}" dt="2023-11-12T14:26:23.583" v="621" actId="9405"/>
          <ac:inkMkLst>
            <pc:docMk/>
            <pc:sldMk cId="599939077" sldId="322"/>
            <ac:inkMk id="198" creationId="{99123DB7-56FC-1063-361D-29AC8690B26B}"/>
          </ac:inkMkLst>
        </pc:inkChg>
        <pc:inkChg chg="add mod">
          <ac:chgData name="Borsoi, Pablo" userId="8608ec15-77a0-4c56-b567-2cb27bb2f939" providerId="ADAL" clId="{037F4E51-193F-4EFE-9B7B-30E227E89436}" dt="2023-11-12T14:26:27.233" v="625"/>
          <ac:inkMkLst>
            <pc:docMk/>
            <pc:sldMk cId="599939077" sldId="322"/>
            <ac:inkMk id="199" creationId="{10CF6222-CD1B-E6E0-54E2-0DBB3357455E}"/>
          </ac:inkMkLst>
        </pc:inkChg>
        <pc:inkChg chg="add mod">
          <ac:chgData name="Borsoi, Pablo" userId="8608ec15-77a0-4c56-b567-2cb27bb2f939" providerId="ADAL" clId="{037F4E51-193F-4EFE-9B7B-30E227E89436}" dt="2023-11-12T14:26:27.233" v="625"/>
          <ac:inkMkLst>
            <pc:docMk/>
            <pc:sldMk cId="599939077" sldId="322"/>
            <ac:inkMk id="200" creationId="{D92A5F77-2F66-586D-8874-72943BA477C1}"/>
          </ac:inkMkLst>
        </pc:inkChg>
        <pc:inkChg chg="add mod">
          <ac:chgData name="Borsoi, Pablo" userId="8608ec15-77a0-4c56-b567-2cb27bb2f939" providerId="ADAL" clId="{037F4E51-193F-4EFE-9B7B-30E227E89436}" dt="2023-11-12T14:26:27.233" v="625"/>
          <ac:inkMkLst>
            <pc:docMk/>
            <pc:sldMk cId="599939077" sldId="322"/>
            <ac:inkMk id="201" creationId="{1416F561-2718-82A5-1CB1-969CC008C8FE}"/>
          </ac:inkMkLst>
        </pc:inkChg>
        <pc:inkChg chg="add del mod">
          <ac:chgData name="Borsoi, Pablo" userId="8608ec15-77a0-4c56-b567-2cb27bb2f939" providerId="ADAL" clId="{037F4E51-193F-4EFE-9B7B-30E227E89436}" dt="2023-11-12T14:39:29.854" v="828"/>
          <ac:inkMkLst>
            <pc:docMk/>
            <pc:sldMk cId="599939077" sldId="322"/>
            <ac:inkMk id="203" creationId="{90B59BFB-8599-9094-2B42-0CD626AA1961}"/>
          </ac:inkMkLst>
        </pc:inkChg>
        <pc:inkChg chg="add del mod">
          <ac:chgData name="Borsoi, Pablo" userId="8608ec15-77a0-4c56-b567-2cb27bb2f939" providerId="ADAL" clId="{037F4E51-193F-4EFE-9B7B-30E227E89436}" dt="2023-11-12T14:39:29.853" v="826"/>
          <ac:inkMkLst>
            <pc:docMk/>
            <pc:sldMk cId="599939077" sldId="322"/>
            <ac:inkMk id="204" creationId="{2D3F0422-1C4C-1774-7FB8-DF911A43699E}"/>
          </ac:inkMkLst>
        </pc:inkChg>
        <pc:inkChg chg="add del mod">
          <ac:chgData name="Borsoi, Pablo" userId="8608ec15-77a0-4c56-b567-2cb27bb2f939" providerId="ADAL" clId="{037F4E51-193F-4EFE-9B7B-30E227E89436}" dt="2023-11-12T14:39:29.844" v="810"/>
          <ac:inkMkLst>
            <pc:docMk/>
            <pc:sldMk cId="599939077" sldId="322"/>
            <ac:inkMk id="205" creationId="{393BBFCD-79BC-EE06-FEE2-64B31CE39A40}"/>
          </ac:inkMkLst>
        </pc:inkChg>
        <pc:inkChg chg="add del mod">
          <ac:chgData name="Borsoi, Pablo" userId="8608ec15-77a0-4c56-b567-2cb27bb2f939" providerId="ADAL" clId="{037F4E51-193F-4EFE-9B7B-30E227E89436}" dt="2023-11-12T14:39:29.855" v="831"/>
          <ac:inkMkLst>
            <pc:docMk/>
            <pc:sldMk cId="599939077" sldId="322"/>
            <ac:inkMk id="206" creationId="{9A78B662-A7CD-7DA2-E8DD-402EA2A8D8F8}"/>
          </ac:inkMkLst>
        </pc:inkChg>
        <pc:inkChg chg="add del mod">
          <ac:chgData name="Borsoi, Pablo" userId="8608ec15-77a0-4c56-b567-2cb27bb2f939" providerId="ADAL" clId="{037F4E51-193F-4EFE-9B7B-30E227E89436}" dt="2023-11-12T14:39:29.855" v="830"/>
          <ac:inkMkLst>
            <pc:docMk/>
            <pc:sldMk cId="599939077" sldId="322"/>
            <ac:inkMk id="207" creationId="{4BA90D15-E290-29D7-8B3A-F176B2EE081C}"/>
          </ac:inkMkLst>
        </pc:inkChg>
        <pc:inkChg chg="add del mod">
          <ac:chgData name="Borsoi, Pablo" userId="8608ec15-77a0-4c56-b567-2cb27bb2f939" providerId="ADAL" clId="{037F4E51-193F-4EFE-9B7B-30E227E89436}" dt="2023-11-12T14:39:29.849" v="819"/>
          <ac:inkMkLst>
            <pc:docMk/>
            <pc:sldMk cId="599939077" sldId="322"/>
            <ac:inkMk id="208" creationId="{5F27A90D-F0CE-BAB0-26B1-1539A8E295C1}"/>
          </ac:inkMkLst>
        </pc:inkChg>
        <pc:inkChg chg="add del mod">
          <ac:chgData name="Borsoi, Pablo" userId="8608ec15-77a0-4c56-b567-2cb27bb2f939" providerId="ADAL" clId="{037F4E51-193F-4EFE-9B7B-30E227E89436}" dt="2023-11-12T14:39:29.854" v="829"/>
          <ac:inkMkLst>
            <pc:docMk/>
            <pc:sldMk cId="599939077" sldId="322"/>
            <ac:inkMk id="209" creationId="{FC8BB6D5-7C35-27A7-6066-DDA4B72BE9A3}"/>
          </ac:inkMkLst>
        </pc:inkChg>
        <pc:inkChg chg="add del mod">
          <ac:chgData name="Borsoi, Pablo" userId="8608ec15-77a0-4c56-b567-2cb27bb2f939" providerId="ADAL" clId="{037F4E51-193F-4EFE-9B7B-30E227E89436}" dt="2023-11-12T14:39:29.850" v="821"/>
          <ac:inkMkLst>
            <pc:docMk/>
            <pc:sldMk cId="599939077" sldId="322"/>
            <ac:inkMk id="210" creationId="{5E69DD85-0AF9-DC36-6BCB-FB84D30444B8}"/>
          </ac:inkMkLst>
        </pc:inkChg>
        <pc:inkChg chg="add del mod">
          <ac:chgData name="Borsoi, Pablo" userId="8608ec15-77a0-4c56-b567-2cb27bb2f939" providerId="ADAL" clId="{037F4E51-193F-4EFE-9B7B-30E227E89436}" dt="2023-11-12T14:39:29.851" v="824"/>
          <ac:inkMkLst>
            <pc:docMk/>
            <pc:sldMk cId="599939077" sldId="322"/>
            <ac:inkMk id="211" creationId="{E9FEC88E-0CB4-4537-AEA8-5C5E78D91624}"/>
          </ac:inkMkLst>
        </pc:inkChg>
        <pc:inkChg chg="add del mod">
          <ac:chgData name="Borsoi, Pablo" userId="8608ec15-77a0-4c56-b567-2cb27bb2f939" providerId="ADAL" clId="{037F4E51-193F-4EFE-9B7B-30E227E89436}" dt="2023-11-12T14:39:29.851" v="823"/>
          <ac:inkMkLst>
            <pc:docMk/>
            <pc:sldMk cId="599939077" sldId="322"/>
            <ac:inkMk id="212" creationId="{3B41706A-C909-210E-914C-463BECC1D827}"/>
          </ac:inkMkLst>
        </pc:inkChg>
        <pc:inkChg chg="add del mod">
          <ac:chgData name="Borsoi, Pablo" userId="8608ec15-77a0-4c56-b567-2cb27bb2f939" providerId="ADAL" clId="{037F4E51-193F-4EFE-9B7B-30E227E89436}" dt="2023-11-12T14:39:29.851" v="822"/>
          <ac:inkMkLst>
            <pc:docMk/>
            <pc:sldMk cId="599939077" sldId="322"/>
            <ac:inkMk id="213" creationId="{4BC98F27-24E4-9C9D-6BDD-4A02C80288C2}"/>
          </ac:inkMkLst>
        </pc:inkChg>
        <pc:inkChg chg="add del mod">
          <ac:chgData name="Borsoi, Pablo" userId="8608ec15-77a0-4c56-b567-2cb27bb2f939" providerId="ADAL" clId="{037F4E51-193F-4EFE-9B7B-30E227E89436}" dt="2023-11-12T14:39:29.849" v="820"/>
          <ac:inkMkLst>
            <pc:docMk/>
            <pc:sldMk cId="599939077" sldId="322"/>
            <ac:inkMk id="214" creationId="{D908139B-D741-F1D8-CCCA-D1A467CB7CD7}"/>
          </ac:inkMkLst>
        </pc:inkChg>
        <pc:inkChg chg="add del mod">
          <ac:chgData name="Borsoi, Pablo" userId="8608ec15-77a0-4c56-b567-2cb27bb2f939" providerId="ADAL" clId="{037F4E51-193F-4EFE-9B7B-30E227E89436}" dt="2023-11-12T14:29:56.982" v="714"/>
          <ac:inkMkLst>
            <pc:docMk/>
            <pc:sldMk cId="599939077" sldId="322"/>
            <ac:inkMk id="218" creationId="{196E9EB9-AE3E-B7B7-1078-5F5A66323BD8}"/>
          </ac:inkMkLst>
        </pc:inkChg>
        <pc:inkChg chg="add del mod">
          <ac:chgData name="Borsoi, Pablo" userId="8608ec15-77a0-4c56-b567-2cb27bb2f939" providerId="ADAL" clId="{037F4E51-193F-4EFE-9B7B-30E227E89436}" dt="2023-11-12T14:29:56.981" v="713"/>
          <ac:inkMkLst>
            <pc:docMk/>
            <pc:sldMk cId="599939077" sldId="322"/>
            <ac:inkMk id="219" creationId="{72273518-FC71-2CA5-12C4-24F306F2DD86}"/>
          </ac:inkMkLst>
        </pc:inkChg>
        <pc:inkChg chg="add del mod">
          <ac:chgData name="Borsoi, Pablo" userId="8608ec15-77a0-4c56-b567-2cb27bb2f939" providerId="ADAL" clId="{037F4E51-193F-4EFE-9B7B-30E227E89436}" dt="2023-11-12T14:39:29.856" v="833"/>
          <ac:inkMkLst>
            <pc:docMk/>
            <pc:sldMk cId="599939077" sldId="322"/>
            <ac:inkMk id="220" creationId="{C189774E-4BFC-68BB-BB18-0E7D0BC1EAFB}"/>
          </ac:inkMkLst>
        </pc:inkChg>
        <pc:inkChg chg="add del mod">
          <ac:chgData name="Borsoi, Pablo" userId="8608ec15-77a0-4c56-b567-2cb27bb2f939" providerId="ADAL" clId="{037F4E51-193F-4EFE-9B7B-30E227E89436}" dt="2023-11-12T14:39:29.855" v="832"/>
          <ac:inkMkLst>
            <pc:docMk/>
            <pc:sldMk cId="599939077" sldId="322"/>
            <ac:inkMk id="221" creationId="{663C8636-4CCF-169E-368F-64F03DE5A715}"/>
          </ac:inkMkLst>
        </pc:inkChg>
        <pc:inkChg chg="add del mod">
          <ac:chgData name="Borsoi, Pablo" userId="8608ec15-77a0-4c56-b567-2cb27bb2f939" providerId="ADAL" clId="{037F4E51-193F-4EFE-9B7B-30E227E89436}" dt="2023-11-12T14:39:29.846" v="812"/>
          <ac:inkMkLst>
            <pc:docMk/>
            <pc:sldMk cId="599939077" sldId="322"/>
            <ac:inkMk id="222" creationId="{7540F187-66E6-9EC0-C4F0-4FBB2071A0EC}"/>
          </ac:inkMkLst>
        </pc:inkChg>
        <pc:inkChg chg="add del mod">
          <ac:chgData name="Borsoi, Pablo" userId="8608ec15-77a0-4c56-b567-2cb27bb2f939" providerId="ADAL" clId="{037F4E51-193F-4EFE-9B7B-30E227E89436}" dt="2023-11-12T14:39:29.848" v="818"/>
          <ac:inkMkLst>
            <pc:docMk/>
            <pc:sldMk cId="599939077" sldId="322"/>
            <ac:inkMk id="225" creationId="{E91F3ABE-7691-D061-3330-298F6299E1D9}"/>
          </ac:inkMkLst>
        </pc:inkChg>
        <pc:inkChg chg="add del mod">
          <ac:chgData name="Borsoi, Pablo" userId="8608ec15-77a0-4c56-b567-2cb27bb2f939" providerId="ADAL" clId="{037F4E51-193F-4EFE-9B7B-30E227E89436}" dt="2023-11-12T14:39:29.843" v="809"/>
          <ac:inkMkLst>
            <pc:docMk/>
            <pc:sldMk cId="599939077" sldId="322"/>
            <ac:inkMk id="226" creationId="{72CD6E18-4A97-9CAE-1FF4-7877CCEA5B20}"/>
          </ac:inkMkLst>
        </pc:inkChg>
        <pc:inkChg chg="add del mod">
          <ac:chgData name="Borsoi, Pablo" userId="8608ec15-77a0-4c56-b567-2cb27bb2f939" providerId="ADAL" clId="{037F4E51-193F-4EFE-9B7B-30E227E89436}" dt="2023-11-12T14:39:29.847" v="814"/>
          <ac:inkMkLst>
            <pc:docMk/>
            <pc:sldMk cId="599939077" sldId="322"/>
            <ac:inkMk id="227" creationId="{8510BA58-DA4A-923A-E88C-96DDD74EE012}"/>
          </ac:inkMkLst>
        </pc:inkChg>
        <pc:inkChg chg="add mod">
          <ac:chgData name="Borsoi, Pablo" userId="8608ec15-77a0-4c56-b567-2cb27bb2f939" providerId="ADAL" clId="{037F4E51-193F-4EFE-9B7B-30E227E89436}" dt="2023-11-12T14:40:02.256" v="868"/>
          <ac:inkMkLst>
            <pc:docMk/>
            <pc:sldMk cId="599939077" sldId="322"/>
            <ac:inkMk id="228" creationId="{277A9BCA-7F34-70C5-24D7-DA523A0F2F01}"/>
          </ac:inkMkLst>
        </pc:inkChg>
        <pc:inkChg chg="add del mod">
          <ac:chgData name="Borsoi, Pablo" userId="8608ec15-77a0-4c56-b567-2cb27bb2f939" providerId="ADAL" clId="{037F4E51-193F-4EFE-9B7B-30E227E89436}" dt="2023-11-12T14:39:29.852" v="825"/>
          <ac:inkMkLst>
            <pc:docMk/>
            <pc:sldMk cId="599939077" sldId="322"/>
            <ac:inkMk id="229" creationId="{9BF19D66-0C7A-B741-ADD8-5A8AB81F61BD}"/>
          </ac:inkMkLst>
        </pc:inkChg>
        <pc:inkChg chg="add mod">
          <ac:chgData name="Borsoi, Pablo" userId="8608ec15-77a0-4c56-b567-2cb27bb2f939" providerId="ADAL" clId="{037F4E51-193F-4EFE-9B7B-30E227E89436}" dt="2023-11-12T14:40:02.256" v="868"/>
          <ac:inkMkLst>
            <pc:docMk/>
            <pc:sldMk cId="599939077" sldId="322"/>
            <ac:inkMk id="230" creationId="{2D654199-AB04-D027-B1BA-37B885BEC663}"/>
          </ac:inkMkLst>
        </pc:inkChg>
        <pc:inkChg chg="add mod">
          <ac:chgData name="Borsoi, Pablo" userId="8608ec15-77a0-4c56-b567-2cb27bb2f939" providerId="ADAL" clId="{037F4E51-193F-4EFE-9B7B-30E227E89436}" dt="2023-11-12T14:29:20.447" v="699"/>
          <ac:inkMkLst>
            <pc:docMk/>
            <pc:sldMk cId="599939077" sldId="322"/>
            <ac:inkMk id="233" creationId="{62EC70AF-993A-338B-8E76-7E64FF72A124}"/>
          </ac:inkMkLst>
        </pc:inkChg>
        <pc:inkChg chg="add mod">
          <ac:chgData name="Borsoi, Pablo" userId="8608ec15-77a0-4c56-b567-2cb27bb2f939" providerId="ADAL" clId="{037F4E51-193F-4EFE-9B7B-30E227E89436}" dt="2023-11-12T14:29:33.818" v="709"/>
          <ac:inkMkLst>
            <pc:docMk/>
            <pc:sldMk cId="599939077" sldId="322"/>
            <ac:inkMk id="235" creationId="{6192076E-1ECC-BA7D-B7D7-04AF695744CF}"/>
          </ac:inkMkLst>
        </pc:inkChg>
        <pc:inkChg chg="add mod">
          <ac:chgData name="Borsoi, Pablo" userId="8608ec15-77a0-4c56-b567-2cb27bb2f939" providerId="ADAL" clId="{037F4E51-193F-4EFE-9B7B-30E227E89436}" dt="2023-11-12T14:29:33.818" v="709"/>
          <ac:inkMkLst>
            <pc:docMk/>
            <pc:sldMk cId="599939077" sldId="322"/>
            <ac:inkMk id="236" creationId="{C5F0E5F5-1633-5BFB-E1C8-99EE4C2C466A}"/>
          </ac:inkMkLst>
        </pc:inkChg>
        <pc:inkChg chg="add mod">
          <ac:chgData name="Borsoi, Pablo" userId="8608ec15-77a0-4c56-b567-2cb27bb2f939" providerId="ADAL" clId="{037F4E51-193F-4EFE-9B7B-30E227E89436}" dt="2023-11-12T14:29:36.649" v="711"/>
          <ac:inkMkLst>
            <pc:docMk/>
            <pc:sldMk cId="599939077" sldId="322"/>
            <ac:inkMk id="238" creationId="{3F2522AE-DBD9-4C25-EA40-4F23CEE4A1BA}"/>
          </ac:inkMkLst>
        </pc:inkChg>
        <pc:inkChg chg="add">
          <ac:chgData name="Borsoi, Pablo" userId="8608ec15-77a0-4c56-b567-2cb27bb2f939" providerId="ADAL" clId="{037F4E51-193F-4EFE-9B7B-30E227E89436}" dt="2023-11-12T14:29:37.050" v="712" actId="9405"/>
          <ac:inkMkLst>
            <pc:docMk/>
            <pc:sldMk cId="599939077" sldId="322"/>
            <ac:inkMk id="240" creationId="{3C76B6A3-3007-31BF-2155-C2F17C9B48BE}"/>
          </ac:inkMkLst>
        </pc:inkChg>
        <pc:inkChg chg="add del">
          <ac:chgData name="Borsoi, Pablo" userId="8608ec15-77a0-4c56-b567-2cb27bb2f939" providerId="ADAL" clId="{037F4E51-193F-4EFE-9B7B-30E227E89436}" dt="2023-11-12T14:39:23.345" v="808"/>
          <ac:inkMkLst>
            <pc:docMk/>
            <pc:sldMk cId="599939077" sldId="322"/>
            <ac:inkMk id="241" creationId="{5740B2CA-FC95-3036-E66A-9C727A50B971}"/>
          </ac:inkMkLst>
        </pc:inkChg>
        <pc:inkChg chg="add del">
          <ac:chgData name="Borsoi, Pablo" userId="8608ec15-77a0-4c56-b567-2cb27bb2f939" providerId="ADAL" clId="{037F4E51-193F-4EFE-9B7B-30E227E89436}" dt="2023-11-12T14:39:29.853" v="827"/>
          <ac:inkMkLst>
            <pc:docMk/>
            <pc:sldMk cId="599939077" sldId="322"/>
            <ac:inkMk id="242" creationId="{8294B171-263A-6134-DA91-2E62952004B7}"/>
          </ac:inkMkLst>
        </pc:inkChg>
        <pc:inkChg chg="add del">
          <ac:chgData name="Borsoi, Pablo" userId="8608ec15-77a0-4c56-b567-2cb27bb2f939" providerId="ADAL" clId="{037F4E51-193F-4EFE-9B7B-30E227E89436}" dt="2023-11-12T14:39:29.847" v="816"/>
          <ac:inkMkLst>
            <pc:docMk/>
            <pc:sldMk cId="599939077" sldId="322"/>
            <ac:inkMk id="243" creationId="{48EF4D1C-C707-D9C4-CB56-55A956BCBF1D}"/>
          </ac:inkMkLst>
        </pc:inkChg>
        <pc:inkChg chg="add del mod">
          <ac:chgData name="Borsoi, Pablo" userId="8608ec15-77a0-4c56-b567-2cb27bb2f939" providerId="ADAL" clId="{037F4E51-193F-4EFE-9B7B-30E227E89436}" dt="2023-11-12T14:39:29.847" v="815"/>
          <ac:inkMkLst>
            <pc:docMk/>
            <pc:sldMk cId="599939077" sldId="322"/>
            <ac:inkMk id="244" creationId="{6E43D288-486D-2EDD-EFB9-A22D156A9B1A}"/>
          </ac:inkMkLst>
        </pc:inkChg>
        <pc:inkChg chg="add del mod">
          <ac:chgData name="Borsoi, Pablo" userId="8608ec15-77a0-4c56-b567-2cb27bb2f939" providerId="ADAL" clId="{037F4E51-193F-4EFE-9B7B-30E227E89436}" dt="2023-11-12T14:39:29.846" v="813"/>
          <ac:inkMkLst>
            <pc:docMk/>
            <pc:sldMk cId="599939077" sldId="322"/>
            <ac:inkMk id="245" creationId="{422A74C5-FE58-5E09-01F2-21175ABA4ED8}"/>
          </ac:inkMkLst>
        </pc:inkChg>
        <pc:inkChg chg="add del mod">
          <ac:chgData name="Borsoi, Pablo" userId="8608ec15-77a0-4c56-b567-2cb27bb2f939" providerId="ADAL" clId="{037F4E51-193F-4EFE-9B7B-30E227E89436}" dt="2023-11-12T14:39:29.848" v="817"/>
          <ac:inkMkLst>
            <pc:docMk/>
            <pc:sldMk cId="599939077" sldId="322"/>
            <ac:inkMk id="246" creationId="{13C4DFF9-72CA-8B6B-7604-3AEB420829F6}"/>
          </ac:inkMkLst>
        </pc:inkChg>
        <pc:inkChg chg="add del mod">
          <ac:chgData name="Borsoi, Pablo" userId="8608ec15-77a0-4c56-b567-2cb27bb2f939" providerId="ADAL" clId="{037F4E51-193F-4EFE-9B7B-30E227E89436}" dt="2023-11-12T14:39:29.845" v="811"/>
          <ac:inkMkLst>
            <pc:docMk/>
            <pc:sldMk cId="599939077" sldId="322"/>
            <ac:inkMk id="247" creationId="{2FD0494B-2595-E5C3-87B2-F3AEB393C65B}"/>
          </ac:inkMkLst>
        </pc:inkChg>
        <pc:inkChg chg="add mod">
          <ac:chgData name="Borsoi, Pablo" userId="8608ec15-77a0-4c56-b567-2cb27bb2f939" providerId="ADAL" clId="{037F4E51-193F-4EFE-9B7B-30E227E89436}" dt="2023-11-12T14:40:02.256" v="868"/>
          <ac:inkMkLst>
            <pc:docMk/>
            <pc:sldMk cId="599939077" sldId="322"/>
            <ac:inkMk id="249" creationId="{2C43D500-9899-EB14-F695-C003AF0060BE}"/>
          </ac:inkMkLst>
        </pc:inkChg>
        <pc:inkChg chg="add mod">
          <ac:chgData name="Borsoi, Pablo" userId="8608ec15-77a0-4c56-b567-2cb27bb2f939" providerId="ADAL" clId="{037F4E51-193F-4EFE-9B7B-30E227E89436}" dt="2023-11-12T14:40:02.256" v="868"/>
          <ac:inkMkLst>
            <pc:docMk/>
            <pc:sldMk cId="599939077" sldId="322"/>
            <ac:inkMk id="250" creationId="{103384C8-5E98-6AC7-0A0D-3DAB8E8696E8}"/>
          </ac:inkMkLst>
        </pc:inkChg>
        <pc:inkChg chg="add mod">
          <ac:chgData name="Borsoi, Pablo" userId="8608ec15-77a0-4c56-b567-2cb27bb2f939" providerId="ADAL" clId="{037F4E51-193F-4EFE-9B7B-30E227E89436}" dt="2023-11-12T14:40:02.256" v="868"/>
          <ac:inkMkLst>
            <pc:docMk/>
            <pc:sldMk cId="599939077" sldId="322"/>
            <ac:inkMk id="251" creationId="{2C93345C-849F-7DE6-33B8-53D7F7A64EB0}"/>
          </ac:inkMkLst>
        </pc:inkChg>
        <pc:inkChg chg="add mod">
          <ac:chgData name="Borsoi, Pablo" userId="8608ec15-77a0-4c56-b567-2cb27bb2f939" providerId="ADAL" clId="{037F4E51-193F-4EFE-9B7B-30E227E89436}" dt="2023-11-12T14:40:02.256" v="868"/>
          <ac:inkMkLst>
            <pc:docMk/>
            <pc:sldMk cId="599939077" sldId="322"/>
            <ac:inkMk id="252" creationId="{95F170CE-47F1-87A4-6B14-034B80C6BEB8}"/>
          </ac:inkMkLst>
        </pc:inkChg>
        <pc:inkChg chg="add mod">
          <ac:chgData name="Borsoi, Pablo" userId="8608ec15-77a0-4c56-b567-2cb27bb2f939" providerId="ADAL" clId="{037F4E51-193F-4EFE-9B7B-30E227E89436}" dt="2023-11-12T14:40:02.256" v="868"/>
          <ac:inkMkLst>
            <pc:docMk/>
            <pc:sldMk cId="599939077" sldId="322"/>
            <ac:inkMk id="253" creationId="{4948E2FE-BE50-1281-2DE7-4A8598B194DD}"/>
          </ac:inkMkLst>
        </pc:inkChg>
        <pc:inkChg chg="add mod">
          <ac:chgData name="Borsoi, Pablo" userId="8608ec15-77a0-4c56-b567-2cb27bb2f939" providerId="ADAL" clId="{037F4E51-193F-4EFE-9B7B-30E227E89436}" dt="2023-11-12T14:40:02.256" v="868"/>
          <ac:inkMkLst>
            <pc:docMk/>
            <pc:sldMk cId="599939077" sldId="322"/>
            <ac:inkMk id="254" creationId="{CC5C3613-67E8-C585-CD0A-7352A546429E}"/>
          </ac:inkMkLst>
        </pc:inkChg>
        <pc:inkChg chg="add mod">
          <ac:chgData name="Borsoi, Pablo" userId="8608ec15-77a0-4c56-b567-2cb27bb2f939" providerId="ADAL" clId="{037F4E51-193F-4EFE-9B7B-30E227E89436}" dt="2023-11-12T14:40:02.256" v="868"/>
          <ac:inkMkLst>
            <pc:docMk/>
            <pc:sldMk cId="599939077" sldId="322"/>
            <ac:inkMk id="255" creationId="{B5C7CA5D-ED28-5076-0413-49D98D6E2F74}"/>
          </ac:inkMkLst>
        </pc:inkChg>
        <pc:inkChg chg="add mod">
          <ac:chgData name="Borsoi, Pablo" userId="8608ec15-77a0-4c56-b567-2cb27bb2f939" providerId="ADAL" clId="{037F4E51-193F-4EFE-9B7B-30E227E89436}" dt="2023-11-12T14:40:02.256" v="868"/>
          <ac:inkMkLst>
            <pc:docMk/>
            <pc:sldMk cId="599939077" sldId="322"/>
            <ac:inkMk id="256" creationId="{EE7CAF1F-0D99-013D-6C72-F680957EF511}"/>
          </ac:inkMkLst>
        </pc:inkChg>
        <pc:inkChg chg="add mod">
          <ac:chgData name="Borsoi, Pablo" userId="8608ec15-77a0-4c56-b567-2cb27bb2f939" providerId="ADAL" clId="{037F4E51-193F-4EFE-9B7B-30E227E89436}" dt="2023-11-12T14:40:02.256" v="868"/>
          <ac:inkMkLst>
            <pc:docMk/>
            <pc:sldMk cId="599939077" sldId="322"/>
            <ac:inkMk id="257" creationId="{1EDED8C7-2DE5-1960-BA71-157732E1D7DC}"/>
          </ac:inkMkLst>
        </pc:inkChg>
        <pc:inkChg chg="add mod">
          <ac:chgData name="Borsoi, Pablo" userId="8608ec15-77a0-4c56-b567-2cb27bb2f939" providerId="ADAL" clId="{037F4E51-193F-4EFE-9B7B-30E227E89436}" dt="2023-11-12T14:40:02.256" v="868"/>
          <ac:inkMkLst>
            <pc:docMk/>
            <pc:sldMk cId="599939077" sldId="322"/>
            <ac:inkMk id="258" creationId="{693B25B7-2899-D8AE-90F8-0EB39EFAC65B}"/>
          </ac:inkMkLst>
        </pc:inkChg>
        <pc:inkChg chg="add mod">
          <ac:chgData name="Borsoi, Pablo" userId="8608ec15-77a0-4c56-b567-2cb27bb2f939" providerId="ADAL" clId="{037F4E51-193F-4EFE-9B7B-30E227E89436}" dt="2023-11-12T14:40:02.256" v="868"/>
          <ac:inkMkLst>
            <pc:docMk/>
            <pc:sldMk cId="599939077" sldId="322"/>
            <ac:inkMk id="259" creationId="{5C18417D-48EC-CC0A-0DE2-0C4CFE011297}"/>
          </ac:inkMkLst>
        </pc:inkChg>
        <pc:inkChg chg="add mod">
          <ac:chgData name="Borsoi, Pablo" userId="8608ec15-77a0-4c56-b567-2cb27bb2f939" providerId="ADAL" clId="{037F4E51-193F-4EFE-9B7B-30E227E89436}" dt="2023-11-12T14:40:02.256" v="868"/>
          <ac:inkMkLst>
            <pc:docMk/>
            <pc:sldMk cId="599939077" sldId="322"/>
            <ac:inkMk id="260" creationId="{E8374C54-4B2B-6467-7775-CC4F0E90DD64}"/>
          </ac:inkMkLst>
        </pc:inkChg>
        <pc:inkChg chg="add mod">
          <ac:chgData name="Borsoi, Pablo" userId="8608ec15-77a0-4c56-b567-2cb27bb2f939" providerId="ADAL" clId="{037F4E51-193F-4EFE-9B7B-30E227E89436}" dt="2023-11-12T14:40:02.256" v="868"/>
          <ac:inkMkLst>
            <pc:docMk/>
            <pc:sldMk cId="599939077" sldId="322"/>
            <ac:inkMk id="263" creationId="{97446F85-EE73-6F49-A3C4-FCF3E506C389}"/>
          </ac:inkMkLst>
        </pc:inkChg>
        <pc:inkChg chg="add mod">
          <ac:chgData name="Borsoi, Pablo" userId="8608ec15-77a0-4c56-b567-2cb27bb2f939" providerId="ADAL" clId="{037F4E51-193F-4EFE-9B7B-30E227E89436}" dt="2023-11-12T14:40:02.256" v="868"/>
          <ac:inkMkLst>
            <pc:docMk/>
            <pc:sldMk cId="599939077" sldId="322"/>
            <ac:inkMk id="264" creationId="{AD792E58-F32E-ABC9-D545-E8E4BC9979E5}"/>
          </ac:inkMkLst>
        </pc:inkChg>
        <pc:inkChg chg="add mod">
          <ac:chgData name="Borsoi, Pablo" userId="8608ec15-77a0-4c56-b567-2cb27bb2f939" providerId="ADAL" clId="{037F4E51-193F-4EFE-9B7B-30E227E89436}" dt="2023-11-12T14:40:02.256" v="868"/>
          <ac:inkMkLst>
            <pc:docMk/>
            <pc:sldMk cId="599939077" sldId="322"/>
            <ac:inkMk id="265" creationId="{A6952016-ADD0-A0AF-C119-B0F1D1079D98}"/>
          </ac:inkMkLst>
        </pc:inkChg>
        <pc:inkChg chg="add mod">
          <ac:chgData name="Borsoi, Pablo" userId="8608ec15-77a0-4c56-b567-2cb27bb2f939" providerId="ADAL" clId="{037F4E51-193F-4EFE-9B7B-30E227E89436}" dt="2023-11-12T14:40:02.256" v="868"/>
          <ac:inkMkLst>
            <pc:docMk/>
            <pc:sldMk cId="599939077" sldId="322"/>
            <ac:inkMk id="266" creationId="{23BB789E-678A-DD57-3901-88CB66226FD4}"/>
          </ac:inkMkLst>
        </pc:inkChg>
        <pc:inkChg chg="add mod">
          <ac:chgData name="Borsoi, Pablo" userId="8608ec15-77a0-4c56-b567-2cb27bb2f939" providerId="ADAL" clId="{037F4E51-193F-4EFE-9B7B-30E227E89436}" dt="2023-11-12T14:40:02.256" v="868"/>
          <ac:inkMkLst>
            <pc:docMk/>
            <pc:sldMk cId="599939077" sldId="322"/>
            <ac:inkMk id="267" creationId="{DCDCA03B-EA7D-570E-1C1F-63FD164A4730}"/>
          </ac:inkMkLst>
        </pc:inkChg>
        <pc:inkChg chg="add mod">
          <ac:chgData name="Borsoi, Pablo" userId="8608ec15-77a0-4c56-b567-2cb27bb2f939" providerId="ADAL" clId="{037F4E51-193F-4EFE-9B7B-30E227E89436}" dt="2023-11-12T14:40:02.256" v="868"/>
          <ac:inkMkLst>
            <pc:docMk/>
            <pc:sldMk cId="599939077" sldId="322"/>
            <ac:inkMk id="268" creationId="{950E9D7B-22B8-07D8-2F40-C6961CB56324}"/>
          </ac:inkMkLst>
        </pc:inkChg>
        <pc:inkChg chg="add mod">
          <ac:chgData name="Borsoi, Pablo" userId="8608ec15-77a0-4c56-b567-2cb27bb2f939" providerId="ADAL" clId="{037F4E51-193F-4EFE-9B7B-30E227E89436}" dt="2023-11-12T14:40:02.256" v="868"/>
          <ac:inkMkLst>
            <pc:docMk/>
            <pc:sldMk cId="599939077" sldId="322"/>
            <ac:inkMk id="269" creationId="{842804AD-EE09-F7B9-FCA9-7BDA1C69E6EE}"/>
          </ac:inkMkLst>
        </pc:inkChg>
        <pc:inkChg chg="add mod">
          <ac:chgData name="Borsoi, Pablo" userId="8608ec15-77a0-4c56-b567-2cb27bb2f939" providerId="ADAL" clId="{037F4E51-193F-4EFE-9B7B-30E227E89436}" dt="2023-11-12T14:40:02.256" v="868"/>
          <ac:inkMkLst>
            <pc:docMk/>
            <pc:sldMk cId="599939077" sldId="322"/>
            <ac:inkMk id="270" creationId="{90422B1F-00D0-1867-055F-D585CB755E65}"/>
          </ac:inkMkLst>
        </pc:inkChg>
        <pc:inkChg chg="add mod">
          <ac:chgData name="Borsoi, Pablo" userId="8608ec15-77a0-4c56-b567-2cb27bb2f939" providerId="ADAL" clId="{037F4E51-193F-4EFE-9B7B-30E227E89436}" dt="2023-11-12T14:40:02.256" v="868"/>
          <ac:inkMkLst>
            <pc:docMk/>
            <pc:sldMk cId="599939077" sldId="322"/>
            <ac:inkMk id="271" creationId="{E3CE52F3-FC8C-A793-1D61-C5A711C99B19}"/>
          </ac:inkMkLst>
        </pc:inkChg>
        <pc:inkChg chg="add mod">
          <ac:chgData name="Borsoi, Pablo" userId="8608ec15-77a0-4c56-b567-2cb27bb2f939" providerId="ADAL" clId="{037F4E51-193F-4EFE-9B7B-30E227E89436}" dt="2023-11-12T14:40:02.256" v="868"/>
          <ac:inkMkLst>
            <pc:docMk/>
            <pc:sldMk cId="599939077" sldId="322"/>
            <ac:inkMk id="272" creationId="{126C5802-84C9-2813-F4DE-2A9E53A261F3}"/>
          </ac:inkMkLst>
        </pc:inkChg>
        <pc:inkChg chg="add mod">
          <ac:chgData name="Borsoi, Pablo" userId="8608ec15-77a0-4c56-b567-2cb27bb2f939" providerId="ADAL" clId="{037F4E51-193F-4EFE-9B7B-30E227E89436}" dt="2023-11-12T14:40:02.256" v="868"/>
          <ac:inkMkLst>
            <pc:docMk/>
            <pc:sldMk cId="599939077" sldId="322"/>
            <ac:inkMk id="273" creationId="{A855DEAA-087B-12DD-A14C-D62A81763F22}"/>
          </ac:inkMkLst>
        </pc:inkChg>
        <pc:inkChg chg="add mod">
          <ac:chgData name="Borsoi, Pablo" userId="8608ec15-77a0-4c56-b567-2cb27bb2f939" providerId="ADAL" clId="{037F4E51-193F-4EFE-9B7B-30E227E89436}" dt="2023-11-12T14:40:02.256" v="868"/>
          <ac:inkMkLst>
            <pc:docMk/>
            <pc:sldMk cId="599939077" sldId="322"/>
            <ac:inkMk id="274" creationId="{8AAC4246-0DC2-60C5-EDAA-51AEDC2AAF1D}"/>
          </ac:inkMkLst>
        </pc:inkChg>
        <pc:inkChg chg="add mod">
          <ac:chgData name="Borsoi, Pablo" userId="8608ec15-77a0-4c56-b567-2cb27bb2f939" providerId="ADAL" clId="{037F4E51-193F-4EFE-9B7B-30E227E89436}" dt="2023-11-12T14:40:02.256" v="868"/>
          <ac:inkMkLst>
            <pc:docMk/>
            <pc:sldMk cId="599939077" sldId="322"/>
            <ac:inkMk id="275" creationId="{37A70AB8-90E9-7C53-25CF-27B2939E58C3}"/>
          </ac:inkMkLst>
        </pc:inkChg>
        <pc:inkChg chg="add mod">
          <ac:chgData name="Borsoi, Pablo" userId="8608ec15-77a0-4c56-b567-2cb27bb2f939" providerId="ADAL" clId="{037F4E51-193F-4EFE-9B7B-30E227E89436}" dt="2023-11-12T14:40:02.256" v="868"/>
          <ac:inkMkLst>
            <pc:docMk/>
            <pc:sldMk cId="599939077" sldId="322"/>
            <ac:inkMk id="276" creationId="{C864B838-CA61-2876-928D-EEA0D4883BA3}"/>
          </ac:inkMkLst>
        </pc:inkChg>
        <pc:inkChg chg="add mod">
          <ac:chgData name="Borsoi, Pablo" userId="8608ec15-77a0-4c56-b567-2cb27bb2f939" providerId="ADAL" clId="{037F4E51-193F-4EFE-9B7B-30E227E89436}" dt="2023-11-12T14:40:02.256" v="868"/>
          <ac:inkMkLst>
            <pc:docMk/>
            <pc:sldMk cId="599939077" sldId="322"/>
            <ac:inkMk id="277" creationId="{EBE102E9-B81E-0A7C-C6D1-5E32CDFA08B4}"/>
          </ac:inkMkLst>
        </pc:inkChg>
        <pc:inkChg chg="add mod">
          <ac:chgData name="Borsoi, Pablo" userId="8608ec15-77a0-4c56-b567-2cb27bb2f939" providerId="ADAL" clId="{037F4E51-193F-4EFE-9B7B-30E227E89436}" dt="2023-11-12T14:40:02.256" v="868"/>
          <ac:inkMkLst>
            <pc:docMk/>
            <pc:sldMk cId="599939077" sldId="322"/>
            <ac:inkMk id="278" creationId="{74A7365E-8885-0E36-A77E-6D104169C58A}"/>
          </ac:inkMkLst>
        </pc:inkChg>
        <pc:inkChg chg="add mod">
          <ac:chgData name="Borsoi, Pablo" userId="8608ec15-77a0-4c56-b567-2cb27bb2f939" providerId="ADAL" clId="{037F4E51-193F-4EFE-9B7B-30E227E89436}" dt="2023-11-12T14:40:02.256" v="868"/>
          <ac:inkMkLst>
            <pc:docMk/>
            <pc:sldMk cId="599939077" sldId="322"/>
            <ac:inkMk id="279" creationId="{D4A5F1ED-1480-BDCC-9FE9-23A217A40399}"/>
          </ac:inkMkLst>
        </pc:inkChg>
        <pc:inkChg chg="add mod">
          <ac:chgData name="Borsoi, Pablo" userId="8608ec15-77a0-4c56-b567-2cb27bb2f939" providerId="ADAL" clId="{037F4E51-193F-4EFE-9B7B-30E227E89436}" dt="2023-11-12T14:40:02.256" v="868"/>
          <ac:inkMkLst>
            <pc:docMk/>
            <pc:sldMk cId="599939077" sldId="322"/>
            <ac:inkMk id="280" creationId="{ABB33517-2077-C9B7-6133-19A576EFE139}"/>
          </ac:inkMkLst>
        </pc:inkChg>
        <pc:inkChg chg="add mod">
          <ac:chgData name="Borsoi, Pablo" userId="8608ec15-77a0-4c56-b567-2cb27bb2f939" providerId="ADAL" clId="{037F4E51-193F-4EFE-9B7B-30E227E89436}" dt="2023-11-12T14:40:02.256" v="868"/>
          <ac:inkMkLst>
            <pc:docMk/>
            <pc:sldMk cId="599939077" sldId="322"/>
            <ac:inkMk id="281" creationId="{C8A41D61-88BC-1AEC-A1F2-7B5F5265993F}"/>
          </ac:inkMkLst>
        </pc:inkChg>
        <pc:inkChg chg="add mod">
          <ac:chgData name="Borsoi, Pablo" userId="8608ec15-77a0-4c56-b567-2cb27bb2f939" providerId="ADAL" clId="{037F4E51-193F-4EFE-9B7B-30E227E89436}" dt="2023-11-12T14:40:02.256" v="868"/>
          <ac:inkMkLst>
            <pc:docMk/>
            <pc:sldMk cId="599939077" sldId="322"/>
            <ac:inkMk id="282" creationId="{9BBD72A9-4101-9C43-3401-D9A3A638C6A6}"/>
          </ac:inkMkLst>
        </pc:inkChg>
        <pc:inkChg chg="add mod">
          <ac:chgData name="Borsoi, Pablo" userId="8608ec15-77a0-4c56-b567-2cb27bb2f939" providerId="ADAL" clId="{037F4E51-193F-4EFE-9B7B-30E227E89436}" dt="2023-11-12T14:40:02.256" v="868"/>
          <ac:inkMkLst>
            <pc:docMk/>
            <pc:sldMk cId="599939077" sldId="322"/>
            <ac:inkMk id="283" creationId="{F0DEE40A-F5BE-DA84-E6D7-F13C0D033895}"/>
          </ac:inkMkLst>
        </pc:inkChg>
        <pc:inkChg chg="add mod">
          <ac:chgData name="Borsoi, Pablo" userId="8608ec15-77a0-4c56-b567-2cb27bb2f939" providerId="ADAL" clId="{037F4E51-193F-4EFE-9B7B-30E227E89436}" dt="2023-11-12T14:40:39.846" v="890"/>
          <ac:inkMkLst>
            <pc:docMk/>
            <pc:sldMk cId="599939077" sldId="322"/>
            <ac:inkMk id="286" creationId="{8E72B483-913B-E5AC-86FC-54A2C0A41E58}"/>
          </ac:inkMkLst>
        </pc:inkChg>
        <pc:inkChg chg="add mod">
          <ac:chgData name="Borsoi, Pablo" userId="8608ec15-77a0-4c56-b567-2cb27bb2f939" providerId="ADAL" clId="{037F4E51-193F-4EFE-9B7B-30E227E89436}" dt="2023-11-12T14:40:39.846" v="890"/>
          <ac:inkMkLst>
            <pc:docMk/>
            <pc:sldMk cId="599939077" sldId="322"/>
            <ac:inkMk id="287" creationId="{EF6BD3AB-473F-233F-7622-301F564DF92F}"/>
          </ac:inkMkLst>
        </pc:inkChg>
        <pc:inkChg chg="add mod">
          <ac:chgData name="Borsoi, Pablo" userId="8608ec15-77a0-4c56-b567-2cb27bb2f939" providerId="ADAL" clId="{037F4E51-193F-4EFE-9B7B-30E227E89436}" dt="2023-11-12T14:40:39.846" v="890"/>
          <ac:inkMkLst>
            <pc:docMk/>
            <pc:sldMk cId="599939077" sldId="322"/>
            <ac:inkMk id="288" creationId="{F790119F-5739-7BB4-0454-215EE3D83EBD}"/>
          </ac:inkMkLst>
        </pc:inkChg>
        <pc:inkChg chg="add mod">
          <ac:chgData name="Borsoi, Pablo" userId="8608ec15-77a0-4c56-b567-2cb27bb2f939" providerId="ADAL" clId="{037F4E51-193F-4EFE-9B7B-30E227E89436}" dt="2023-11-12T14:40:39.846" v="890"/>
          <ac:inkMkLst>
            <pc:docMk/>
            <pc:sldMk cId="599939077" sldId="322"/>
            <ac:inkMk id="289" creationId="{9C9C153C-07FE-14BA-416F-3B6527471A31}"/>
          </ac:inkMkLst>
        </pc:inkChg>
        <pc:inkChg chg="add mod">
          <ac:chgData name="Borsoi, Pablo" userId="8608ec15-77a0-4c56-b567-2cb27bb2f939" providerId="ADAL" clId="{037F4E51-193F-4EFE-9B7B-30E227E89436}" dt="2023-11-12T14:40:39.846" v="890"/>
          <ac:inkMkLst>
            <pc:docMk/>
            <pc:sldMk cId="599939077" sldId="322"/>
            <ac:inkMk id="290" creationId="{89003A05-4AD9-E810-6470-FC55BFE979D9}"/>
          </ac:inkMkLst>
        </pc:inkChg>
        <pc:inkChg chg="add mod">
          <ac:chgData name="Borsoi, Pablo" userId="8608ec15-77a0-4c56-b567-2cb27bb2f939" providerId="ADAL" clId="{037F4E51-193F-4EFE-9B7B-30E227E89436}" dt="2023-11-12T14:40:39.846" v="890"/>
          <ac:inkMkLst>
            <pc:docMk/>
            <pc:sldMk cId="599939077" sldId="322"/>
            <ac:inkMk id="291" creationId="{3983E6AC-0221-B37B-5150-64FF5B252C06}"/>
          </ac:inkMkLst>
        </pc:inkChg>
        <pc:inkChg chg="add mod">
          <ac:chgData name="Borsoi, Pablo" userId="8608ec15-77a0-4c56-b567-2cb27bb2f939" providerId="ADAL" clId="{037F4E51-193F-4EFE-9B7B-30E227E89436}" dt="2023-11-12T14:40:39.846" v="890"/>
          <ac:inkMkLst>
            <pc:docMk/>
            <pc:sldMk cId="599939077" sldId="322"/>
            <ac:inkMk id="292" creationId="{2ED62DCB-ABEA-75F5-8436-DF5B51BA1AA3}"/>
          </ac:inkMkLst>
        </pc:inkChg>
        <pc:inkChg chg="add mod">
          <ac:chgData name="Borsoi, Pablo" userId="8608ec15-77a0-4c56-b567-2cb27bb2f939" providerId="ADAL" clId="{037F4E51-193F-4EFE-9B7B-30E227E89436}" dt="2023-11-12T14:40:39.846" v="890"/>
          <ac:inkMkLst>
            <pc:docMk/>
            <pc:sldMk cId="599939077" sldId="322"/>
            <ac:inkMk id="293" creationId="{9262E60C-585B-E16E-9124-18644477D28C}"/>
          </ac:inkMkLst>
        </pc:inkChg>
        <pc:inkChg chg="add mod">
          <ac:chgData name="Borsoi, Pablo" userId="8608ec15-77a0-4c56-b567-2cb27bb2f939" providerId="ADAL" clId="{037F4E51-193F-4EFE-9B7B-30E227E89436}" dt="2023-11-12T14:40:39.846" v="890"/>
          <ac:inkMkLst>
            <pc:docMk/>
            <pc:sldMk cId="599939077" sldId="322"/>
            <ac:inkMk id="294" creationId="{870532D6-495F-A869-E261-9ADB145BE019}"/>
          </ac:inkMkLst>
        </pc:inkChg>
        <pc:inkChg chg="add mod">
          <ac:chgData name="Borsoi, Pablo" userId="8608ec15-77a0-4c56-b567-2cb27bb2f939" providerId="ADAL" clId="{037F4E51-193F-4EFE-9B7B-30E227E89436}" dt="2023-11-12T14:40:39.846" v="890"/>
          <ac:inkMkLst>
            <pc:docMk/>
            <pc:sldMk cId="599939077" sldId="322"/>
            <ac:inkMk id="295" creationId="{A7F619A2-EC57-4ECE-6844-DA1961D82DFC}"/>
          </ac:inkMkLst>
        </pc:inkChg>
        <pc:inkChg chg="add mod">
          <ac:chgData name="Borsoi, Pablo" userId="8608ec15-77a0-4c56-b567-2cb27bb2f939" providerId="ADAL" clId="{037F4E51-193F-4EFE-9B7B-30E227E89436}" dt="2023-11-12T14:40:39.846" v="890"/>
          <ac:inkMkLst>
            <pc:docMk/>
            <pc:sldMk cId="599939077" sldId="322"/>
            <ac:inkMk id="296" creationId="{8E2DD110-1565-BD3E-7890-9F4AAE6CF753}"/>
          </ac:inkMkLst>
        </pc:inkChg>
        <pc:inkChg chg="add mod">
          <ac:chgData name="Borsoi, Pablo" userId="8608ec15-77a0-4c56-b567-2cb27bb2f939" providerId="ADAL" clId="{037F4E51-193F-4EFE-9B7B-30E227E89436}" dt="2023-11-12T14:40:39.846" v="890"/>
          <ac:inkMkLst>
            <pc:docMk/>
            <pc:sldMk cId="599939077" sldId="322"/>
            <ac:inkMk id="297" creationId="{9CEACB8D-D7E0-C833-E720-FA7EF956EAEF}"/>
          </ac:inkMkLst>
        </pc:inkChg>
        <pc:inkChg chg="add mod">
          <ac:chgData name="Borsoi, Pablo" userId="8608ec15-77a0-4c56-b567-2cb27bb2f939" providerId="ADAL" clId="{037F4E51-193F-4EFE-9B7B-30E227E89436}" dt="2023-11-12T14:40:39.846" v="890"/>
          <ac:inkMkLst>
            <pc:docMk/>
            <pc:sldMk cId="599939077" sldId="322"/>
            <ac:inkMk id="298" creationId="{93F6590F-86C2-2669-4852-E67D8784AA5B}"/>
          </ac:inkMkLst>
        </pc:inkChg>
        <pc:inkChg chg="add mod">
          <ac:chgData name="Borsoi, Pablo" userId="8608ec15-77a0-4c56-b567-2cb27bb2f939" providerId="ADAL" clId="{037F4E51-193F-4EFE-9B7B-30E227E89436}" dt="2023-11-12T14:40:39.846" v="890"/>
          <ac:inkMkLst>
            <pc:docMk/>
            <pc:sldMk cId="599939077" sldId="322"/>
            <ac:inkMk id="299" creationId="{F2167091-F144-380F-D1F6-42191392CEA1}"/>
          </ac:inkMkLst>
        </pc:inkChg>
        <pc:inkChg chg="add mod">
          <ac:chgData name="Borsoi, Pablo" userId="8608ec15-77a0-4c56-b567-2cb27bb2f939" providerId="ADAL" clId="{037F4E51-193F-4EFE-9B7B-30E227E89436}" dt="2023-11-12T14:40:39.846" v="890"/>
          <ac:inkMkLst>
            <pc:docMk/>
            <pc:sldMk cId="599939077" sldId="322"/>
            <ac:inkMk id="300" creationId="{D223AEF4-B38E-8D0F-6FB0-0BF6C08604AD}"/>
          </ac:inkMkLst>
        </pc:inkChg>
        <pc:inkChg chg="add mod">
          <ac:chgData name="Borsoi, Pablo" userId="8608ec15-77a0-4c56-b567-2cb27bb2f939" providerId="ADAL" clId="{037F4E51-193F-4EFE-9B7B-30E227E89436}" dt="2023-11-12T14:40:39.846" v="890"/>
          <ac:inkMkLst>
            <pc:docMk/>
            <pc:sldMk cId="599939077" sldId="322"/>
            <ac:inkMk id="301" creationId="{E9625462-B9B1-641A-AB90-0155C8B9A808}"/>
          </ac:inkMkLst>
        </pc:inkChg>
        <pc:inkChg chg="add mod">
          <ac:chgData name="Borsoi, Pablo" userId="8608ec15-77a0-4c56-b567-2cb27bb2f939" providerId="ADAL" clId="{037F4E51-193F-4EFE-9B7B-30E227E89436}" dt="2023-11-12T14:40:39.846" v="890"/>
          <ac:inkMkLst>
            <pc:docMk/>
            <pc:sldMk cId="599939077" sldId="322"/>
            <ac:inkMk id="302" creationId="{0366CCB0-E0AA-B042-30EB-A40425D3E4F5}"/>
          </ac:inkMkLst>
        </pc:inkChg>
        <pc:inkChg chg="add mod">
          <ac:chgData name="Borsoi, Pablo" userId="8608ec15-77a0-4c56-b567-2cb27bb2f939" providerId="ADAL" clId="{037F4E51-193F-4EFE-9B7B-30E227E89436}" dt="2023-11-12T14:40:39.846" v="890"/>
          <ac:inkMkLst>
            <pc:docMk/>
            <pc:sldMk cId="599939077" sldId="322"/>
            <ac:inkMk id="303" creationId="{5B1382C8-3295-6121-C652-880F23186B1C}"/>
          </ac:inkMkLst>
        </pc:inkChg>
        <pc:inkChg chg="add mod">
          <ac:chgData name="Borsoi, Pablo" userId="8608ec15-77a0-4c56-b567-2cb27bb2f939" providerId="ADAL" clId="{037F4E51-193F-4EFE-9B7B-30E227E89436}" dt="2023-11-12T14:40:39.846" v="890"/>
          <ac:inkMkLst>
            <pc:docMk/>
            <pc:sldMk cId="599939077" sldId="322"/>
            <ac:inkMk id="304" creationId="{1FAC3D5A-2ECA-1018-715B-7E39655D9307}"/>
          </ac:inkMkLst>
        </pc:inkChg>
        <pc:inkChg chg="add mod">
          <ac:chgData name="Borsoi, Pablo" userId="8608ec15-77a0-4c56-b567-2cb27bb2f939" providerId="ADAL" clId="{037F4E51-193F-4EFE-9B7B-30E227E89436}" dt="2023-11-12T14:40:39.846" v="890"/>
          <ac:inkMkLst>
            <pc:docMk/>
            <pc:sldMk cId="599939077" sldId="322"/>
            <ac:inkMk id="305" creationId="{3AD99702-1CF5-0712-5043-4A4FED52C0A1}"/>
          </ac:inkMkLst>
        </pc:inkChg>
        <pc:inkChg chg="add mod">
          <ac:chgData name="Borsoi, Pablo" userId="8608ec15-77a0-4c56-b567-2cb27bb2f939" providerId="ADAL" clId="{037F4E51-193F-4EFE-9B7B-30E227E89436}" dt="2023-11-12T14:40:39.846" v="890"/>
          <ac:inkMkLst>
            <pc:docMk/>
            <pc:sldMk cId="599939077" sldId="322"/>
            <ac:inkMk id="306" creationId="{119D5961-8FF7-BEEA-11BD-6D1C71E4BF7D}"/>
          </ac:inkMkLst>
        </pc:inkChg>
      </pc:sldChg>
      <pc:sldChg chg="addSp delSp modSp add mod ord">
        <pc:chgData name="Borsoi, Pablo" userId="8608ec15-77a0-4c56-b567-2cb27bb2f939" providerId="ADAL" clId="{037F4E51-193F-4EFE-9B7B-30E227E89436}" dt="2023-11-12T14:46:55.297" v="1058" actId="1076"/>
        <pc:sldMkLst>
          <pc:docMk/>
          <pc:sldMk cId="1297876899" sldId="323"/>
        </pc:sldMkLst>
        <pc:grpChg chg="del mod">
          <ac:chgData name="Borsoi, Pablo" userId="8608ec15-77a0-4c56-b567-2cb27bb2f939" providerId="ADAL" clId="{037F4E51-193F-4EFE-9B7B-30E227E89436}" dt="2023-11-12T14:41:05.585" v="921"/>
          <ac:grpSpMkLst>
            <pc:docMk/>
            <pc:sldMk cId="1297876899" sldId="323"/>
            <ac:grpSpMk id="22" creationId="{2045EC83-5B98-C867-43DF-72A6D582CE8E}"/>
          </ac:grpSpMkLst>
        </pc:grpChg>
        <pc:grpChg chg="mod">
          <ac:chgData name="Borsoi, Pablo" userId="8608ec15-77a0-4c56-b567-2cb27bb2f939" providerId="ADAL" clId="{037F4E51-193F-4EFE-9B7B-30E227E89436}" dt="2023-11-12T14:41:02.079" v="914"/>
          <ac:grpSpMkLst>
            <pc:docMk/>
            <pc:sldMk cId="1297876899" sldId="323"/>
            <ac:grpSpMk id="23" creationId="{AB4B1CA0-E96E-390B-05ED-D651AF764E0E}"/>
          </ac:grpSpMkLst>
        </pc:grpChg>
        <pc:grpChg chg="mod">
          <ac:chgData name="Borsoi, Pablo" userId="8608ec15-77a0-4c56-b567-2cb27bb2f939" providerId="ADAL" clId="{037F4E51-193F-4EFE-9B7B-30E227E89436}" dt="2023-11-12T14:41:02.079" v="914"/>
          <ac:grpSpMkLst>
            <pc:docMk/>
            <pc:sldMk cId="1297876899" sldId="323"/>
            <ac:grpSpMk id="24" creationId="{450891AD-3683-26FC-F062-0B6BEB9A7531}"/>
          </ac:grpSpMkLst>
        </pc:grpChg>
        <pc:grpChg chg="mod">
          <ac:chgData name="Borsoi, Pablo" userId="8608ec15-77a0-4c56-b567-2cb27bb2f939" providerId="ADAL" clId="{037F4E51-193F-4EFE-9B7B-30E227E89436}" dt="2023-11-12T14:41:02.079" v="914"/>
          <ac:grpSpMkLst>
            <pc:docMk/>
            <pc:sldMk cId="1297876899" sldId="323"/>
            <ac:grpSpMk id="25" creationId="{A9967D34-57B1-BDAE-EE82-AF027A061B0E}"/>
          </ac:grpSpMkLst>
        </pc:grpChg>
        <pc:grpChg chg="mod">
          <ac:chgData name="Borsoi, Pablo" userId="8608ec15-77a0-4c56-b567-2cb27bb2f939" providerId="ADAL" clId="{037F4E51-193F-4EFE-9B7B-30E227E89436}" dt="2023-11-12T14:41:02.079" v="914"/>
          <ac:grpSpMkLst>
            <pc:docMk/>
            <pc:sldMk cId="1297876899" sldId="323"/>
            <ac:grpSpMk id="26" creationId="{00C2FA4B-328A-AA46-A681-F8F3BAA4F95D}"/>
          </ac:grpSpMkLst>
        </pc:grpChg>
        <pc:grpChg chg="del mod">
          <ac:chgData name="Borsoi, Pablo" userId="8608ec15-77a0-4c56-b567-2cb27bb2f939" providerId="ADAL" clId="{037F4E51-193F-4EFE-9B7B-30E227E89436}" dt="2023-11-12T14:41:09.094" v="928"/>
          <ac:grpSpMkLst>
            <pc:docMk/>
            <pc:sldMk cId="1297876899" sldId="323"/>
            <ac:grpSpMk id="33" creationId="{98113935-10A8-CB76-3B95-8EA94068CCD2}"/>
          </ac:grpSpMkLst>
        </pc:grpChg>
        <pc:grpChg chg="mod">
          <ac:chgData name="Borsoi, Pablo" userId="8608ec15-77a0-4c56-b567-2cb27bb2f939" providerId="ADAL" clId="{037F4E51-193F-4EFE-9B7B-30E227E89436}" dt="2023-11-12T14:41:09.094" v="928"/>
          <ac:grpSpMkLst>
            <pc:docMk/>
            <pc:sldMk cId="1297876899" sldId="323"/>
            <ac:grpSpMk id="40" creationId="{DA4DEB85-70B9-01CD-0D9C-B06ABFE69C96}"/>
          </ac:grpSpMkLst>
        </pc:grpChg>
        <pc:grpChg chg="mod">
          <ac:chgData name="Borsoi, Pablo" userId="8608ec15-77a0-4c56-b567-2cb27bb2f939" providerId="ADAL" clId="{037F4E51-193F-4EFE-9B7B-30E227E89436}" dt="2023-11-12T14:41:16.132" v="939"/>
          <ac:grpSpMkLst>
            <pc:docMk/>
            <pc:sldMk cId="1297876899" sldId="323"/>
            <ac:grpSpMk id="51" creationId="{2893F55A-420E-9995-1393-3433C27081FE}"/>
          </ac:grpSpMkLst>
        </pc:grpChg>
        <pc:grpChg chg="del mod">
          <ac:chgData name="Borsoi, Pablo" userId="8608ec15-77a0-4c56-b567-2cb27bb2f939" providerId="ADAL" clId="{037F4E51-193F-4EFE-9B7B-30E227E89436}" dt="2023-11-12T14:41:16.699" v="941"/>
          <ac:grpSpMkLst>
            <pc:docMk/>
            <pc:sldMk cId="1297876899" sldId="323"/>
            <ac:grpSpMk id="52" creationId="{B51D29D5-55A5-EEC1-BE88-AEDAD21B3A52}"/>
          </ac:grpSpMkLst>
        </pc:grpChg>
        <pc:grpChg chg="mod">
          <ac:chgData name="Borsoi, Pablo" userId="8608ec15-77a0-4c56-b567-2cb27bb2f939" providerId="ADAL" clId="{037F4E51-193F-4EFE-9B7B-30E227E89436}" dt="2023-11-12T14:41:16.699" v="941"/>
          <ac:grpSpMkLst>
            <pc:docMk/>
            <pc:sldMk cId="1297876899" sldId="323"/>
            <ac:grpSpMk id="54" creationId="{0CB2BC2B-0C35-C668-4FBC-480F10A5BC12}"/>
          </ac:grpSpMkLst>
        </pc:grpChg>
        <pc:grpChg chg="mod">
          <ac:chgData name="Borsoi, Pablo" userId="8608ec15-77a0-4c56-b567-2cb27bb2f939" providerId="ADAL" clId="{037F4E51-193F-4EFE-9B7B-30E227E89436}" dt="2023-11-12T14:41:19.863" v="947"/>
          <ac:grpSpMkLst>
            <pc:docMk/>
            <pc:sldMk cId="1297876899" sldId="323"/>
            <ac:grpSpMk id="60" creationId="{61F8859A-CC48-4BD4-0892-5B353729E027}"/>
          </ac:grpSpMkLst>
        </pc:grpChg>
        <pc:grpChg chg="del mod">
          <ac:chgData name="Borsoi, Pablo" userId="8608ec15-77a0-4c56-b567-2cb27bb2f939" providerId="ADAL" clId="{037F4E51-193F-4EFE-9B7B-30E227E89436}" dt="2023-11-12T14:41:24.957" v="958"/>
          <ac:grpSpMkLst>
            <pc:docMk/>
            <pc:sldMk cId="1297876899" sldId="323"/>
            <ac:grpSpMk id="71" creationId="{69EB9051-9D50-7F28-786E-F789205B1C4B}"/>
          </ac:grpSpMkLst>
        </pc:grpChg>
        <pc:grpChg chg="del mod">
          <ac:chgData name="Borsoi, Pablo" userId="8608ec15-77a0-4c56-b567-2cb27bb2f939" providerId="ADAL" clId="{037F4E51-193F-4EFE-9B7B-30E227E89436}" dt="2023-11-12T14:41:24.957" v="958"/>
          <ac:grpSpMkLst>
            <pc:docMk/>
            <pc:sldMk cId="1297876899" sldId="323"/>
            <ac:grpSpMk id="72" creationId="{8989BB25-8D8D-104A-07EF-172A9DB6828C}"/>
          </ac:grpSpMkLst>
        </pc:grpChg>
        <pc:grpChg chg="mod">
          <ac:chgData name="Borsoi, Pablo" userId="8608ec15-77a0-4c56-b567-2cb27bb2f939" providerId="ADAL" clId="{037F4E51-193F-4EFE-9B7B-30E227E89436}" dt="2023-11-12T14:41:24.957" v="958"/>
          <ac:grpSpMkLst>
            <pc:docMk/>
            <pc:sldMk cId="1297876899" sldId="323"/>
            <ac:grpSpMk id="73" creationId="{B0BD3D7A-43BC-398E-B22D-0C7C52AE4900}"/>
          </ac:grpSpMkLst>
        </pc:grpChg>
        <pc:picChg chg="add mod">
          <ac:chgData name="Borsoi, Pablo" userId="8608ec15-77a0-4c56-b567-2cb27bb2f939" providerId="ADAL" clId="{037F4E51-193F-4EFE-9B7B-30E227E89436}" dt="2023-11-12T14:46:55.297" v="1058" actId="1076"/>
          <ac:picMkLst>
            <pc:docMk/>
            <pc:sldMk cId="1297876899" sldId="323"/>
            <ac:picMk id="75" creationId="{37E82C9C-AA0C-7928-2B35-E3D3B321981C}"/>
          </ac:picMkLst>
        </pc:picChg>
        <pc:inkChg chg="add mod">
          <ac:chgData name="Borsoi, Pablo" userId="8608ec15-77a0-4c56-b567-2cb27bb2f939" providerId="ADAL" clId="{037F4E51-193F-4EFE-9B7B-30E227E89436}" dt="2023-11-12T14:41:02.079" v="914"/>
          <ac:inkMkLst>
            <pc:docMk/>
            <pc:sldMk cId="1297876899" sldId="323"/>
            <ac:inkMk id="2" creationId="{9410A7B4-D296-4824-ACB6-0D5400974D3E}"/>
          </ac:inkMkLst>
        </pc:inkChg>
        <pc:inkChg chg="add mod">
          <ac:chgData name="Borsoi, Pablo" userId="8608ec15-77a0-4c56-b567-2cb27bb2f939" providerId="ADAL" clId="{037F4E51-193F-4EFE-9B7B-30E227E89436}" dt="2023-11-12T14:41:02.079" v="914"/>
          <ac:inkMkLst>
            <pc:docMk/>
            <pc:sldMk cId="1297876899" sldId="323"/>
            <ac:inkMk id="3" creationId="{6D8BE31B-9589-8097-8A2A-68F556F91A1E}"/>
          </ac:inkMkLst>
        </pc:inkChg>
        <pc:inkChg chg="add mod">
          <ac:chgData name="Borsoi, Pablo" userId="8608ec15-77a0-4c56-b567-2cb27bb2f939" providerId="ADAL" clId="{037F4E51-193F-4EFE-9B7B-30E227E89436}" dt="2023-11-12T14:41:02.079" v="914"/>
          <ac:inkMkLst>
            <pc:docMk/>
            <pc:sldMk cId="1297876899" sldId="323"/>
            <ac:inkMk id="4" creationId="{59E70A59-ABD2-BB05-C8B5-6F9D6A582036}"/>
          </ac:inkMkLst>
        </pc:inkChg>
        <pc:inkChg chg="add">
          <ac:chgData name="Borsoi, Pablo" userId="8608ec15-77a0-4c56-b567-2cb27bb2f939" providerId="ADAL" clId="{037F4E51-193F-4EFE-9B7B-30E227E89436}" dt="2023-11-12T14:40:53.326" v="897" actId="9405"/>
          <ac:inkMkLst>
            <pc:docMk/>
            <pc:sldMk cId="1297876899" sldId="323"/>
            <ac:inkMk id="5" creationId="{C881CD07-946C-C683-5338-F174DC2C1E1F}"/>
          </ac:inkMkLst>
        </pc:inkChg>
        <pc:inkChg chg="add mod">
          <ac:chgData name="Borsoi, Pablo" userId="8608ec15-77a0-4c56-b567-2cb27bb2f939" providerId="ADAL" clId="{037F4E51-193F-4EFE-9B7B-30E227E89436}" dt="2023-11-12T14:41:02.079" v="914"/>
          <ac:inkMkLst>
            <pc:docMk/>
            <pc:sldMk cId="1297876899" sldId="323"/>
            <ac:inkMk id="6" creationId="{900208AA-AF14-AD5B-7B65-8C1D09573CF2}"/>
          </ac:inkMkLst>
        </pc:inkChg>
        <pc:inkChg chg="add mod">
          <ac:chgData name="Borsoi, Pablo" userId="8608ec15-77a0-4c56-b567-2cb27bb2f939" providerId="ADAL" clId="{037F4E51-193F-4EFE-9B7B-30E227E89436}" dt="2023-11-12T14:41:02.079" v="914"/>
          <ac:inkMkLst>
            <pc:docMk/>
            <pc:sldMk cId="1297876899" sldId="323"/>
            <ac:inkMk id="7" creationId="{E395C23A-98A9-C512-CD84-70A8FC5D99CE}"/>
          </ac:inkMkLst>
        </pc:inkChg>
        <pc:inkChg chg="add mod">
          <ac:chgData name="Borsoi, Pablo" userId="8608ec15-77a0-4c56-b567-2cb27bb2f939" providerId="ADAL" clId="{037F4E51-193F-4EFE-9B7B-30E227E89436}" dt="2023-11-12T14:41:02.079" v="914"/>
          <ac:inkMkLst>
            <pc:docMk/>
            <pc:sldMk cId="1297876899" sldId="323"/>
            <ac:inkMk id="8" creationId="{21D6BB1D-189E-7825-2AE9-835A4BB669B5}"/>
          </ac:inkMkLst>
        </pc:inkChg>
        <pc:inkChg chg="add mod">
          <ac:chgData name="Borsoi, Pablo" userId="8608ec15-77a0-4c56-b567-2cb27bb2f939" providerId="ADAL" clId="{037F4E51-193F-4EFE-9B7B-30E227E89436}" dt="2023-11-12T14:41:02.079" v="914"/>
          <ac:inkMkLst>
            <pc:docMk/>
            <pc:sldMk cId="1297876899" sldId="323"/>
            <ac:inkMk id="9" creationId="{56F68E9E-D041-CA78-9E3F-BFC0E952C937}"/>
          </ac:inkMkLst>
        </pc:inkChg>
        <pc:inkChg chg="add mod">
          <ac:chgData name="Borsoi, Pablo" userId="8608ec15-77a0-4c56-b567-2cb27bb2f939" providerId="ADAL" clId="{037F4E51-193F-4EFE-9B7B-30E227E89436}" dt="2023-11-12T14:41:02.079" v="914"/>
          <ac:inkMkLst>
            <pc:docMk/>
            <pc:sldMk cId="1297876899" sldId="323"/>
            <ac:inkMk id="10" creationId="{2C122294-FB33-795A-D723-30251892D98E}"/>
          </ac:inkMkLst>
        </pc:inkChg>
        <pc:inkChg chg="add mod">
          <ac:chgData name="Borsoi, Pablo" userId="8608ec15-77a0-4c56-b567-2cb27bb2f939" providerId="ADAL" clId="{037F4E51-193F-4EFE-9B7B-30E227E89436}" dt="2023-11-12T14:41:02.079" v="914"/>
          <ac:inkMkLst>
            <pc:docMk/>
            <pc:sldMk cId="1297876899" sldId="323"/>
            <ac:inkMk id="11" creationId="{0E1F8CD9-045C-5D1F-B379-5E73981C9193}"/>
          </ac:inkMkLst>
        </pc:inkChg>
        <pc:inkChg chg="add mod">
          <ac:chgData name="Borsoi, Pablo" userId="8608ec15-77a0-4c56-b567-2cb27bb2f939" providerId="ADAL" clId="{037F4E51-193F-4EFE-9B7B-30E227E89436}" dt="2023-11-12T14:41:02.079" v="914"/>
          <ac:inkMkLst>
            <pc:docMk/>
            <pc:sldMk cId="1297876899" sldId="323"/>
            <ac:inkMk id="12" creationId="{41EFA761-6FC1-A68C-2A44-10671A429272}"/>
          </ac:inkMkLst>
        </pc:inkChg>
        <pc:inkChg chg="add mod">
          <ac:chgData name="Borsoi, Pablo" userId="8608ec15-77a0-4c56-b567-2cb27bb2f939" providerId="ADAL" clId="{037F4E51-193F-4EFE-9B7B-30E227E89436}" dt="2023-11-12T14:41:02.079" v="914"/>
          <ac:inkMkLst>
            <pc:docMk/>
            <pc:sldMk cId="1297876899" sldId="323"/>
            <ac:inkMk id="13" creationId="{F173B644-D261-5D35-E5E7-97F614D2778E}"/>
          </ac:inkMkLst>
        </pc:inkChg>
        <pc:inkChg chg="add mod">
          <ac:chgData name="Borsoi, Pablo" userId="8608ec15-77a0-4c56-b567-2cb27bb2f939" providerId="ADAL" clId="{037F4E51-193F-4EFE-9B7B-30E227E89436}" dt="2023-11-12T14:41:02.079" v="914"/>
          <ac:inkMkLst>
            <pc:docMk/>
            <pc:sldMk cId="1297876899" sldId="323"/>
            <ac:inkMk id="14" creationId="{FB5650EA-8BE0-CFFF-CB4D-6C16FB5F6E59}"/>
          </ac:inkMkLst>
        </pc:inkChg>
        <pc:inkChg chg="add mod">
          <ac:chgData name="Borsoi, Pablo" userId="8608ec15-77a0-4c56-b567-2cb27bb2f939" providerId="ADAL" clId="{037F4E51-193F-4EFE-9B7B-30E227E89436}" dt="2023-11-12T14:41:02.079" v="914"/>
          <ac:inkMkLst>
            <pc:docMk/>
            <pc:sldMk cId="1297876899" sldId="323"/>
            <ac:inkMk id="15" creationId="{B9EBCC20-869C-14F7-74DB-7DEA5737E66E}"/>
          </ac:inkMkLst>
        </pc:inkChg>
        <pc:inkChg chg="add mod">
          <ac:chgData name="Borsoi, Pablo" userId="8608ec15-77a0-4c56-b567-2cb27bb2f939" providerId="ADAL" clId="{037F4E51-193F-4EFE-9B7B-30E227E89436}" dt="2023-11-12T14:41:02.079" v="914"/>
          <ac:inkMkLst>
            <pc:docMk/>
            <pc:sldMk cId="1297876899" sldId="323"/>
            <ac:inkMk id="16" creationId="{8F12613C-F80A-8DDE-E93D-D5DEAF5E3C3B}"/>
          </ac:inkMkLst>
        </pc:inkChg>
        <pc:inkChg chg="add mod">
          <ac:chgData name="Borsoi, Pablo" userId="8608ec15-77a0-4c56-b567-2cb27bb2f939" providerId="ADAL" clId="{037F4E51-193F-4EFE-9B7B-30E227E89436}" dt="2023-11-12T14:41:02.079" v="914"/>
          <ac:inkMkLst>
            <pc:docMk/>
            <pc:sldMk cId="1297876899" sldId="323"/>
            <ac:inkMk id="17" creationId="{1EF415DA-E35E-19B7-7481-A25AC4540091}"/>
          </ac:inkMkLst>
        </pc:inkChg>
        <pc:inkChg chg="add mod">
          <ac:chgData name="Borsoi, Pablo" userId="8608ec15-77a0-4c56-b567-2cb27bb2f939" providerId="ADAL" clId="{037F4E51-193F-4EFE-9B7B-30E227E89436}" dt="2023-11-12T14:41:09.094" v="928"/>
          <ac:inkMkLst>
            <pc:docMk/>
            <pc:sldMk cId="1297876899" sldId="323"/>
            <ac:inkMk id="18" creationId="{ED79B3D1-DDBE-751B-AC5D-A5D7B54D5DEB}"/>
          </ac:inkMkLst>
        </pc:inkChg>
        <pc:inkChg chg="add mod">
          <ac:chgData name="Borsoi, Pablo" userId="8608ec15-77a0-4c56-b567-2cb27bb2f939" providerId="ADAL" clId="{037F4E51-193F-4EFE-9B7B-30E227E89436}" dt="2023-11-12T14:41:09.094" v="928"/>
          <ac:inkMkLst>
            <pc:docMk/>
            <pc:sldMk cId="1297876899" sldId="323"/>
            <ac:inkMk id="19" creationId="{5D9E74C4-FE40-538F-69E1-B565902FE5C2}"/>
          </ac:inkMkLst>
        </pc:inkChg>
        <pc:inkChg chg="add mod">
          <ac:chgData name="Borsoi, Pablo" userId="8608ec15-77a0-4c56-b567-2cb27bb2f939" providerId="ADAL" clId="{037F4E51-193F-4EFE-9B7B-30E227E89436}" dt="2023-11-12T14:41:09.094" v="928"/>
          <ac:inkMkLst>
            <pc:docMk/>
            <pc:sldMk cId="1297876899" sldId="323"/>
            <ac:inkMk id="20" creationId="{63397CDD-210D-7F20-2DC2-0D48A5EA08DA}"/>
          </ac:inkMkLst>
        </pc:inkChg>
        <pc:inkChg chg="add mod">
          <ac:chgData name="Borsoi, Pablo" userId="8608ec15-77a0-4c56-b567-2cb27bb2f939" providerId="ADAL" clId="{037F4E51-193F-4EFE-9B7B-30E227E89436}" dt="2023-11-12T14:41:09.094" v="928"/>
          <ac:inkMkLst>
            <pc:docMk/>
            <pc:sldMk cId="1297876899" sldId="323"/>
            <ac:inkMk id="21" creationId="{FD130DA2-9098-F01D-6DF8-4F7F240707F0}"/>
          </ac:inkMkLst>
        </pc:inkChg>
        <pc:inkChg chg="add mod">
          <ac:chgData name="Borsoi, Pablo" userId="8608ec15-77a0-4c56-b567-2cb27bb2f939" providerId="ADAL" clId="{037F4E51-193F-4EFE-9B7B-30E227E89436}" dt="2023-11-12T14:41:09.094" v="928"/>
          <ac:inkMkLst>
            <pc:docMk/>
            <pc:sldMk cId="1297876899" sldId="323"/>
            <ac:inkMk id="27" creationId="{F132541D-50B3-0260-E11F-A38E7744AFEF}"/>
          </ac:inkMkLst>
        </pc:inkChg>
        <pc:inkChg chg="add mod">
          <ac:chgData name="Borsoi, Pablo" userId="8608ec15-77a0-4c56-b567-2cb27bb2f939" providerId="ADAL" clId="{037F4E51-193F-4EFE-9B7B-30E227E89436}" dt="2023-11-12T14:41:09.094" v="928"/>
          <ac:inkMkLst>
            <pc:docMk/>
            <pc:sldMk cId="1297876899" sldId="323"/>
            <ac:inkMk id="28" creationId="{2571DB4C-8152-8068-6AF0-0551A89F60B1}"/>
          </ac:inkMkLst>
        </pc:inkChg>
        <pc:inkChg chg="add mod">
          <ac:chgData name="Borsoi, Pablo" userId="8608ec15-77a0-4c56-b567-2cb27bb2f939" providerId="ADAL" clId="{037F4E51-193F-4EFE-9B7B-30E227E89436}" dt="2023-11-12T14:41:09.094" v="928"/>
          <ac:inkMkLst>
            <pc:docMk/>
            <pc:sldMk cId="1297876899" sldId="323"/>
            <ac:inkMk id="29" creationId="{31232D99-4F27-FD60-DE48-627D378D2CAE}"/>
          </ac:inkMkLst>
        </pc:inkChg>
        <pc:inkChg chg="add mod">
          <ac:chgData name="Borsoi, Pablo" userId="8608ec15-77a0-4c56-b567-2cb27bb2f939" providerId="ADAL" clId="{037F4E51-193F-4EFE-9B7B-30E227E89436}" dt="2023-11-12T14:41:09.094" v="928"/>
          <ac:inkMkLst>
            <pc:docMk/>
            <pc:sldMk cId="1297876899" sldId="323"/>
            <ac:inkMk id="30" creationId="{E49CA9D7-E7FB-EFA5-5A76-1A84CDC93B21}"/>
          </ac:inkMkLst>
        </pc:inkChg>
        <pc:inkChg chg="add mod">
          <ac:chgData name="Borsoi, Pablo" userId="8608ec15-77a0-4c56-b567-2cb27bb2f939" providerId="ADAL" clId="{037F4E51-193F-4EFE-9B7B-30E227E89436}" dt="2023-11-12T14:41:09.094" v="928"/>
          <ac:inkMkLst>
            <pc:docMk/>
            <pc:sldMk cId="1297876899" sldId="323"/>
            <ac:inkMk id="31" creationId="{F630C064-E00D-1AD7-234D-1FC14EED7423}"/>
          </ac:inkMkLst>
        </pc:inkChg>
        <pc:inkChg chg="add mod">
          <ac:chgData name="Borsoi, Pablo" userId="8608ec15-77a0-4c56-b567-2cb27bb2f939" providerId="ADAL" clId="{037F4E51-193F-4EFE-9B7B-30E227E89436}" dt="2023-11-12T14:41:09.094" v="928"/>
          <ac:inkMkLst>
            <pc:docMk/>
            <pc:sldMk cId="1297876899" sldId="323"/>
            <ac:inkMk id="32" creationId="{ED201424-FEF2-E328-AB0A-A2673F679028}"/>
          </ac:inkMkLst>
        </pc:inkChg>
        <pc:inkChg chg="add mod">
          <ac:chgData name="Borsoi, Pablo" userId="8608ec15-77a0-4c56-b567-2cb27bb2f939" providerId="ADAL" clId="{037F4E51-193F-4EFE-9B7B-30E227E89436}" dt="2023-11-12T14:41:09.094" v="928"/>
          <ac:inkMkLst>
            <pc:docMk/>
            <pc:sldMk cId="1297876899" sldId="323"/>
            <ac:inkMk id="34" creationId="{5E1806E4-CA13-7B9D-5A26-19760AB2738C}"/>
          </ac:inkMkLst>
        </pc:inkChg>
        <pc:inkChg chg="add mod">
          <ac:chgData name="Borsoi, Pablo" userId="8608ec15-77a0-4c56-b567-2cb27bb2f939" providerId="ADAL" clId="{037F4E51-193F-4EFE-9B7B-30E227E89436}" dt="2023-11-12T14:41:09.094" v="928"/>
          <ac:inkMkLst>
            <pc:docMk/>
            <pc:sldMk cId="1297876899" sldId="323"/>
            <ac:inkMk id="35" creationId="{E067019F-9ADA-8E75-6BB0-1049181467DF}"/>
          </ac:inkMkLst>
        </pc:inkChg>
        <pc:inkChg chg="add mod">
          <ac:chgData name="Borsoi, Pablo" userId="8608ec15-77a0-4c56-b567-2cb27bb2f939" providerId="ADAL" clId="{037F4E51-193F-4EFE-9B7B-30E227E89436}" dt="2023-11-12T14:41:09.094" v="928"/>
          <ac:inkMkLst>
            <pc:docMk/>
            <pc:sldMk cId="1297876899" sldId="323"/>
            <ac:inkMk id="36" creationId="{D21D8339-C879-1B28-81B7-16694A9DBDE8}"/>
          </ac:inkMkLst>
        </pc:inkChg>
        <pc:inkChg chg="add mod">
          <ac:chgData name="Borsoi, Pablo" userId="8608ec15-77a0-4c56-b567-2cb27bb2f939" providerId="ADAL" clId="{037F4E51-193F-4EFE-9B7B-30E227E89436}" dt="2023-11-12T14:41:09.094" v="928"/>
          <ac:inkMkLst>
            <pc:docMk/>
            <pc:sldMk cId="1297876899" sldId="323"/>
            <ac:inkMk id="37" creationId="{06330869-7D45-E4A2-66C7-B3507B8E75DC}"/>
          </ac:inkMkLst>
        </pc:inkChg>
        <pc:inkChg chg="add mod">
          <ac:chgData name="Borsoi, Pablo" userId="8608ec15-77a0-4c56-b567-2cb27bb2f939" providerId="ADAL" clId="{037F4E51-193F-4EFE-9B7B-30E227E89436}" dt="2023-11-12T14:41:09.094" v="928"/>
          <ac:inkMkLst>
            <pc:docMk/>
            <pc:sldMk cId="1297876899" sldId="323"/>
            <ac:inkMk id="38" creationId="{005ABD3A-C16C-9B0D-AD16-E6DA376AB106}"/>
          </ac:inkMkLst>
        </pc:inkChg>
        <pc:inkChg chg="add mod">
          <ac:chgData name="Borsoi, Pablo" userId="8608ec15-77a0-4c56-b567-2cb27bb2f939" providerId="ADAL" clId="{037F4E51-193F-4EFE-9B7B-30E227E89436}" dt="2023-11-12T14:41:09.094" v="928"/>
          <ac:inkMkLst>
            <pc:docMk/>
            <pc:sldMk cId="1297876899" sldId="323"/>
            <ac:inkMk id="39" creationId="{D8FE5FF2-4EA5-6E65-40B6-092816D25C16}"/>
          </ac:inkMkLst>
        </pc:inkChg>
        <pc:inkChg chg="add mod">
          <ac:chgData name="Borsoi, Pablo" userId="8608ec15-77a0-4c56-b567-2cb27bb2f939" providerId="ADAL" clId="{037F4E51-193F-4EFE-9B7B-30E227E89436}" dt="2023-11-12T14:41:16.699" v="941"/>
          <ac:inkMkLst>
            <pc:docMk/>
            <pc:sldMk cId="1297876899" sldId="323"/>
            <ac:inkMk id="41" creationId="{90DC82BC-D392-2CA2-4291-3B5FAF430597}"/>
          </ac:inkMkLst>
        </pc:inkChg>
        <pc:inkChg chg="add mod">
          <ac:chgData name="Borsoi, Pablo" userId="8608ec15-77a0-4c56-b567-2cb27bb2f939" providerId="ADAL" clId="{037F4E51-193F-4EFE-9B7B-30E227E89436}" dt="2023-11-12T14:41:16.699" v="941"/>
          <ac:inkMkLst>
            <pc:docMk/>
            <pc:sldMk cId="1297876899" sldId="323"/>
            <ac:inkMk id="42" creationId="{BE79595E-3F78-5BCE-683E-0D4D89C4B6AA}"/>
          </ac:inkMkLst>
        </pc:inkChg>
        <pc:inkChg chg="add mod">
          <ac:chgData name="Borsoi, Pablo" userId="8608ec15-77a0-4c56-b567-2cb27bb2f939" providerId="ADAL" clId="{037F4E51-193F-4EFE-9B7B-30E227E89436}" dt="2023-11-12T14:41:16.699" v="941"/>
          <ac:inkMkLst>
            <pc:docMk/>
            <pc:sldMk cId="1297876899" sldId="323"/>
            <ac:inkMk id="43" creationId="{5C2F269D-BC97-8579-7D46-BFD382DDD79A}"/>
          </ac:inkMkLst>
        </pc:inkChg>
        <pc:inkChg chg="add mod">
          <ac:chgData name="Borsoi, Pablo" userId="8608ec15-77a0-4c56-b567-2cb27bb2f939" providerId="ADAL" clId="{037F4E51-193F-4EFE-9B7B-30E227E89436}" dt="2023-11-12T14:41:16.699" v="941"/>
          <ac:inkMkLst>
            <pc:docMk/>
            <pc:sldMk cId="1297876899" sldId="323"/>
            <ac:inkMk id="44" creationId="{36938700-E1EE-A5E9-A102-BC73292F627C}"/>
          </ac:inkMkLst>
        </pc:inkChg>
        <pc:inkChg chg="add mod">
          <ac:chgData name="Borsoi, Pablo" userId="8608ec15-77a0-4c56-b567-2cb27bb2f939" providerId="ADAL" clId="{037F4E51-193F-4EFE-9B7B-30E227E89436}" dt="2023-11-12T14:41:16.699" v="941"/>
          <ac:inkMkLst>
            <pc:docMk/>
            <pc:sldMk cId="1297876899" sldId="323"/>
            <ac:inkMk id="45" creationId="{6385E1A6-3492-F342-5526-CF0FC6B1967B}"/>
          </ac:inkMkLst>
        </pc:inkChg>
        <pc:inkChg chg="add mod">
          <ac:chgData name="Borsoi, Pablo" userId="8608ec15-77a0-4c56-b567-2cb27bb2f939" providerId="ADAL" clId="{037F4E51-193F-4EFE-9B7B-30E227E89436}" dt="2023-11-12T14:41:16.699" v="941"/>
          <ac:inkMkLst>
            <pc:docMk/>
            <pc:sldMk cId="1297876899" sldId="323"/>
            <ac:inkMk id="46" creationId="{B7BEF75D-9D2C-4A1C-44DC-157C0D243C59}"/>
          </ac:inkMkLst>
        </pc:inkChg>
        <pc:inkChg chg="add mod">
          <ac:chgData name="Borsoi, Pablo" userId="8608ec15-77a0-4c56-b567-2cb27bb2f939" providerId="ADAL" clId="{037F4E51-193F-4EFE-9B7B-30E227E89436}" dt="2023-11-12T14:41:16.699" v="941"/>
          <ac:inkMkLst>
            <pc:docMk/>
            <pc:sldMk cId="1297876899" sldId="323"/>
            <ac:inkMk id="47" creationId="{02F5C4B1-78D7-2C43-D8AD-2FCB322EA3EC}"/>
          </ac:inkMkLst>
        </pc:inkChg>
        <pc:inkChg chg="add mod">
          <ac:chgData name="Borsoi, Pablo" userId="8608ec15-77a0-4c56-b567-2cb27bb2f939" providerId="ADAL" clId="{037F4E51-193F-4EFE-9B7B-30E227E89436}" dt="2023-11-12T14:41:16.699" v="941"/>
          <ac:inkMkLst>
            <pc:docMk/>
            <pc:sldMk cId="1297876899" sldId="323"/>
            <ac:inkMk id="48" creationId="{9CAFD4F3-D8B7-664B-042B-9A6042EFE829}"/>
          </ac:inkMkLst>
        </pc:inkChg>
        <pc:inkChg chg="add mod">
          <ac:chgData name="Borsoi, Pablo" userId="8608ec15-77a0-4c56-b567-2cb27bb2f939" providerId="ADAL" clId="{037F4E51-193F-4EFE-9B7B-30E227E89436}" dt="2023-11-12T14:41:16.132" v="939"/>
          <ac:inkMkLst>
            <pc:docMk/>
            <pc:sldMk cId="1297876899" sldId="323"/>
            <ac:inkMk id="49" creationId="{B19CAC68-5E8A-38EF-C75C-D6F6D37F6ECC}"/>
          </ac:inkMkLst>
        </pc:inkChg>
        <pc:inkChg chg="add mod">
          <ac:chgData name="Borsoi, Pablo" userId="8608ec15-77a0-4c56-b567-2cb27bb2f939" providerId="ADAL" clId="{037F4E51-193F-4EFE-9B7B-30E227E89436}" dt="2023-11-12T14:41:16.132" v="939"/>
          <ac:inkMkLst>
            <pc:docMk/>
            <pc:sldMk cId="1297876899" sldId="323"/>
            <ac:inkMk id="50" creationId="{D9CA5926-7C50-C56C-E33D-33C75C8A5C0D}"/>
          </ac:inkMkLst>
        </pc:inkChg>
        <pc:inkChg chg="add mod">
          <ac:chgData name="Borsoi, Pablo" userId="8608ec15-77a0-4c56-b567-2cb27bb2f939" providerId="ADAL" clId="{037F4E51-193F-4EFE-9B7B-30E227E89436}" dt="2023-11-12T14:41:16.699" v="941"/>
          <ac:inkMkLst>
            <pc:docMk/>
            <pc:sldMk cId="1297876899" sldId="323"/>
            <ac:inkMk id="53" creationId="{1EC19110-2A8F-02A5-49D1-645045B013F3}"/>
          </ac:inkMkLst>
        </pc:inkChg>
        <pc:inkChg chg="add mod">
          <ac:chgData name="Borsoi, Pablo" userId="8608ec15-77a0-4c56-b567-2cb27bb2f939" providerId="ADAL" clId="{037F4E51-193F-4EFE-9B7B-30E227E89436}" dt="2023-11-12T14:41:19.863" v="947"/>
          <ac:inkMkLst>
            <pc:docMk/>
            <pc:sldMk cId="1297876899" sldId="323"/>
            <ac:inkMk id="55" creationId="{BC1715BD-9C65-8F58-13AF-055216212BBE}"/>
          </ac:inkMkLst>
        </pc:inkChg>
        <pc:inkChg chg="add mod">
          <ac:chgData name="Borsoi, Pablo" userId="8608ec15-77a0-4c56-b567-2cb27bb2f939" providerId="ADAL" clId="{037F4E51-193F-4EFE-9B7B-30E227E89436}" dt="2023-11-12T14:41:19.863" v="947"/>
          <ac:inkMkLst>
            <pc:docMk/>
            <pc:sldMk cId="1297876899" sldId="323"/>
            <ac:inkMk id="56" creationId="{D81126BA-0E4F-0F16-8B24-19AA7555707F}"/>
          </ac:inkMkLst>
        </pc:inkChg>
        <pc:inkChg chg="add mod">
          <ac:chgData name="Borsoi, Pablo" userId="8608ec15-77a0-4c56-b567-2cb27bb2f939" providerId="ADAL" clId="{037F4E51-193F-4EFE-9B7B-30E227E89436}" dt="2023-11-12T14:41:19.863" v="947"/>
          <ac:inkMkLst>
            <pc:docMk/>
            <pc:sldMk cId="1297876899" sldId="323"/>
            <ac:inkMk id="57" creationId="{53EB96E0-7709-39CC-6274-04BB5A2021C7}"/>
          </ac:inkMkLst>
        </pc:inkChg>
        <pc:inkChg chg="add mod">
          <ac:chgData name="Borsoi, Pablo" userId="8608ec15-77a0-4c56-b567-2cb27bb2f939" providerId="ADAL" clId="{037F4E51-193F-4EFE-9B7B-30E227E89436}" dt="2023-11-12T14:41:19.863" v="947"/>
          <ac:inkMkLst>
            <pc:docMk/>
            <pc:sldMk cId="1297876899" sldId="323"/>
            <ac:inkMk id="58" creationId="{8C645DB1-D836-C147-700B-89784AF210B7}"/>
          </ac:inkMkLst>
        </pc:inkChg>
        <pc:inkChg chg="add">
          <ac:chgData name="Borsoi, Pablo" userId="8608ec15-77a0-4c56-b567-2cb27bb2f939" providerId="ADAL" clId="{037F4E51-193F-4EFE-9B7B-30E227E89436}" dt="2023-11-12T14:41:18.940" v="946" actId="9405"/>
          <ac:inkMkLst>
            <pc:docMk/>
            <pc:sldMk cId="1297876899" sldId="323"/>
            <ac:inkMk id="59" creationId="{BD74F9E0-46AF-C689-48C5-41CBFCB42B0A}"/>
          </ac:inkMkLst>
        </pc:inkChg>
        <pc:inkChg chg="add mod">
          <ac:chgData name="Borsoi, Pablo" userId="8608ec15-77a0-4c56-b567-2cb27bb2f939" providerId="ADAL" clId="{037F4E51-193F-4EFE-9B7B-30E227E89436}" dt="2023-11-12T14:41:24.957" v="958"/>
          <ac:inkMkLst>
            <pc:docMk/>
            <pc:sldMk cId="1297876899" sldId="323"/>
            <ac:inkMk id="61" creationId="{8E763FE6-5867-6CFF-D2F0-607369ECF9EA}"/>
          </ac:inkMkLst>
        </pc:inkChg>
        <pc:inkChg chg="add mod">
          <ac:chgData name="Borsoi, Pablo" userId="8608ec15-77a0-4c56-b567-2cb27bb2f939" providerId="ADAL" clId="{037F4E51-193F-4EFE-9B7B-30E227E89436}" dt="2023-11-12T14:41:24.957" v="958"/>
          <ac:inkMkLst>
            <pc:docMk/>
            <pc:sldMk cId="1297876899" sldId="323"/>
            <ac:inkMk id="62" creationId="{8287F757-D09F-A979-3A0A-F98FCF701374}"/>
          </ac:inkMkLst>
        </pc:inkChg>
        <pc:inkChg chg="add mod">
          <ac:chgData name="Borsoi, Pablo" userId="8608ec15-77a0-4c56-b567-2cb27bb2f939" providerId="ADAL" clId="{037F4E51-193F-4EFE-9B7B-30E227E89436}" dt="2023-11-12T14:41:24.957" v="958"/>
          <ac:inkMkLst>
            <pc:docMk/>
            <pc:sldMk cId="1297876899" sldId="323"/>
            <ac:inkMk id="63" creationId="{8E1F285A-A519-6742-B842-8705793B79CD}"/>
          </ac:inkMkLst>
        </pc:inkChg>
        <pc:inkChg chg="add mod">
          <ac:chgData name="Borsoi, Pablo" userId="8608ec15-77a0-4c56-b567-2cb27bb2f939" providerId="ADAL" clId="{037F4E51-193F-4EFE-9B7B-30E227E89436}" dt="2023-11-12T14:41:24.957" v="958"/>
          <ac:inkMkLst>
            <pc:docMk/>
            <pc:sldMk cId="1297876899" sldId="323"/>
            <ac:inkMk id="64" creationId="{65DA1BEC-22D6-170B-E7E8-B3C8827AF316}"/>
          </ac:inkMkLst>
        </pc:inkChg>
        <pc:inkChg chg="add mod">
          <ac:chgData name="Borsoi, Pablo" userId="8608ec15-77a0-4c56-b567-2cb27bb2f939" providerId="ADAL" clId="{037F4E51-193F-4EFE-9B7B-30E227E89436}" dt="2023-11-12T14:41:24.957" v="958"/>
          <ac:inkMkLst>
            <pc:docMk/>
            <pc:sldMk cId="1297876899" sldId="323"/>
            <ac:inkMk id="65" creationId="{1D56CB3A-8123-404B-717F-3B7CE892812E}"/>
          </ac:inkMkLst>
        </pc:inkChg>
        <pc:inkChg chg="add mod">
          <ac:chgData name="Borsoi, Pablo" userId="8608ec15-77a0-4c56-b567-2cb27bb2f939" providerId="ADAL" clId="{037F4E51-193F-4EFE-9B7B-30E227E89436}" dt="2023-11-12T14:41:24.957" v="958"/>
          <ac:inkMkLst>
            <pc:docMk/>
            <pc:sldMk cId="1297876899" sldId="323"/>
            <ac:inkMk id="66" creationId="{D7422079-02F1-C734-B1E9-084241778026}"/>
          </ac:inkMkLst>
        </pc:inkChg>
        <pc:inkChg chg="add mod">
          <ac:chgData name="Borsoi, Pablo" userId="8608ec15-77a0-4c56-b567-2cb27bb2f939" providerId="ADAL" clId="{037F4E51-193F-4EFE-9B7B-30E227E89436}" dt="2023-11-12T14:41:24.957" v="958"/>
          <ac:inkMkLst>
            <pc:docMk/>
            <pc:sldMk cId="1297876899" sldId="323"/>
            <ac:inkMk id="67" creationId="{C9CEF11E-05A1-F42E-5413-0B5850B15359}"/>
          </ac:inkMkLst>
        </pc:inkChg>
        <pc:inkChg chg="add mod">
          <ac:chgData name="Borsoi, Pablo" userId="8608ec15-77a0-4c56-b567-2cb27bb2f939" providerId="ADAL" clId="{037F4E51-193F-4EFE-9B7B-30E227E89436}" dt="2023-11-12T14:41:24.957" v="958"/>
          <ac:inkMkLst>
            <pc:docMk/>
            <pc:sldMk cId="1297876899" sldId="323"/>
            <ac:inkMk id="68" creationId="{7020CBE8-68EF-7011-894A-763C791CC30D}"/>
          </ac:inkMkLst>
        </pc:inkChg>
        <pc:inkChg chg="add mod">
          <ac:chgData name="Borsoi, Pablo" userId="8608ec15-77a0-4c56-b567-2cb27bb2f939" providerId="ADAL" clId="{037F4E51-193F-4EFE-9B7B-30E227E89436}" dt="2023-11-12T14:41:24.957" v="958"/>
          <ac:inkMkLst>
            <pc:docMk/>
            <pc:sldMk cId="1297876899" sldId="323"/>
            <ac:inkMk id="69" creationId="{5F74252E-3DAD-B708-01CE-7FD03407ABE1}"/>
          </ac:inkMkLst>
        </pc:inkChg>
        <pc:inkChg chg="add mod">
          <ac:chgData name="Borsoi, Pablo" userId="8608ec15-77a0-4c56-b567-2cb27bb2f939" providerId="ADAL" clId="{037F4E51-193F-4EFE-9B7B-30E227E89436}" dt="2023-11-12T14:41:24.957" v="958"/>
          <ac:inkMkLst>
            <pc:docMk/>
            <pc:sldMk cId="1297876899" sldId="323"/>
            <ac:inkMk id="70" creationId="{D66EEE24-2CC6-9B22-0538-1E328D329E3C}"/>
          </ac:inkMkLst>
        </pc:inkChg>
      </pc:sldChg>
      <pc:sldChg chg="add">
        <pc:chgData name="Borsoi, Pablo" userId="8608ec15-77a0-4c56-b567-2cb27bb2f939" providerId="ADAL" clId="{037F4E51-193F-4EFE-9B7B-30E227E89436}" dt="2023-11-12T14:40:44.958" v="891" actId="2890"/>
        <pc:sldMkLst>
          <pc:docMk/>
          <pc:sldMk cId="66689888" sldId="324"/>
        </pc:sldMkLst>
      </pc:sldChg>
      <pc:sldChg chg="addSp delSp modSp add mod">
        <pc:chgData name="Borsoi, Pablo" userId="8608ec15-77a0-4c56-b567-2cb27bb2f939" providerId="ADAL" clId="{037F4E51-193F-4EFE-9B7B-30E227E89436}" dt="2023-11-12T14:44:27.513" v="1047" actId="9405"/>
        <pc:sldMkLst>
          <pc:docMk/>
          <pc:sldMk cId="2150966344" sldId="325"/>
        </pc:sldMkLst>
        <pc:grpChg chg="del mod">
          <ac:chgData name="Borsoi, Pablo" userId="8608ec15-77a0-4c56-b567-2cb27bb2f939" providerId="ADAL" clId="{037F4E51-193F-4EFE-9B7B-30E227E89436}" dt="2023-11-12T14:42:27.402" v="970"/>
          <ac:grpSpMkLst>
            <pc:docMk/>
            <pc:sldMk cId="2150966344" sldId="325"/>
            <ac:grpSpMk id="6" creationId="{FC5D9E30-9720-53FB-D9F8-C4402FA24728}"/>
          </ac:grpSpMkLst>
        </pc:grpChg>
        <pc:grpChg chg="del mod">
          <ac:chgData name="Borsoi, Pablo" userId="8608ec15-77a0-4c56-b567-2cb27bb2f939" providerId="ADAL" clId="{037F4E51-193F-4EFE-9B7B-30E227E89436}" dt="2023-11-12T14:42:32.602" v="978"/>
          <ac:grpSpMkLst>
            <pc:docMk/>
            <pc:sldMk cId="2150966344" sldId="325"/>
            <ac:grpSpMk id="12" creationId="{B80A979C-E144-8BDB-5D40-B8B4465E6385}"/>
          </ac:grpSpMkLst>
        </pc:grpChg>
        <pc:grpChg chg="del mod">
          <ac:chgData name="Borsoi, Pablo" userId="8608ec15-77a0-4c56-b567-2cb27bb2f939" providerId="ADAL" clId="{037F4E51-193F-4EFE-9B7B-30E227E89436}" dt="2023-11-12T14:42:32.602" v="978"/>
          <ac:grpSpMkLst>
            <pc:docMk/>
            <pc:sldMk cId="2150966344" sldId="325"/>
            <ac:grpSpMk id="16" creationId="{7B16AE4F-E0B3-D57B-6785-AF4E219894B3}"/>
          </ac:grpSpMkLst>
        </pc:grpChg>
        <pc:grpChg chg="mod">
          <ac:chgData name="Borsoi, Pablo" userId="8608ec15-77a0-4c56-b567-2cb27bb2f939" providerId="ADAL" clId="{037F4E51-193F-4EFE-9B7B-30E227E89436}" dt="2023-11-12T14:42:32.602" v="978"/>
          <ac:grpSpMkLst>
            <pc:docMk/>
            <pc:sldMk cId="2150966344" sldId="325"/>
            <ac:grpSpMk id="20" creationId="{8611FCC8-ADB4-CD33-6AF5-FFAFCAAB3F63}"/>
          </ac:grpSpMkLst>
        </pc:grpChg>
        <pc:grpChg chg="del mod">
          <ac:chgData name="Borsoi, Pablo" userId="8608ec15-77a0-4c56-b567-2cb27bb2f939" providerId="ADAL" clId="{037F4E51-193F-4EFE-9B7B-30E227E89436}" dt="2023-11-12T14:43:23.832" v="988"/>
          <ac:grpSpMkLst>
            <pc:docMk/>
            <pc:sldMk cId="2150966344" sldId="325"/>
            <ac:grpSpMk id="26" creationId="{BFC8E750-ECD2-5031-AFEE-73F95B2260FD}"/>
          </ac:grpSpMkLst>
        </pc:grpChg>
        <pc:grpChg chg="mod">
          <ac:chgData name="Borsoi, Pablo" userId="8608ec15-77a0-4c56-b567-2cb27bb2f939" providerId="ADAL" clId="{037F4E51-193F-4EFE-9B7B-30E227E89436}" dt="2023-11-12T14:43:23.832" v="988"/>
          <ac:grpSpMkLst>
            <pc:docMk/>
            <pc:sldMk cId="2150966344" sldId="325"/>
            <ac:grpSpMk id="29" creationId="{22CC8583-26F6-4A55-F65A-95FC2842FB21}"/>
          </ac:grpSpMkLst>
        </pc:grpChg>
        <pc:grpChg chg="mod">
          <ac:chgData name="Borsoi, Pablo" userId="8608ec15-77a0-4c56-b567-2cb27bb2f939" providerId="ADAL" clId="{037F4E51-193F-4EFE-9B7B-30E227E89436}" dt="2023-11-12T14:43:32.054" v="991"/>
          <ac:grpSpMkLst>
            <pc:docMk/>
            <pc:sldMk cId="2150966344" sldId="325"/>
            <ac:grpSpMk id="32" creationId="{49D28BC4-1700-7F4B-EF64-4A49FBBACFD7}"/>
          </ac:grpSpMkLst>
        </pc:grpChg>
        <pc:grpChg chg="del mod">
          <ac:chgData name="Borsoi, Pablo" userId="8608ec15-77a0-4c56-b567-2cb27bb2f939" providerId="ADAL" clId="{037F4E51-193F-4EFE-9B7B-30E227E89436}" dt="2023-11-12T14:43:49.662" v="1008"/>
          <ac:grpSpMkLst>
            <pc:docMk/>
            <pc:sldMk cId="2150966344" sldId="325"/>
            <ac:grpSpMk id="43" creationId="{42D565A7-C77F-5A65-8645-7284A9780C47}"/>
          </ac:grpSpMkLst>
        </pc:grpChg>
        <pc:grpChg chg="mod">
          <ac:chgData name="Borsoi, Pablo" userId="8608ec15-77a0-4c56-b567-2cb27bb2f939" providerId="ADAL" clId="{037F4E51-193F-4EFE-9B7B-30E227E89436}" dt="2023-11-12T14:43:46.544" v="1002"/>
          <ac:grpSpMkLst>
            <pc:docMk/>
            <pc:sldMk cId="2150966344" sldId="325"/>
            <ac:grpSpMk id="44" creationId="{355820E1-54EB-B6C4-BEA0-CFA66AD9B260}"/>
          </ac:grpSpMkLst>
        </pc:grpChg>
        <pc:grpChg chg="del mod">
          <ac:chgData name="Borsoi, Pablo" userId="8608ec15-77a0-4c56-b567-2cb27bb2f939" providerId="ADAL" clId="{037F4E51-193F-4EFE-9B7B-30E227E89436}" dt="2023-11-12T14:43:46.544" v="1002"/>
          <ac:grpSpMkLst>
            <pc:docMk/>
            <pc:sldMk cId="2150966344" sldId="325"/>
            <ac:grpSpMk id="45" creationId="{56D8D37B-D8DE-1861-0170-6CFF94577654}"/>
          </ac:grpSpMkLst>
        </pc:grpChg>
        <pc:grpChg chg="mod">
          <ac:chgData name="Borsoi, Pablo" userId="8608ec15-77a0-4c56-b567-2cb27bb2f939" providerId="ADAL" clId="{037F4E51-193F-4EFE-9B7B-30E227E89436}" dt="2023-11-12T14:43:46.544" v="1002"/>
          <ac:grpSpMkLst>
            <pc:docMk/>
            <pc:sldMk cId="2150966344" sldId="325"/>
            <ac:grpSpMk id="46" creationId="{8B2E1A73-D752-37EC-AF7D-DEB48D96B889}"/>
          </ac:grpSpMkLst>
        </pc:grpChg>
        <pc:grpChg chg="del mod">
          <ac:chgData name="Borsoi, Pablo" userId="8608ec15-77a0-4c56-b567-2cb27bb2f939" providerId="ADAL" clId="{037F4E51-193F-4EFE-9B7B-30E227E89436}" dt="2023-11-12T14:43:50.622" v="1010"/>
          <ac:grpSpMkLst>
            <pc:docMk/>
            <pc:sldMk cId="2150966344" sldId="325"/>
            <ac:grpSpMk id="52" creationId="{78331CB1-79B5-F9F0-86E8-FB6A290471A4}"/>
          </ac:grpSpMkLst>
        </pc:grpChg>
        <pc:grpChg chg="mod">
          <ac:chgData name="Borsoi, Pablo" userId="8608ec15-77a0-4c56-b567-2cb27bb2f939" providerId="ADAL" clId="{037F4E51-193F-4EFE-9B7B-30E227E89436}" dt="2023-11-12T14:43:50.622" v="1010"/>
          <ac:grpSpMkLst>
            <pc:docMk/>
            <pc:sldMk cId="2150966344" sldId="325"/>
            <ac:grpSpMk id="54" creationId="{C2B8086A-16FC-CB7C-B28F-41CC7A69DEC1}"/>
          </ac:grpSpMkLst>
        </pc:grpChg>
        <pc:grpChg chg="del mod">
          <ac:chgData name="Borsoi, Pablo" userId="8608ec15-77a0-4c56-b567-2cb27bb2f939" providerId="ADAL" clId="{037F4E51-193F-4EFE-9B7B-30E227E89436}" dt="2023-11-12T14:44:03.994" v="1020"/>
          <ac:grpSpMkLst>
            <pc:docMk/>
            <pc:sldMk cId="2150966344" sldId="325"/>
            <ac:grpSpMk id="59" creationId="{AA606180-B869-C838-5593-F6881209EC50}"/>
          </ac:grpSpMkLst>
        </pc:grpChg>
        <pc:grpChg chg="mod">
          <ac:chgData name="Borsoi, Pablo" userId="8608ec15-77a0-4c56-b567-2cb27bb2f939" providerId="ADAL" clId="{037F4E51-193F-4EFE-9B7B-30E227E89436}" dt="2023-11-12T14:44:03.994" v="1020"/>
          <ac:grpSpMkLst>
            <pc:docMk/>
            <pc:sldMk cId="2150966344" sldId="325"/>
            <ac:grpSpMk id="64" creationId="{3339D22F-CD00-F7C7-1CE6-53E0C449756D}"/>
          </ac:grpSpMkLst>
        </pc:grpChg>
        <pc:grpChg chg="mod">
          <ac:chgData name="Borsoi, Pablo" userId="8608ec15-77a0-4c56-b567-2cb27bb2f939" providerId="ADAL" clId="{037F4E51-193F-4EFE-9B7B-30E227E89436}" dt="2023-11-12T14:44:03.994" v="1020"/>
          <ac:grpSpMkLst>
            <pc:docMk/>
            <pc:sldMk cId="2150966344" sldId="325"/>
            <ac:grpSpMk id="65" creationId="{371936F9-9CD0-C5F9-3ED1-C524E03157FB}"/>
          </ac:grpSpMkLst>
        </pc:grpChg>
        <pc:grpChg chg="mod">
          <ac:chgData name="Borsoi, Pablo" userId="8608ec15-77a0-4c56-b567-2cb27bb2f939" providerId="ADAL" clId="{037F4E51-193F-4EFE-9B7B-30E227E89436}" dt="2023-11-12T14:44:10.273" v="1031"/>
          <ac:grpSpMkLst>
            <pc:docMk/>
            <pc:sldMk cId="2150966344" sldId="325"/>
            <ac:grpSpMk id="76" creationId="{A853B6BD-CBB1-A6CF-811E-E35BB17D7F02}"/>
          </ac:grpSpMkLst>
        </pc:grpChg>
        <pc:grpChg chg="mod">
          <ac:chgData name="Borsoi, Pablo" userId="8608ec15-77a0-4c56-b567-2cb27bb2f939" providerId="ADAL" clId="{037F4E51-193F-4EFE-9B7B-30E227E89436}" dt="2023-11-12T14:44:10.273" v="1031"/>
          <ac:grpSpMkLst>
            <pc:docMk/>
            <pc:sldMk cId="2150966344" sldId="325"/>
            <ac:grpSpMk id="77" creationId="{ACDC6465-D315-D848-5DB9-8AE674BF5674}"/>
          </ac:grpSpMkLst>
        </pc:grpChg>
        <pc:grpChg chg="mod">
          <ac:chgData name="Borsoi, Pablo" userId="8608ec15-77a0-4c56-b567-2cb27bb2f939" providerId="ADAL" clId="{037F4E51-193F-4EFE-9B7B-30E227E89436}" dt="2023-11-12T14:44:13.537" v="1036"/>
          <ac:grpSpMkLst>
            <pc:docMk/>
            <pc:sldMk cId="2150966344" sldId="325"/>
            <ac:grpSpMk id="82" creationId="{4FAF6A95-C3C7-2FE7-1E0B-39F934DF3494}"/>
          </ac:grpSpMkLst>
        </pc:grpChg>
        <pc:grpChg chg="mod">
          <ac:chgData name="Borsoi, Pablo" userId="8608ec15-77a0-4c56-b567-2cb27bb2f939" providerId="ADAL" clId="{037F4E51-193F-4EFE-9B7B-30E227E89436}" dt="2023-11-12T14:44:18.521" v="1045"/>
          <ac:grpSpMkLst>
            <pc:docMk/>
            <pc:sldMk cId="2150966344" sldId="325"/>
            <ac:grpSpMk id="91" creationId="{C6756CCD-93C2-91DA-43C7-085312E935FE}"/>
          </ac:grpSpMkLst>
        </pc:grpChg>
        <pc:grpChg chg="mod">
          <ac:chgData name="Borsoi, Pablo" userId="8608ec15-77a0-4c56-b567-2cb27bb2f939" providerId="ADAL" clId="{037F4E51-193F-4EFE-9B7B-30E227E89436}" dt="2023-11-12T14:44:18.521" v="1045"/>
          <ac:grpSpMkLst>
            <pc:docMk/>
            <pc:sldMk cId="2150966344" sldId="325"/>
            <ac:grpSpMk id="92" creationId="{B9F90F46-FD36-036A-8612-512843556D3D}"/>
          </ac:grpSpMkLst>
        </pc:grpChg>
        <pc:picChg chg="del">
          <ac:chgData name="Borsoi, Pablo" userId="8608ec15-77a0-4c56-b567-2cb27bb2f939" providerId="ADAL" clId="{037F4E51-193F-4EFE-9B7B-30E227E89436}" dt="2023-11-12T14:42:17.582" v="960" actId="478"/>
          <ac:picMkLst>
            <pc:docMk/>
            <pc:sldMk cId="2150966344" sldId="325"/>
            <ac:picMk id="3" creationId="{F92DFE4C-0D0D-24F3-7BD8-92F67109CA06}"/>
          </ac:picMkLst>
        </pc:picChg>
        <pc:picChg chg="add mod">
          <ac:chgData name="Borsoi, Pablo" userId="8608ec15-77a0-4c56-b567-2cb27bb2f939" providerId="ADAL" clId="{037F4E51-193F-4EFE-9B7B-30E227E89436}" dt="2023-11-12T14:42:52.247" v="981" actId="14100"/>
          <ac:picMkLst>
            <pc:docMk/>
            <pc:sldMk cId="2150966344" sldId="325"/>
            <ac:picMk id="22" creationId="{0964ECFC-FDE1-A2E7-DB40-D85B5C863621}"/>
          </ac:picMkLst>
        </pc:picChg>
        <pc:inkChg chg="add mod">
          <ac:chgData name="Borsoi, Pablo" userId="8608ec15-77a0-4c56-b567-2cb27bb2f939" providerId="ADAL" clId="{037F4E51-193F-4EFE-9B7B-30E227E89436}" dt="2023-11-12T14:42:32.602" v="978"/>
          <ac:inkMkLst>
            <pc:docMk/>
            <pc:sldMk cId="2150966344" sldId="325"/>
            <ac:inkMk id="2" creationId="{7EEE6BD4-0EA3-6E5D-D9B8-B7A16F4D1839}"/>
          </ac:inkMkLst>
        </pc:inkChg>
        <pc:inkChg chg="add mod">
          <ac:chgData name="Borsoi, Pablo" userId="8608ec15-77a0-4c56-b567-2cb27bb2f939" providerId="ADAL" clId="{037F4E51-193F-4EFE-9B7B-30E227E89436}" dt="2023-11-12T14:42:32.602" v="978"/>
          <ac:inkMkLst>
            <pc:docMk/>
            <pc:sldMk cId="2150966344" sldId="325"/>
            <ac:inkMk id="4" creationId="{FEBC4727-1A11-8472-BD76-1A80FBB03D10}"/>
          </ac:inkMkLst>
        </pc:inkChg>
        <pc:inkChg chg="add mod">
          <ac:chgData name="Borsoi, Pablo" userId="8608ec15-77a0-4c56-b567-2cb27bb2f939" providerId="ADAL" clId="{037F4E51-193F-4EFE-9B7B-30E227E89436}" dt="2023-11-12T14:42:32.602" v="978"/>
          <ac:inkMkLst>
            <pc:docMk/>
            <pc:sldMk cId="2150966344" sldId="325"/>
            <ac:inkMk id="5" creationId="{E107DBE4-AA73-F367-11D4-A3B2749331DA}"/>
          </ac:inkMkLst>
        </pc:inkChg>
        <pc:inkChg chg="add mod">
          <ac:chgData name="Borsoi, Pablo" userId="8608ec15-77a0-4c56-b567-2cb27bb2f939" providerId="ADAL" clId="{037F4E51-193F-4EFE-9B7B-30E227E89436}" dt="2023-11-12T14:42:32.602" v="978"/>
          <ac:inkMkLst>
            <pc:docMk/>
            <pc:sldMk cId="2150966344" sldId="325"/>
            <ac:inkMk id="7" creationId="{A7DEDA3F-8107-8FB4-582B-16BB43086DC7}"/>
          </ac:inkMkLst>
        </pc:inkChg>
        <pc:inkChg chg="add mod">
          <ac:chgData name="Borsoi, Pablo" userId="8608ec15-77a0-4c56-b567-2cb27bb2f939" providerId="ADAL" clId="{037F4E51-193F-4EFE-9B7B-30E227E89436}" dt="2023-11-12T14:42:32.602" v="978"/>
          <ac:inkMkLst>
            <pc:docMk/>
            <pc:sldMk cId="2150966344" sldId="325"/>
            <ac:inkMk id="8" creationId="{78A77E4A-04E9-B9A3-2429-CEB21CC232F0}"/>
          </ac:inkMkLst>
        </pc:inkChg>
        <pc:inkChg chg="add mod">
          <ac:chgData name="Borsoi, Pablo" userId="8608ec15-77a0-4c56-b567-2cb27bb2f939" providerId="ADAL" clId="{037F4E51-193F-4EFE-9B7B-30E227E89436}" dt="2023-11-12T14:42:32.602" v="978"/>
          <ac:inkMkLst>
            <pc:docMk/>
            <pc:sldMk cId="2150966344" sldId="325"/>
            <ac:inkMk id="9" creationId="{5048ED2E-886C-3E5A-25D9-17DD87019C9E}"/>
          </ac:inkMkLst>
        </pc:inkChg>
        <pc:inkChg chg="add mod">
          <ac:chgData name="Borsoi, Pablo" userId="8608ec15-77a0-4c56-b567-2cb27bb2f939" providerId="ADAL" clId="{037F4E51-193F-4EFE-9B7B-30E227E89436}" dt="2023-11-12T14:42:32.602" v="978"/>
          <ac:inkMkLst>
            <pc:docMk/>
            <pc:sldMk cId="2150966344" sldId="325"/>
            <ac:inkMk id="10" creationId="{9FCEA344-AA90-DCE9-F095-328FDDA6ED9F}"/>
          </ac:inkMkLst>
        </pc:inkChg>
        <pc:inkChg chg="add mod">
          <ac:chgData name="Borsoi, Pablo" userId="8608ec15-77a0-4c56-b567-2cb27bb2f939" providerId="ADAL" clId="{037F4E51-193F-4EFE-9B7B-30E227E89436}" dt="2023-11-12T14:42:32.602" v="978"/>
          <ac:inkMkLst>
            <pc:docMk/>
            <pc:sldMk cId="2150966344" sldId="325"/>
            <ac:inkMk id="11" creationId="{C43C4101-BBDE-ECEC-F9C9-B3740068CB8D}"/>
          </ac:inkMkLst>
        </pc:inkChg>
        <pc:inkChg chg="add mod">
          <ac:chgData name="Borsoi, Pablo" userId="8608ec15-77a0-4c56-b567-2cb27bb2f939" providerId="ADAL" clId="{037F4E51-193F-4EFE-9B7B-30E227E89436}" dt="2023-11-12T14:42:32.602" v="978"/>
          <ac:inkMkLst>
            <pc:docMk/>
            <pc:sldMk cId="2150966344" sldId="325"/>
            <ac:inkMk id="13" creationId="{81390074-CC4C-452C-77DD-C9F8E9385F83}"/>
          </ac:inkMkLst>
        </pc:inkChg>
        <pc:inkChg chg="add mod">
          <ac:chgData name="Borsoi, Pablo" userId="8608ec15-77a0-4c56-b567-2cb27bb2f939" providerId="ADAL" clId="{037F4E51-193F-4EFE-9B7B-30E227E89436}" dt="2023-11-12T14:42:32.602" v="978"/>
          <ac:inkMkLst>
            <pc:docMk/>
            <pc:sldMk cId="2150966344" sldId="325"/>
            <ac:inkMk id="14" creationId="{CBDEAA28-B541-0EED-86FC-50C6E1F5F048}"/>
          </ac:inkMkLst>
        </pc:inkChg>
        <pc:inkChg chg="add mod">
          <ac:chgData name="Borsoi, Pablo" userId="8608ec15-77a0-4c56-b567-2cb27bb2f939" providerId="ADAL" clId="{037F4E51-193F-4EFE-9B7B-30E227E89436}" dt="2023-11-12T14:42:32.602" v="978"/>
          <ac:inkMkLst>
            <pc:docMk/>
            <pc:sldMk cId="2150966344" sldId="325"/>
            <ac:inkMk id="15" creationId="{470A0BAE-0A75-9E15-12A5-8B4AEC3C4A7B}"/>
          </ac:inkMkLst>
        </pc:inkChg>
        <pc:inkChg chg="add mod">
          <ac:chgData name="Borsoi, Pablo" userId="8608ec15-77a0-4c56-b567-2cb27bb2f939" providerId="ADAL" clId="{037F4E51-193F-4EFE-9B7B-30E227E89436}" dt="2023-11-12T14:42:32.602" v="978"/>
          <ac:inkMkLst>
            <pc:docMk/>
            <pc:sldMk cId="2150966344" sldId="325"/>
            <ac:inkMk id="17" creationId="{BB5110F7-9060-187C-F080-DC69D267A379}"/>
          </ac:inkMkLst>
        </pc:inkChg>
        <pc:inkChg chg="add mod">
          <ac:chgData name="Borsoi, Pablo" userId="8608ec15-77a0-4c56-b567-2cb27bb2f939" providerId="ADAL" clId="{037F4E51-193F-4EFE-9B7B-30E227E89436}" dt="2023-11-12T14:42:32.602" v="978"/>
          <ac:inkMkLst>
            <pc:docMk/>
            <pc:sldMk cId="2150966344" sldId="325"/>
            <ac:inkMk id="18" creationId="{E7B5A05B-3ABC-EC34-4156-529E10D7A9FB}"/>
          </ac:inkMkLst>
        </pc:inkChg>
        <pc:inkChg chg="add mod">
          <ac:chgData name="Borsoi, Pablo" userId="8608ec15-77a0-4c56-b567-2cb27bb2f939" providerId="ADAL" clId="{037F4E51-193F-4EFE-9B7B-30E227E89436}" dt="2023-11-12T14:42:32.602" v="978"/>
          <ac:inkMkLst>
            <pc:docMk/>
            <pc:sldMk cId="2150966344" sldId="325"/>
            <ac:inkMk id="19" creationId="{86DA88F9-3F04-E8D1-AADD-F4C1D7290EC5}"/>
          </ac:inkMkLst>
        </pc:inkChg>
        <pc:inkChg chg="add">
          <ac:chgData name="Borsoi, Pablo" userId="8608ec15-77a0-4c56-b567-2cb27bb2f939" providerId="ADAL" clId="{037F4E51-193F-4EFE-9B7B-30E227E89436}" dt="2023-11-12T14:43:01.263" v="982" actId="9405"/>
          <ac:inkMkLst>
            <pc:docMk/>
            <pc:sldMk cId="2150966344" sldId="325"/>
            <ac:inkMk id="23" creationId="{94F45FED-FD41-2BB7-F6CE-57185C1FE130}"/>
          </ac:inkMkLst>
        </pc:inkChg>
        <pc:inkChg chg="add mod">
          <ac:chgData name="Borsoi, Pablo" userId="8608ec15-77a0-4c56-b567-2cb27bb2f939" providerId="ADAL" clId="{037F4E51-193F-4EFE-9B7B-30E227E89436}" dt="2023-11-12T14:43:23.832" v="988"/>
          <ac:inkMkLst>
            <pc:docMk/>
            <pc:sldMk cId="2150966344" sldId="325"/>
            <ac:inkMk id="24" creationId="{9848FF66-7410-7668-C918-BDE83473A866}"/>
          </ac:inkMkLst>
        </pc:inkChg>
        <pc:inkChg chg="add mod">
          <ac:chgData name="Borsoi, Pablo" userId="8608ec15-77a0-4c56-b567-2cb27bb2f939" providerId="ADAL" clId="{037F4E51-193F-4EFE-9B7B-30E227E89436}" dt="2023-11-12T14:43:23.832" v="988"/>
          <ac:inkMkLst>
            <pc:docMk/>
            <pc:sldMk cId="2150966344" sldId="325"/>
            <ac:inkMk id="25" creationId="{D65C6618-E13E-DF04-8FE7-A26EE8DA0483}"/>
          </ac:inkMkLst>
        </pc:inkChg>
        <pc:inkChg chg="add mod">
          <ac:chgData name="Borsoi, Pablo" userId="8608ec15-77a0-4c56-b567-2cb27bb2f939" providerId="ADAL" clId="{037F4E51-193F-4EFE-9B7B-30E227E89436}" dt="2023-11-12T14:43:23.832" v="988"/>
          <ac:inkMkLst>
            <pc:docMk/>
            <pc:sldMk cId="2150966344" sldId="325"/>
            <ac:inkMk id="27" creationId="{D34EF3B7-D081-647E-48BE-2F88EDAB444D}"/>
          </ac:inkMkLst>
        </pc:inkChg>
        <pc:inkChg chg="add mod">
          <ac:chgData name="Borsoi, Pablo" userId="8608ec15-77a0-4c56-b567-2cb27bb2f939" providerId="ADAL" clId="{037F4E51-193F-4EFE-9B7B-30E227E89436}" dt="2023-11-12T14:43:23.832" v="988"/>
          <ac:inkMkLst>
            <pc:docMk/>
            <pc:sldMk cId="2150966344" sldId="325"/>
            <ac:inkMk id="28" creationId="{F113D812-888B-BAB4-0494-6AC7AA649686}"/>
          </ac:inkMkLst>
        </pc:inkChg>
        <pc:inkChg chg="add mod">
          <ac:chgData name="Borsoi, Pablo" userId="8608ec15-77a0-4c56-b567-2cb27bb2f939" providerId="ADAL" clId="{037F4E51-193F-4EFE-9B7B-30E227E89436}" dt="2023-11-12T14:43:32.054" v="991"/>
          <ac:inkMkLst>
            <pc:docMk/>
            <pc:sldMk cId="2150966344" sldId="325"/>
            <ac:inkMk id="30" creationId="{FF6152A9-F371-B98B-4BAF-B2F29BABB217}"/>
          </ac:inkMkLst>
        </pc:inkChg>
        <pc:inkChg chg="add mod">
          <ac:chgData name="Borsoi, Pablo" userId="8608ec15-77a0-4c56-b567-2cb27bb2f939" providerId="ADAL" clId="{037F4E51-193F-4EFE-9B7B-30E227E89436}" dt="2023-11-12T14:43:32.054" v="991"/>
          <ac:inkMkLst>
            <pc:docMk/>
            <pc:sldMk cId="2150966344" sldId="325"/>
            <ac:inkMk id="31" creationId="{CE756A06-C955-708C-119C-928BA5E5E6B4}"/>
          </ac:inkMkLst>
        </pc:inkChg>
        <pc:inkChg chg="add">
          <ac:chgData name="Borsoi, Pablo" userId="8608ec15-77a0-4c56-b567-2cb27bb2f939" providerId="ADAL" clId="{037F4E51-193F-4EFE-9B7B-30E227E89436}" dt="2023-11-12T14:43:34.901" v="992" actId="9405"/>
          <ac:inkMkLst>
            <pc:docMk/>
            <pc:sldMk cId="2150966344" sldId="325"/>
            <ac:inkMk id="33" creationId="{9EF2482C-1053-DA9E-F174-CB207CCD4A9D}"/>
          </ac:inkMkLst>
        </pc:inkChg>
        <pc:inkChg chg="add">
          <ac:chgData name="Borsoi, Pablo" userId="8608ec15-77a0-4c56-b567-2cb27bb2f939" providerId="ADAL" clId="{037F4E51-193F-4EFE-9B7B-30E227E89436}" dt="2023-11-12T14:43:37.278" v="993" actId="9405"/>
          <ac:inkMkLst>
            <pc:docMk/>
            <pc:sldMk cId="2150966344" sldId="325"/>
            <ac:inkMk id="34" creationId="{66501E17-F502-6519-269A-8976DB19B6E3}"/>
          </ac:inkMkLst>
        </pc:inkChg>
        <pc:inkChg chg="add mod">
          <ac:chgData name="Borsoi, Pablo" userId="8608ec15-77a0-4c56-b567-2cb27bb2f939" providerId="ADAL" clId="{037F4E51-193F-4EFE-9B7B-30E227E89436}" dt="2023-11-12T14:43:46.544" v="1002"/>
          <ac:inkMkLst>
            <pc:docMk/>
            <pc:sldMk cId="2150966344" sldId="325"/>
            <ac:inkMk id="35" creationId="{71892DB2-1D87-DF82-6331-2149E81DB0C0}"/>
          </ac:inkMkLst>
        </pc:inkChg>
        <pc:inkChg chg="add mod">
          <ac:chgData name="Borsoi, Pablo" userId="8608ec15-77a0-4c56-b567-2cb27bb2f939" providerId="ADAL" clId="{037F4E51-193F-4EFE-9B7B-30E227E89436}" dt="2023-11-12T14:43:46.544" v="1002"/>
          <ac:inkMkLst>
            <pc:docMk/>
            <pc:sldMk cId="2150966344" sldId="325"/>
            <ac:inkMk id="36" creationId="{699EDC48-D28D-CBF9-7A5C-8A03960C8883}"/>
          </ac:inkMkLst>
        </pc:inkChg>
        <pc:inkChg chg="add mod">
          <ac:chgData name="Borsoi, Pablo" userId="8608ec15-77a0-4c56-b567-2cb27bb2f939" providerId="ADAL" clId="{037F4E51-193F-4EFE-9B7B-30E227E89436}" dt="2023-11-12T14:43:46.544" v="1002"/>
          <ac:inkMkLst>
            <pc:docMk/>
            <pc:sldMk cId="2150966344" sldId="325"/>
            <ac:inkMk id="37" creationId="{3745DCE7-E152-04C0-A9E0-F806D6FE0625}"/>
          </ac:inkMkLst>
        </pc:inkChg>
        <pc:inkChg chg="add mod">
          <ac:chgData name="Borsoi, Pablo" userId="8608ec15-77a0-4c56-b567-2cb27bb2f939" providerId="ADAL" clId="{037F4E51-193F-4EFE-9B7B-30E227E89436}" dt="2023-11-12T14:43:46.544" v="1002"/>
          <ac:inkMkLst>
            <pc:docMk/>
            <pc:sldMk cId="2150966344" sldId="325"/>
            <ac:inkMk id="38" creationId="{D510A83B-369F-4B9B-8C8D-0AE7630FD8C2}"/>
          </ac:inkMkLst>
        </pc:inkChg>
        <pc:inkChg chg="add mod">
          <ac:chgData name="Borsoi, Pablo" userId="8608ec15-77a0-4c56-b567-2cb27bb2f939" providerId="ADAL" clId="{037F4E51-193F-4EFE-9B7B-30E227E89436}" dt="2023-11-12T14:43:46.544" v="1002"/>
          <ac:inkMkLst>
            <pc:docMk/>
            <pc:sldMk cId="2150966344" sldId="325"/>
            <ac:inkMk id="39" creationId="{0B2D1899-E93A-A5A3-14C2-06870423A783}"/>
          </ac:inkMkLst>
        </pc:inkChg>
        <pc:inkChg chg="add mod">
          <ac:chgData name="Borsoi, Pablo" userId="8608ec15-77a0-4c56-b567-2cb27bb2f939" providerId="ADAL" clId="{037F4E51-193F-4EFE-9B7B-30E227E89436}" dt="2023-11-12T14:43:46.544" v="1002"/>
          <ac:inkMkLst>
            <pc:docMk/>
            <pc:sldMk cId="2150966344" sldId="325"/>
            <ac:inkMk id="40" creationId="{8AFF73DA-7723-2899-8F4A-57976D386D8C}"/>
          </ac:inkMkLst>
        </pc:inkChg>
        <pc:inkChg chg="add mod">
          <ac:chgData name="Borsoi, Pablo" userId="8608ec15-77a0-4c56-b567-2cb27bb2f939" providerId="ADAL" clId="{037F4E51-193F-4EFE-9B7B-30E227E89436}" dt="2023-11-12T14:43:50.622" v="1010"/>
          <ac:inkMkLst>
            <pc:docMk/>
            <pc:sldMk cId="2150966344" sldId="325"/>
            <ac:inkMk id="41" creationId="{A4C55040-95B3-0835-7542-4A13FCBFF472}"/>
          </ac:inkMkLst>
        </pc:inkChg>
        <pc:inkChg chg="add mod">
          <ac:chgData name="Borsoi, Pablo" userId="8608ec15-77a0-4c56-b567-2cb27bb2f939" providerId="ADAL" clId="{037F4E51-193F-4EFE-9B7B-30E227E89436}" dt="2023-11-12T14:43:50.622" v="1010"/>
          <ac:inkMkLst>
            <pc:docMk/>
            <pc:sldMk cId="2150966344" sldId="325"/>
            <ac:inkMk id="42" creationId="{534419B4-E2B8-D1AA-B6C9-D5B451E12835}"/>
          </ac:inkMkLst>
        </pc:inkChg>
        <pc:inkChg chg="add mod">
          <ac:chgData name="Borsoi, Pablo" userId="8608ec15-77a0-4c56-b567-2cb27bb2f939" providerId="ADAL" clId="{037F4E51-193F-4EFE-9B7B-30E227E89436}" dt="2023-11-12T14:43:50.622" v="1010"/>
          <ac:inkMkLst>
            <pc:docMk/>
            <pc:sldMk cId="2150966344" sldId="325"/>
            <ac:inkMk id="47" creationId="{550730BD-DA9E-ED9B-662B-7893392123C0}"/>
          </ac:inkMkLst>
        </pc:inkChg>
        <pc:inkChg chg="add mod">
          <ac:chgData name="Borsoi, Pablo" userId="8608ec15-77a0-4c56-b567-2cb27bb2f939" providerId="ADAL" clId="{037F4E51-193F-4EFE-9B7B-30E227E89436}" dt="2023-11-12T14:43:50.622" v="1010"/>
          <ac:inkMkLst>
            <pc:docMk/>
            <pc:sldMk cId="2150966344" sldId="325"/>
            <ac:inkMk id="48" creationId="{44C5824A-4F0D-0096-4329-D4CE17F1E5DB}"/>
          </ac:inkMkLst>
        </pc:inkChg>
        <pc:inkChg chg="add mod">
          <ac:chgData name="Borsoi, Pablo" userId="8608ec15-77a0-4c56-b567-2cb27bb2f939" providerId="ADAL" clId="{037F4E51-193F-4EFE-9B7B-30E227E89436}" dt="2023-11-12T14:43:50.622" v="1010"/>
          <ac:inkMkLst>
            <pc:docMk/>
            <pc:sldMk cId="2150966344" sldId="325"/>
            <ac:inkMk id="49" creationId="{36940441-E9E6-D06C-8651-5CA1B59AC005}"/>
          </ac:inkMkLst>
        </pc:inkChg>
        <pc:inkChg chg="add mod">
          <ac:chgData name="Borsoi, Pablo" userId="8608ec15-77a0-4c56-b567-2cb27bb2f939" providerId="ADAL" clId="{037F4E51-193F-4EFE-9B7B-30E227E89436}" dt="2023-11-12T14:43:50.622" v="1010"/>
          <ac:inkMkLst>
            <pc:docMk/>
            <pc:sldMk cId="2150966344" sldId="325"/>
            <ac:inkMk id="50" creationId="{81FA6080-7A90-FAD7-634A-A4D1A940E9D0}"/>
          </ac:inkMkLst>
        </pc:inkChg>
        <pc:inkChg chg="add mod">
          <ac:chgData name="Borsoi, Pablo" userId="8608ec15-77a0-4c56-b567-2cb27bb2f939" providerId="ADAL" clId="{037F4E51-193F-4EFE-9B7B-30E227E89436}" dt="2023-11-12T14:43:50.622" v="1010"/>
          <ac:inkMkLst>
            <pc:docMk/>
            <pc:sldMk cId="2150966344" sldId="325"/>
            <ac:inkMk id="51" creationId="{5D38DB0E-10ED-0BB7-050E-D314871E2D97}"/>
          </ac:inkMkLst>
        </pc:inkChg>
        <pc:inkChg chg="add mod">
          <ac:chgData name="Borsoi, Pablo" userId="8608ec15-77a0-4c56-b567-2cb27bb2f939" providerId="ADAL" clId="{037F4E51-193F-4EFE-9B7B-30E227E89436}" dt="2023-11-12T14:43:50.622" v="1010"/>
          <ac:inkMkLst>
            <pc:docMk/>
            <pc:sldMk cId="2150966344" sldId="325"/>
            <ac:inkMk id="53" creationId="{DA40417A-DDE1-1ACF-648A-644C3C7E245A}"/>
          </ac:inkMkLst>
        </pc:inkChg>
        <pc:inkChg chg="add mod">
          <ac:chgData name="Borsoi, Pablo" userId="8608ec15-77a0-4c56-b567-2cb27bb2f939" providerId="ADAL" clId="{037F4E51-193F-4EFE-9B7B-30E227E89436}" dt="2023-11-12T14:44:03.994" v="1020"/>
          <ac:inkMkLst>
            <pc:docMk/>
            <pc:sldMk cId="2150966344" sldId="325"/>
            <ac:inkMk id="55" creationId="{B7114F8A-4151-8BFA-7EFE-E47087E96623}"/>
          </ac:inkMkLst>
        </pc:inkChg>
        <pc:inkChg chg="add mod">
          <ac:chgData name="Borsoi, Pablo" userId="8608ec15-77a0-4c56-b567-2cb27bb2f939" providerId="ADAL" clId="{037F4E51-193F-4EFE-9B7B-30E227E89436}" dt="2023-11-12T14:44:03.994" v="1020"/>
          <ac:inkMkLst>
            <pc:docMk/>
            <pc:sldMk cId="2150966344" sldId="325"/>
            <ac:inkMk id="56" creationId="{F20C0895-D694-68FB-75DB-D372163A40F5}"/>
          </ac:inkMkLst>
        </pc:inkChg>
        <pc:inkChg chg="add mod">
          <ac:chgData name="Borsoi, Pablo" userId="8608ec15-77a0-4c56-b567-2cb27bb2f939" providerId="ADAL" clId="{037F4E51-193F-4EFE-9B7B-30E227E89436}" dt="2023-11-12T14:44:03.994" v="1020"/>
          <ac:inkMkLst>
            <pc:docMk/>
            <pc:sldMk cId="2150966344" sldId="325"/>
            <ac:inkMk id="57" creationId="{954B16F1-BAE9-AB8E-5758-E3C32CEC4573}"/>
          </ac:inkMkLst>
        </pc:inkChg>
        <pc:inkChg chg="add mod">
          <ac:chgData name="Borsoi, Pablo" userId="8608ec15-77a0-4c56-b567-2cb27bb2f939" providerId="ADAL" clId="{037F4E51-193F-4EFE-9B7B-30E227E89436}" dt="2023-11-12T14:44:03.994" v="1020"/>
          <ac:inkMkLst>
            <pc:docMk/>
            <pc:sldMk cId="2150966344" sldId="325"/>
            <ac:inkMk id="58" creationId="{AF467527-788E-8A89-D63E-F3675E0A351D}"/>
          </ac:inkMkLst>
        </pc:inkChg>
        <pc:inkChg chg="add mod">
          <ac:chgData name="Borsoi, Pablo" userId="8608ec15-77a0-4c56-b567-2cb27bb2f939" providerId="ADAL" clId="{037F4E51-193F-4EFE-9B7B-30E227E89436}" dt="2023-11-12T14:44:03.994" v="1020"/>
          <ac:inkMkLst>
            <pc:docMk/>
            <pc:sldMk cId="2150966344" sldId="325"/>
            <ac:inkMk id="60" creationId="{37EC4EF2-C471-CE0B-3F50-11070D9083C4}"/>
          </ac:inkMkLst>
        </pc:inkChg>
        <pc:inkChg chg="add mod">
          <ac:chgData name="Borsoi, Pablo" userId="8608ec15-77a0-4c56-b567-2cb27bb2f939" providerId="ADAL" clId="{037F4E51-193F-4EFE-9B7B-30E227E89436}" dt="2023-11-12T14:44:03.994" v="1020"/>
          <ac:inkMkLst>
            <pc:docMk/>
            <pc:sldMk cId="2150966344" sldId="325"/>
            <ac:inkMk id="61" creationId="{891C8954-DBC0-C8A5-1DE8-E5FE7C13E04F}"/>
          </ac:inkMkLst>
        </pc:inkChg>
        <pc:inkChg chg="add mod">
          <ac:chgData name="Borsoi, Pablo" userId="8608ec15-77a0-4c56-b567-2cb27bb2f939" providerId="ADAL" clId="{037F4E51-193F-4EFE-9B7B-30E227E89436}" dt="2023-11-12T14:44:03.994" v="1020"/>
          <ac:inkMkLst>
            <pc:docMk/>
            <pc:sldMk cId="2150966344" sldId="325"/>
            <ac:inkMk id="62" creationId="{FA8197A8-A0F7-65DB-9579-23EB73FD889B}"/>
          </ac:inkMkLst>
        </pc:inkChg>
        <pc:inkChg chg="add mod">
          <ac:chgData name="Borsoi, Pablo" userId="8608ec15-77a0-4c56-b567-2cb27bb2f939" providerId="ADAL" clId="{037F4E51-193F-4EFE-9B7B-30E227E89436}" dt="2023-11-12T14:44:03.994" v="1020"/>
          <ac:inkMkLst>
            <pc:docMk/>
            <pc:sldMk cId="2150966344" sldId="325"/>
            <ac:inkMk id="63" creationId="{C0833C1D-5BAA-3224-C3A7-BD857822589B}"/>
          </ac:inkMkLst>
        </pc:inkChg>
        <pc:inkChg chg="add mod">
          <ac:chgData name="Borsoi, Pablo" userId="8608ec15-77a0-4c56-b567-2cb27bb2f939" providerId="ADAL" clId="{037F4E51-193F-4EFE-9B7B-30E227E89436}" dt="2023-11-12T14:44:10.273" v="1031"/>
          <ac:inkMkLst>
            <pc:docMk/>
            <pc:sldMk cId="2150966344" sldId="325"/>
            <ac:inkMk id="66" creationId="{60158ECF-21CF-1DF7-67B9-332AD7E53DDE}"/>
          </ac:inkMkLst>
        </pc:inkChg>
        <pc:inkChg chg="add mod">
          <ac:chgData name="Borsoi, Pablo" userId="8608ec15-77a0-4c56-b567-2cb27bb2f939" providerId="ADAL" clId="{037F4E51-193F-4EFE-9B7B-30E227E89436}" dt="2023-11-12T14:44:10.273" v="1031"/>
          <ac:inkMkLst>
            <pc:docMk/>
            <pc:sldMk cId="2150966344" sldId="325"/>
            <ac:inkMk id="67" creationId="{873773DA-1B06-062F-4C41-457B255200F4}"/>
          </ac:inkMkLst>
        </pc:inkChg>
        <pc:inkChg chg="add mod">
          <ac:chgData name="Borsoi, Pablo" userId="8608ec15-77a0-4c56-b567-2cb27bb2f939" providerId="ADAL" clId="{037F4E51-193F-4EFE-9B7B-30E227E89436}" dt="2023-11-12T14:44:10.273" v="1031"/>
          <ac:inkMkLst>
            <pc:docMk/>
            <pc:sldMk cId="2150966344" sldId="325"/>
            <ac:inkMk id="68" creationId="{70DCDF6C-8107-1411-234A-4250AB72D354}"/>
          </ac:inkMkLst>
        </pc:inkChg>
        <pc:inkChg chg="add mod">
          <ac:chgData name="Borsoi, Pablo" userId="8608ec15-77a0-4c56-b567-2cb27bb2f939" providerId="ADAL" clId="{037F4E51-193F-4EFE-9B7B-30E227E89436}" dt="2023-11-12T14:44:10.273" v="1031"/>
          <ac:inkMkLst>
            <pc:docMk/>
            <pc:sldMk cId="2150966344" sldId="325"/>
            <ac:inkMk id="69" creationId="{9C8D335C-80A3-1B9C-BDDC-5CBAA2DE0B82}"/>
          </ac:inkMkLst>
        </pc:inkChg>
        <pc:inkChg chg="add mod">
          <ac:chgData name="Borsoi, Pablo" userId="8608ec15-77a0-4c56-b567-2cb27bb2f939" providerId="ADAL" clId="{037F4E51-193F-4EFE-9B7B-30E227E89436}" dt="2023-11-12T14:44:10.273" v="1031"/>
          <ac:inkMkLst>
            <pc:docMk/>
            <pc:sldMk cId="2150966344" sldId="325"/>
            <ac:inkMk id="70" creationId="{4CBF0793-A479-A717-8574-D97C19B59DE7}"/>
          </ac:inkMkLst>
        </pc:inkChg>
        <pc:inkChg chg="add mod">
          <ac:chgData name="Borsoi, Pablo" userId="8608ec15-77a0-4c56-b567-2cb27bb2f939" providerId="ADAL" clId="{037F4E51-193F-4EFE-9B7B-30E227E89436}" dt="2023-11-12T14:44:10.273" v="1031"/>
          <ac:inkMkLst>
            <pc:docMk/>
            <pc:sldMk cId="2150966344" sldId="325"/>
            <ac:inkMk id="71" creationId="{B2222484-313A-0A92-F15C-6D6F6F66A727}"/>
          </ac:inkMkLst>
        </pc:inkChg>
        <pc:inkChg chg="add mod">
          <ac:chgData name="Borsoi, Pablo" userId="8608ec15-77a0-4c56-b567-2cb27bb2f939" providerId="ADAL" clId="{037F4E51-193F-4EFE-9B7B-30E227E89436}" dt="2023-11-12T14:44:10.273" v="1031"/>
          <ac:inkMkLst>
            <pc:docMk/>
            <pc:sldMk cId="2150966344" sldId="325"/>
            <ac:inkMk id="72" creationId="{0CF733D8-EA04-0187-2CE4-B50C5183EEB6}"/>
          </ac:inkMkLst>
        </pc:inkChg>
        <pc:inkChg chg="add mod">
          <ac:chgData name="Borsoi, Pablo" userId="8608ec15-77a0-4c56-b567-2cb27bb2f939" providerId="ADAL" clId="{037F4E51-193F-4EFE-9B7B-30E227E89436}" dt="2023-11-12T14:44:10.273" v="1031"/>
          <ac:inkMkLst>
            <pc:docMk/>
            <pc:sldMk cId="2150966344" sldId="325"/>
            <ac:inkMk id="73" creationId="{69921385-B7EF-787E-3571-901C2A9E2836}"/>
          </ac:inkMkLst>
        </pc:inkChg>
        <pc:inkChg chg="add mod">
          <ac:chgData name="Borsoi, Pablo" userId="8608ec15-77a0-4c56-b567-2cb27bb2f939" providerId="ADAL" clId="{037F4E51-193F-4EFE-9B7B-30E227E89436}" dt="2023-11-12T14:44:10.273" v="1031"/>
          <ac:inkMkLst>
            <pc:docMk/>
            <pc:sldMk cId="2150966344" sldId="325"/>
            <ac:inkMk id="74" creationId="{3CADBFCA-82DC-B180-505E-B6981FEC4F8A}"/>
          </ac:inkMkLst>
        </pc:inkChg>
        <pc:inkChg chg="add mod">
          <ac:chgData name="Borsoi, Pablo" userId="8608ec15-77a0-4c56-b567-2cb27bb2f939" providerId="ADAL" clId="{037F4E51-193F-4EFE-9B7B-30E227E89436}" dt="2023-11-12T14:44:10.273" v="1031"/>
          <ac:inkMkLst>
            <pc:docMk/>
            <pc:sldMk cId="2150966344" sldId="325"/>
            <ac:inkMk id="75" creationId="{01490CCF-F9A5-32B7-E18A-9D8D313F9830}"/>
          </ac:inkMkLst>
        </pc:inkChg>
        <pc:inkChg chg="add mod">
          <ac:chgData name="Borsoi, Pablo" userId="8608ec15-77a0-4c56-b567-2cb27bb2f939" providerId="ADAL" clId="{037F4E51-193F-4EFE-9B7B-30E227E89436}" dt="2023-11-12T14:44:13.537" v="1036"/>
          <ac:inkMkLst>
            <pc:docMk/>
            <pc:sldMk cId="2150966344" sldId="325"/>
            <ac:inkMk id="78" creationId="{4FD43E56-B12B-ECDA-8A28-E2F88276AE00}"/>
          </ac:inkMkLst>
        </pc:inkChg>
        <pc:inkChg chg="add mod">
          <ac:chgData name="Borsoi, Pablo" userId="8608ec15-77a0-4c56-b567-2cb27bb2f939" providerId="ADAL" clId="{037F4E51-193F-4EFE-9B7B-30E227E89436}" dt="2023-11-12T14:44:13.537" v="1036"/>
          <ac:inkMkLst>
            <pc:docMk/>
            <pc:sldMk cId="2150966344" sldId="325"/>
            <ac:inkMk id="79" creationId="{AA8DBAE0-9B0A-E47E-AD0F-8FE026C4C620}"/>
          </ac:inkMkLst>
        </pc:inkChg>
        <pc:inkChg chg="add mod">
          <ac:chgData name="Borsoi, Pablo" userId="8608ec15-77a0-4c56-b567-2cb27bb2f939" providerId="ADAL" clId="{037F4E51-193F-4EFE-9B7B-30E227E89436}" dt="2023-11-12T14:44:13.537" v="1036"/>
          <ac:inkMkLst>
            <pc:docMk/>
            <pc:sldMk cId="2150966344" sldId="325"/>
            <ac:inkMk id="80" creationId="{3181C2B5-ACC6-30C5-AA2E-803E61EC2A58}"/>
          </ac:inkMkLst>
        </pc:inkChg>
        <pc:inkChg chg="add mod">
          <ac:chgData name="Borsoi, Pablo" userId="8608ec15-77a0-4c56-b567-2cb27bb2f939" providerId="ADAL" clId="{037F4E51-193F-4EFE-9B7B-30E227E89436}" dt="2023-11-12T14:44:13.537" v="1036"/>
          <ac:inkMkLst>
            <pc:docMk/>
            <pc:sldMk cId="2150966344" sldId="325"/>
            <ac:inkMk id="81" creationId="{E47D088F-5157-09D7-CE3D-5CE5013A737E}"/>
          </ac:inkMkLst>
        </pc:inkChg>
        <pc:inkChg chg="add mod">
          <ac:chgData name="Borsoi, Pablo" userId="8608ec15-77a0-4c56-b567-2cb27bb2f939" providerId="ADAL" clId="{037F4E51-193F-4EFE-9B7B-30E227E89436}" dt="2023-11-12T14:44:18.521" v="1045"/>
          <ac:inkMkLst>
            <pc:docMk/>
            <pc:sldMk cId="2150966344" sldId="325"/>
            <ac:inkMk id="83" creationId="{C666ED10-D5E7-0F45-3A21-9B43A1A40AAF}"/>
          </ac:inkMkLst>
        </pc:inkChg>
        <pc:inkChg chg="add mod">
          <ac:chgData name="Borsoi, Pablo" userId="8608ec15-77a0-4c56-b567-2cb27bb2f939" providerId="ADAL" clId="{037F4E51-193F-4EFE-9B7B-30E227E89436}" dt="2023-11-12T14:44:18.521" v="1045"/>
          <ac:inkMkLst>
            <pc:docMk/>
            <pc:sldMk cId="2150966344" sldId="325"/>
            <ac:inkMk id="84" creationId="{03DED5EA-28FA-D919-4C73-5EAEF0DECB72}"/>
          </ac:inkMkLst>
        </pc:inkChg>
        <pc:inkChg chg="add mod">
          <ac:chgData name="Borsoi, Pablo" userId="8608ec15-77a0-4c56-b567-2cb27bb2f939" providerId="ADAL" clId="{037F4E51-193F-4EFE-9B7B-30E227E89436}" dt="2023-11-12T14:44:18.521" v="1045"/>
          <ac:inkMkLst>
            <pc:docMk/>
            <pc:sldMk cId="2150966344" sldId="325"/>
            <ac:inkMk id="85" creationId="{A4952DC5-9952-1A0B-B69B-68FAE9D86587}"/>
          </ac:inkMkLst>
        </pc:inkChg>
        <pc:inkChg chg="add mod">
          <ac:chgData name="Borsoi, Pablo" userId="8608ec15-77a0-4c56-b567-2cb27bb2f939" providerId="ADAL" clId="{037F4E51-193F-4EFE-9B7B-30E227E89436}" dt="2023-11-12T14:44:18.521" v="1045"/>
          <ac:inkMkLst>
            <pc:docMk/>
            <pc:sldMk cId="2150966344" sldId="325"/>
            <ac:inkMk id="86" creationId="{CC5237C2-F0AD-F5AD-BD7D-4FB3B946F89F}"/>
          </ac:inkMkLst>
        </pc:inkChg>
        <pc:inkChg chg="add mod">
          <ac:chgData name="Borsoi, Pablo" userId="8608ec15-77a0-4c56-b567-2cb27bb2f939" providerId="ADAL" clId="{037F4E51-193F-4EFE-9B7B-30E227E89436}" dt="2023-11-12T14:44:18.521" v="1045"/>
          <ac:inkMkLst>
            <pc:docMk/>
            <pc:sldMk cId="2150966344" sldId="325"/>
            <ac:inkMk id="87" creationId="{5556809C-2429-F72E-0DD7-9962D9C30139}"/>
          </ac:inkMkLst>
        </pc:inkChg>
        <pc:inkChg chg="add mod">
          <ac:chgData name="Borsoi, Pablo" userId="8608ec15-77a0-4c56-b567-2cb27bb2f939" providerId="ADAL" clId="{037F4E51-193F-4EFE-9B7B-30E227E89436}" dt="2023-11-12T14:44:18.521" v="1045"/>
          <ac:inkMkLst>
            <pc:docMk/>
            <pc:sldMk cId="2150966344" sldId="325"/>
            <ac:inkMk id="88" creationId="{9BDB0915-3A44-F621-DF12-6595E05439F8}"/>
          </ac:inkMkLst>
        </pc:inkChg>
        <pc:inkChg chg="add mod">
          <ac:chgData name="Borsoi, Pablo" userId="8608ec15-77a0-4c56-b567-2cb27bb2f939" providerId="ADAL" clId="{037F4E51-193F-4EFE-9B7B-30E227E89436}" dt="2023-11-12T14:44:18.521" v="1045"/>
          <ac:inkMkLst>
            <pc:docMk/>
            <pc:sldMk cId="2150966344" sldId="325"/>
            <ac:inkMk id="89" creationId="{A95CDC4D-B262-5121-00DE-C0B41FF9107C}"/>
          </ac:inkMkLst>
        </pc:inkChg>
        <pc:inkChg chg="add mod">
          <ac:chgData name="Borsoi, Pablo" userId="8608ec15-77a0-4c56-b567-2cb27bb2f939" providerId="ADAL" clId="{037F4E51-193F-4EFE-9B7B-30E227E89436}" dt="2023-11-12T14:44:18.521" v="1045"/>
          <ac:inkMkLst>
            <pc:docMk/>
            <pc:sldMk cId="2150966344" sldId="325"/>
            <ac:inkMk id="90" creationId="{249BE050-DC11-62F3-3055-61D0753B3CB6}"/>
          </ac:inkMkLst>
        </pc:inkChg>
        <pc:inkChg chg="add">
          <ac:chgData name="Borsoi, Pablo" userId="8608ec15-77a0-4c56-b567-2cb27bb2f939" providerId="ADAL" clId="{037F4E51-193F-4EFE-9B7B-30E227E89436}" dt="2023-11-12T14:44:26.388" v="1046" actId="9405"/>
          <ac:inkMkLst>
            <pc:docMk/>
            <pc:sldMk cId="2150966344" sldId="325"/>
            <ac:inkMk id="93" creationId="{25D2F112-3972-A478-8E9B-BF600323BAC5}"/>
          </ac:inkMkLst>
        </pc:inkChg>
        <pc:inkChg chg="add">
          <ac:chgData name="Borsoi, Pablo" userId="8608ec15-77a0-4c56-b567-2cb27bb2f939" providerId="ADAL" clId="{037F4E51-193F-4EFE-9B7B-30E227E89436}" dt="2023-11-12T14:44:27.513" v="1047" actId="9405"/>
          <ac:inkMkLst>
            <pc:docMk/>
            <pc:sldMk cId="2150966344" sldId="325"/>
            <ac:inkMk id="94" creationId="{D6A2B1F5-3E53-D382-72DF-0DE41E4BBF60}"/>
          </ac:inkMkLst>
        </pc:inkChg>
      </pc:sldChg>
      <pc:sldChg chg="addSp delSp modSp add mod ord">
        <pc:chgData name="Borsoi, Pablo" userId="8608ec15-77a0-4c56-b567-2cb27bb2f939" providerId="ADAL" clId="{037F4E51-193F-4EFE-9B7B-30E227E89436}" dt="2023-11-12T15:12:21.106" v="1303"/>
        <pc:sldMkLst>
          <pc:docMk/>
          <pc:sldMk cId="711948141" sldId="326"/>
        </pc:sldMkLst>
        <pc:grpChg chg="mod">
          <ac:chgData name="Borsoi, Pablo" userId="8608ec15-77a0-4c56-b567-2cb27bb2f939" providerId="ADAL" clId="{037F4E51-193F-4EFE-9B7B-30E227E89436}" dt="2023-11-12T15:08:19.259" v="1117"/>
          <ac:grpSpMkLst>
            <pc:docMk/>
            <pc:sldMk cId="711948141" sldId="326"/>
            <ac:grpSpMk id="13" creationId="{E70D6F3F-62D6-BAD0-A55C-25E5EFC1CF98}"/>
          </ac:grpSpMkLst>
        </pc:grpChg>
        <pc:grpChg chg="del mod">
          <ac:chgData name="Borsoi, Pablo" userId="8608ec15-77a0-4c56-b567-2cb27bb2f939" providerId="ADAL" clId="{037F4E51-193F-4EFE-9B7B-30E227E89436}" dt="2023-11-12T15:08:27.321" v="1123"/>
          <ac:grpSpMkLst>
            <pc:docMk/>
            <pc:sldMk cId="711948141" sldId="326"/>
            <ac:grpSpMk id="16" creationId="{F02A65AF-4897-CCA3-8E4F-D95B593BE791}"/>
          </ac:grpSpMkLst>
        </pc:grpChg>
        <pc:grpChg chg="mod">
          <ac:chgData name="Borsoi, Pablo" userId="8608ec15-77a0-4c56-b567-2cb27bb2f939" providerId="ADAL" clId="{037F4E51-193F-4EFE-9B7B-30E227E89436}" dt="2023-11-12T15:08:27.321" v="1123"/>
          <ac:grpSpMkLst>
            <pc:docMk/>
            <pc:sldMk cId="711948141" sldId="326"/>
            <ac:grpSpMk id="19" creationId="{F11CC909-5807-0088-7E0C-64E6673A6581}"/>
          </ac:grpSpMkLst>
        </pc:grpChg>
        <pc:grpChg chg="del mod">
          <ac:chgData name="Borsoi, Pablo" userId="8608ec15-77a0-4c56-b567-2cb27bb2f939" providerId="ADAL" clId="{037F4E51-193F-4EFE-9B7B-30E227E89436}" dt="2023-11-12T15:08:35.605" v="1132"/>
          <ac:grpSpMkLst>
            <pc:docMk/>
            <pc:sldMk cId="711948141" sldId="326"/>
            <ac:grpSpMk id="25" creationId="{E5CC5E51-3855-2EC3-AF86-252569F90C22}"/>
          </ac:grpSpMkLst>
        </pc:grpChg>
        <pc:grpChg chg="del mod">
          <ac:chgData name="Borsoi, Pablo" userId="8608ec15-77a0-4c56-b567-2cb27bb2f939" providerId="ADAL" clId="{037F4E51-193F-4EFE-9B7B-30E227E89436}" dt="2023-11-12T15:08:37.774" v="1134"/>
          <ac:grpSpMkLst>
            <pc:docMk/>
            <pc:sldMk cId="711948141" sldId="326"/>
            <ac:grpSpMk id="28" creationId="{948D889C-DC5E-0CA2-2622-5A2B29479E76}"/>
          </ac:grpSpMkLst>
        </pc:grpChg>
        <pc:grpChg chg="del mod">
          <ac:chgData name="Borsoi, Pablo" userId="8608ec15-77a0-4c56-b567-2cb27bb2f939" providerId="ADAL" clId="{037F4E51-193F-4EFE-9B7B-30E227E89436}" dt="2023-11-12T15:08:38.348" v="1136"/>
          <ac:grpSpMkLst>
            <pc:docMk/>
            <pc:sldMk cId="711948141" sldId="326"/>
            <ac:grpSpMk id="30" creationId="{0D0F129B-7D9E-8A77-CB1D-1C0836D25FAF}"/>
          </ac:grpSpMkLst>
        </pc:grpChg>
        <pc:grpChg chg="del mod">
          <ac:chgData name="Borsoi, Pablo" userId="8608ec15-77a0-4c56-b567-2cb27bb2f939" providerId="ADAL" clId="{037F4E51-193F-4EFE-9B7B-30E227E89436}" dt="2023-11-12T15:08:40.128" v="1138"/>
          <ac:grpSpMkLst>
            <pc:docMk/>
            <pc:sldMk cId="711948141" sldId="326"/>
            <ac:grpSpMk id="32" creationId="{5C2F34B7-6B06-8EEF-C946-2AC96CAA18A8}"/>
          </ac:grpSpMkLst>
        </pc:grpChg>
        <pc:grpChg chg="add del mod">
          <ac:chgData name="Borsoi, Pablo" userId="8608ec15-77a0-4c56-b567-2cb27bb2f939" providerId="ADAL" clId="{037F4E51-193F-4EFE-9B7B-30E227E89436}" dt="2023-11-12T15:08:45.984" v="1146"/>
          <ac:grpSpMkLst>
            <pc:docMk/>
            <pc:sldMk cId="711948141" sldId="326"/>
            <ac:grpSpMk id="34" creationId="{2B83C55B-5C48-2519-67A0-E90EC6AF91AE}"/>
          </ac:grpSpMkLst>
        </pc:grpChg>
        <pc:grpChg chg="mod">
          <ac:chgData name="Borsoi, Pablo" userId="8608ec15-77a0-4c56-b567-2cb27bb2f939" providerId="ADAL" clId="{037F4E51-193F-4EFE-9B7B-30E227E89436}" dt="2023-11-12T15:08:42.233" v="1142"/>
          <ac:grpSpMkLst>
            <pc:docMk/>
            <pc:sldMk cId="711948141" sldId="326"/>
            <ac:grpSpMk id="36" creationId="{F1DDDEAF-0333-FD34-2B54-61257F05C328}"/>
          </ac:grpSpMkLst>
        </pc:grpChg>
        <pc:grpChg chg="del mod">
          <ac:chgData name="Borsoi, Pablo" userId="8608ec15-77a0-4c56-b567-2cb27bb2f939" providerId="ADAL" clId="{037F4E51-193F-4EFE-9B7B-30E227E89436}" dt="2023-11-12T15:08:53.012" v="1160"/>
          <ac:grpSpMkLst>
            <pc:docMk/>
            <pc:sldMk cId="711948141" sldId="326"/>
            <ac:grpSpMk id="40" creationId="{22FBDD83-5D06-1BEC-B4AB-96D9C1DE2D69}"/>
          </ac:grpSpMkLst>
        </pc:grpChg>
        <pc:grpChg chg="del mod">
          <ac:chgData name="Borsoi, Pablo" userId="8608ec15-77a0-4c56-b567-2cb27bb2f939" providerId="ADAL" clId="{037F4E51-193F-4EFE-9B7B-30E227E89436}" dt="2023-11-12T15:08:56.760" v="1168"/>
          <ac:grpSpMkLst>
            <pc:docMk/>
            <pc:sldMk cId="711948141" sldId="326"/>
            <ac:grpSpMk id="54" creationId="{98DEB80A-1A7D-5650-9A60-FF027F35224D}"/>
          </ac:grpSpMkLst>
        </pc:grpChg>
        <pc:grpChg chg="del mod">
          <ac:chgData name="Borsoi, Pablo" userId="8608ec15-77a0-4c56-b567-2cb27bb2f939" providerId="ADAL" clId="{037F4E51-193F-4EFE-9B7B-30E227E89436}" dt="2023-11-12T15:09:00.704" v="1176"/>
          <ac:grpSpMkLst>
            <pc:docMk/>
            <pc:sldMk cId="711948141" sldId="326"/>
            <ac:grpSpMk id="62" creationId="{2F1119F0-C3A2-C336-F08A-68A68C52F0EB}"/>
          </ac:grpSpMkLst>
        </pc:grpChg>
        <pc:grpChg chg="del mod">
          <ac:chgData name="Borsoi, Pablo" userId="8608ec15-77a0-4c56-b567-2cb27bb2f939" providerId="ADAL" clId="{037F4E51-193F-4EFE-9B7B-30E227E89436}" dt="2023-11-12T15:12:21.106" v="1303"/>
          <ac:grpSpMkLst>
            <pc:docMk/>
            <pc:sldMk cId="711948141" sldId="326"/>
            <ac:grpSpMk id="70" creationId="{85F7C29A-F59E-AA5E-8A97-1734A6D9C4F4}"/>
          </ac:grpSpMkLst>
        </pc:grpChg>
        <pc:grpChg chg="mod">
          <ac:chgData name="Borsoi, Pablo" userId="8608ec15-77a0-4c56-b567-2cb27bb2f939" providerId="ADAL" clId="{037F4E51-193F-4EFE-9B7B-30E227E89436}" dt="2023-11-12T15:09:07.315" v="1184"/>
          <ac:grpSpMkLst>
            <pc:docMk/>
            <pc:sldMk cId="711948141" sldId="326"/>
            <ac:grpSpMk id="78" creationId="{C28DA8D0-0D58-0E57-9652-DAA5D301EDCE}"/>
          </ac:grpSpMkLst>
        </pc:grpChg>
        <pc:grpChg chg="mod">
          <ac:chgData name="Borsoi, Pablo" userId="8608ec15-77a0-4c56-b567-2cb27bb2f939" providerId="ADAL" clId="{037F4E51-193F-4EFE-9B7B-30E227E89436}" dt="2023-11-12T15:09:08.296" v="1187"/>
          <ac:grpSpMkLst>
            <pc:docMk/>
            <pc:sldMk cId="711948141" sldId="326"/>
            <ac:grpSpMk id="81" creationId="{8399B13B-53F2-E8D4-F127-AA5E5BF79C13}"/>
          </ac:grpSpMkLst>
        </pc:grpChg>
        <pc:grpChg chg="mod">
          <ac:chgData name="Borsoi, Pablo" userId="8608ec15-77a0-4c56-b567-2cb27bb2f939" providerId="ADAL" clId="{037F4E51-193F-4EFE-9B7B-30E227E89436}" dt="2023-11-12T15:09:18.355" v="1196"/>
          <ac:grpSpMkLst>
            <pc:docMk/>
            <pc:sldMk cId="711948141" sldId="326"/>
            <ac:grpSpMk id="90" creationId="{FAF1A92D-1B4C-871F-3F9B-2340DF384D0A}"/>
          </ac:grpSpMkLst>
        </pc:grpChg>
        <pc:grpChg chg="mod">
          <ac:chgData name="Borsoi, Pablo" userId="8608ec15-77a0-4c56-b567-2cb27bb2f939" providerId="ADAL" clId="{037F4E51-193F-4EFE-9B7B-30E227E89436}" dt="2023-11-12T15:09:22.092" v="1199"/>
          <ac:grpSpMkLst>
            <pc:docMk/>
            <pc:sldMk cId="711948141" sldId="326"/>
            <ac:grpSpMk id="93" creationId="{52C0EB84-742D-A054-9F6C-7431A96BE67B}"/>
          </ac:grpSpMkLst>
        </pc:grpChg>
        <pc:grpChg chg="mod">
          <ac:chgData name="Borsoi, Pablo" userId="8608ec15-77a0-4c56-b567-2cb27bb2f939" providerId="ADAL" clId="{037F4E51-193F-4EFE-9B7B-30E227E89436}" dt="2023-11-12T15:09:28.529" v="1206"/>
          <ac:grpSpMkLst>
            <pc:docMk/>
            <pc:sldMk cId="711948141" sldId="326"/>
            <ac:grpSpMk id="100" creationId="{F3EA0A36-6A53-8500-F7A7-11BEB8056207}"/>
          </ac:grpSpMkLst>
        </pc:grpChg>
        <pc:grpChg chg="del mod">
          <ac:chgData name="Borsoi, Pablo" userId="8608ec15-77a0-4c56-b567-2cb27bb2f939" providerId="ADAL" clId="{037F4E51-193F-4EFE-9B7B-30E227E89436}" dt="2023-11-12T15:12:21.106" v="1303"/>
          <ac:grpSpMkLst>
            <pc:docMk/>
            <pc:sldMk cId="711948141" sldId="326"/>
            <ac:grpSpMk id="105" creationId="{3B242EA0-FBA8-C927-4A2B-925C3AD29592}"/>
          </ac:grpSpMkLst>
        </pc:grpChg>
        <pc:grpChg chg="del mod">
          <ac:chgData name="Borsoi, Pablo" userId="8608ec15-77a0-4c56-b567-2cb27bb2f939" providerId="ADAL" clId="{037F4E51-193F-4EFE-9B7B-30E227E89436}" dt="2023-11-12T15:12:21.106" v="1303"/>
          <ac:grpSpMkLst>
            <pc:docMk/>
            <pc:sldMk cId="711948141" sldId="326"/>
            <ac:grpSpMk id="106" creationId="{3C222FF9-2FE6-9950-E5D7-74ABBFB55ACF}"/>
          </ac:grpSpMkLst>
        </pc:grpChg>
        <pc:grpChg chg="mod">
          <ac:chgData name="Borsoi, Pablo" userId="8608ec15-77a0-4c56-b567-2cb27bb2f939" providerId="ADAL" clId="{037F4E51-193F-4EFE-9B7B-30E227E89436}" dt="2023-11-12T15:09:37.335" v="1221"/>
          <ac:grpSpMkLst>
            <pc:docMk/>
            <pc:sldMk cId="711948141" sldId="326"/>
            <ac:grpSpMk id="116" creationId="{E78CD1B9-1D5B-752D-762D-0BBFAD777B02}"/>
          </ac:grpSpMkLst>
        </pc:grpChg>
        <pc:grpChg chg="mod">
          <ac:chgData name="Borsoi, Pablo" userId="8608ec15-77a0-4c56-b567-2cb27bb2f939" providerId="ADAL" clId="{037F4E51-193F-4EFE-9B7B-30E227E89436}" dt="2023-11-12T15:09:37.335" v="1221"/>
          <ac:grpSpMkLst>
            <pc:docMk/>
            <pc:sldMk cId="711948141" sldId="326"/>
            <ac:grpSpMk id="117" creationId="{8FB9A0E0-F493-793E-8726-BF21F8BB4365}"/>
          </ac:grpSpMkLst>
        </pc:grpChg>
        <pc:grpChg chg="mod">
          <ac:chgData name="Borsoi, Pablo" userId="8608ec15-77a0-4c56-b567-2cb27bb2f939" providerId="ADAL" clId="{037F4E51-193F-4EFE-9B7B-30E227E89436}" dt="2023-11-12T15:09:47.967" v="1227"/>
          <ac:grpSpMkLst>
            <pc:docMk/>
            <pc:sldMk cId="711948141" sldId="326"/>
            <ac:grpSpMk id="123" creationId="{9F304988-FBEF-CDDD-2214-4640922B887F}"/>
          </ac:grpSpMkLst>
        </pc:grpChg>
        <pc:grpChg chg="mod">
          <ac:chgData name="Borsoi, Pablo" userId="8608ec15-77a0-4c56-b567-2cb27bb2f939" providerId="ADAL" clId="{037F4E51-193F-4EFE-9B7B-30E227E89436}" dt="2023-11-12T15:09:53.413" v="1230"/>
          <ac:grpSpMkLst>
            <pc:docMk/>
            <pc:sldMk cId="711948141" sldId="326"/>
            <ac:grpSpMk id="126" creationId="{AEF3D2B9-922D-EE66-8707-139F17C98934}"/>
          </ac:grpSpMkLst>
        </pc:grpChg>
        <pc:grpChg chg="mod">
          <ac:chgData name="Borsoi, Pablo" userId="8608ec15-77a0-4c56-b567-2cb27bb2f939" providerId="ADAL" clId="{037F4E51-193F-4EFE-9B7B-30E227E89436}" dt="2023-11-12T15:10:57.339" v="1236"/>
          <ac:grpSpMkLst>
            <pc:docMk/>
            <pc:sldMk cId="711948141" sldId="326"/>
            <ac:grpSpMk id="132" creationId="{9613E8F4-8BED-2734-1827-E4E4FE1575F6}"/>
          </ac:grpSpMkLst>
        </pc:grpChg>
        <pc:grpChg chg="del mod">
          <ac:chgData name="Borsoi, Pablo" userId="8608ec15-77a0-4c56-b567-2cb27bb2f939" providerId="ADAL" clId="{037F4E51-193F-4EFE-9B7B-30E227E89436}" dt="2023-11-12T15:11:08.665" v="1250"/>
          <ac:grpSpMkLst>
            <pc:docMk/>
            <pc:sldMk cId="711948141" sldId="326"/>
            <ac:grpSpMk id="135" creationId="{5D6BF97D-6F41-30A5-BACE-44382AC39B22}"/>
          </ac:grpSpMkLst>
        </pc:grpChg>
        <pc:grpChg chg="del mod">
          <ac:chgData name="Borsoi, Pablo" userId="8608ec15-77a0-4c56-b567-2cb27bb2f939" providerId="ADAL" clId="{037F4E51-193F-4EFE-9B7B-30E227E89436}" dt="2023-11-12T15:11:19.217" v="1256"/>
          <ac:grpSpMkLst>
            <pc:docMk/>
            <pc:sldMk cId="711948141" sldId="326"/>
            <ac:grpSpMk id="146" creationId="{9A92AD57-34E3-327D-8C8C-2BCFFE5BA6DD}"/>
          </ac:grpSpMkLst>
        </pc:grpChg>
        <pc:grpChg chg="del mod">
          <ac:chgData name="Borsoi, Pablo" userId="8608ec15-77a0-4c56-b567-2cb27bb2f939" providerId="ADAL" clId="{037F4E51-193F-4EFE-9B7B-30E227E89436}" dt="2023-11-12T15:11:21.749" v="1260"/>
          <ac:grpSpMkLst>
            <pc:docMk/>
            <pc:sldMk cId="711948141" sldId="326"/>
            <ac:grpSpMk id="152" creationId="{667BBFDA-6A4F-F46C-49D6-0E479FEEFE1F}"/>
          </ac:grpSpMkLst>
        </pc:grpChg>
        <pc:grpChg chg="del mod">
          <ac:chgData name="Borsoi, Pablo" userId="8608ec15-77a0-4c56-b567-2cb27bb2f939" providerId="ADAL" clId="{037F4E51-193F-4EFE-9B7B-30E227E89436}" dt="2023-11-12T15:11:24.289" v="1264"/>
          <ac:grpSpMkLst>
            <pc:docMk/>
            <pc:sldMk cId="711948141" sldId="326"/>
            <ac:grpSpMk id="156" creationId="{AA0E128D-3A57-A2A2-8818-3BBF2DD84C74}"/>
          </ac:grpSpMkLst>
        </pc:grpChg>
        <pc:grpChg chg="del mod">
          <ac:chgData name="Borsoi, Pablo" userId="8608ec15-77a0-4c56-b567-2cb27bb2f939" providerId="ADAL" clId="{037F4E51-193F-4EFE-9B7B-30E227E89436}" dt="2023-11-12T15:11:33.374" v="1282"/>
          <ac:grpSpMkLst>
            <pc:docMk/>
            <pc:sldMk cId="711948141" sldId="326"/>
            <ac:grpSpMk id="160" creationId="{8DC41040-7C5C-82F5-EC82-867304A2EFFF}"/>
          </ac:grpSpMkLst>
        </pc:grpChg>
        <pc:grpChg chg="del mod">
          <ac:chgData name="Borsoi, Pablo" userId="8608ec15-77a0-4c56-b567-2cb27bb2f939" providerId="ADAL" clId="{037F4E51-193F-4EFE-9B7B-30E227E89436}" dt="2023-11-12T15:11:33.374" v="1282"/>
          <ac:grpSpMkLst>
            <pc:docMk/>
            <pc:sldMk cId="711948141" sldId="326"/>
            <ac:grpSpMk id="164" creationId="{6B9627B8-7ECF-B000-B8E4-73A4103A47A9}"/>
          </ac:grpSpMkLst>
        </pc:grpChg>
        <pc:grpChg chg="del mod">
          <ac:chgData name="Borsoi, Pablo" userId="8608ec15-77a0-4c56-b567-2cb27bb2f939" providerId="ADAL" clId="{037F4E51-193F-4EFE-9B7B-30E227E89436}" dt="2023-11-12T15:11:33.374" v="1282"/>
          <ac:grpSpMkLst>
            <pc:docMk/>
            <pc:sldMk cId="711948141" sldId="326"/>
            <ac:grpSpMk id="178" creationId="{9352B991-0990-99DB-BC6E-5BC918D40D41}"/>
          </ac:grpSpMkLst>
        </pc:grpChg>
        <pc:grpChg chg="mod">
          <ac:chgData name="Borsoi, Pablo" userId="8608ec15-77a0-4c56-b567-2cb27bb2f939" providerId="ADAL" clId="{037F4E51-193F-4EFE-9B7B-30E227E89436}" dt="2023-11-12T15:11:33.374" v="1282"/>
          <ac:grpSpMkLst>
            <pc:docMk/>
            <pc:sldMk cId="711948141" sldId="326"/>
            <ac:grpSpMk id="179" creationId="{8444A56C-D292-EADB-86A2-32FE709F2071}"/>
          </ac:grpSpMkLst>
        </pc:grpChg>
        <pc:grpChg chg="mod">
          <ac:chgData name="Borsoi, Pablo" userId="8608ec15-77a0-4c56-b567-2cb27bb2f939" providerId="ADAL" clId="{037F4E51-193F-4EFE-9B7B-30E227E89436}" dt="2023-11-12T15:11:39.191" v="1293"/>
          <ac:grpSpMkLst>
            <pc:docMk/>
            <pc:sldMk cId="711948141" sldId="326"/>
            <ac:grpSpMk id="190" creationId="{406A0168-B875-DA43-559E-32666CC5CC0A}"/>
          </ac:grpSpMkLst>
        </pc:grpChg>
        <pc:grpChg chg="mod">
          <ac:chgData name="Borsoi, Pablo" userId="8608ec15-77a0-4c56-b567-2cb27bb2f939" providerId="ADAL" clId="{037F4E51-193F-4EFE-9B7B-30E227E89436}" dt="2023-11-12T15:11:39.191" v="1293"/>
          <ac:grpSpMkLst>
            <pc:docMk/>
            <pc:sldMk cId="711948141" sldId="326"/>
            <ac:grpSpMk id="191" creationId="{7A3B40CF-79BF-25FA-D96C-C11E00779AAC}"/>
          </ac:grpSpMkLst>
        </pc:grpChg>
        <pc:grpChg chg="mod">
          <ac:chgData name="Borsoi, Pablo" userId="8608ec15-77a0-4c56-b567-2cb27bb2f939" providerId="ADAL" clId="{037F4E51-193F-4EFE-9B7B-30E227E89436}" dt="2023-11-12T15:11:42.537" v="1299"/>
          <ac:grpSpMkLst>
            <pc:docMk/>
            <pc:sldMk cId="711948141" sldId="326"/>
            <ac:grpSpMk id="197" creationId="{1B773365-C499-D7E4-9B6A-F07D5556179F}"/>
          </ac:grpSpMkLst>
        </pc:grpChg>
        <pc:grpChg chg="mod">
          <ac:chgData name="Borsoi, Pablo" userId="8608ec15-77a0-4c56-b567-2cb27bb2f939" providerId="ADAL" clId="{037F4E51-193F-4EFE-9B7B-30E227E89436}" dt="2023-11-12T15:12:21.106" v="1303"/>
          <ac:grpSpMkLst>
            <pc:docMk/>
            <pc:sldMk cId="711948141" sldId="326"/>
            <ac:grpSpMk id="201" creationId="{593A1951-2803-B5F1-53B9-B041A4B290F8}"/>
          </ac:grpSpMkLst>
        </pc:grpChg>
        <pc:picChg chg="add mod">
          <ac:chgData name="Borsoi, Pablo" userId="8608ec15-77a0-4c56-b567-2cb27bb2f939" providerId="ADAL" clId="{037F4E51-193F-4EFE-9B7B-30E227E89436}" dt="2023-11-12T15:07:39.848" v="1108" actId="1076"/>
          <ac:picMkLst>
            <pc:docMk/>
            <pc:sldMk cId="711948141" sldId="326"/>
            <ac:picMk id="3" creationId="{039A3BB6-950D-3949-B6B1-07B93F8ACF4C}"/>
          </ac:picMkLst>
        </pc:picChg>
        <pc:picChg chg="add mod">
          <ac:chgData name="Borsoi, Pablo" userId="8608ec15-77a0-4c56-b567-2cb27bb2f939" providerId="ADAL" clId="{037F4E51-193F-4EFE-9B7B-30E227E89436}" dt="2023-11-12T15:07:37.912" v="1107" actId="1076"/>
          <ac:picMkLst>
            <pc:docMk/>
            <pc:sldMk cId="711948141" sldId="326"/>
            <ac:picMk id="5" creationId="{797226AA-27B4-944A-F935-303F633C3352}"/>
          </ac:picMkLst>
        </pc:picChg>
        <pc:inkChg chg="add del">
          <ac:chgData name="Borsoi, Pablo" userId="8608ec15-77a0-4c56-b567-2cb27bb2f939" providerId="ADAL" clId="{037F4E51-193F-4EFE-9B7B-30E227E89436}" dt="2023-11-12T15:07:50.854" v="1110"/>
          <ac:inkMkLst>
            <pc:docMk/>
            <pc:sldMk cId="711948141" sldId="326"/>
            <ac:inkMk id="6" creationId="{11DAED52-2443-E39F-19D1-6B8F5DAE9D1F}"/>
          </ac:inkMkLst>
        </pc:inkChg>
        <pc:inkChg chg="add">
          <ac:chgData name="Borsoi, Pablo" userId="8608ec15-77a0-4c56-b567-2cb27bb2f939" providerId="ADAL" clId="{037F4E51-193F-4EFE-9B7B-30E227E89436}" dt="2023-11-12T15:07:55.946" v="1111" actId="9405"/>
          <ac:inkMkLst>
            <pc:docMk/>
            <pc:sldMk cId="711948141" sldId="326"/>
            <ac:inkMk id="7" creationId="{C59D81A7-949F-003E-F49F-75DD7386651C}"/>
          </ac:inkMkLst>
        </pc:inkChg>
        <pc:inkChg chg="add">
          <ac:chgData name="Borsoi, Pablo" userId="8608ec15-77a0-4c56-b567-2cb27bb2f939" providerId="ADAL" clId="{037F4E51-193F-4EFE-9B7B-30E227E89436}" dt="2023-11-12T15:07:58.427" v="1112" actId="9405"/>
          <ac:inkMkLst>
            <pc:docMk/>
            <pc:sldMk cId="711948141" sldId="326"/>
            <ac:inkMk id="8" creationId="{6844B529-C6D3-D691-8589-8567C20FA78C}"/>
          </ac:inkMkLst>
        </pc:inkChg>
        <pc:inkChg chg="add">
          <ac:chgData name="Borsoi, Pablo" userId="8608ec15-77a0-4c56-b567-2cb27bb2f939" providerId="ADAL" clId="{037F4E51-193F-4EFE-9B7B-30E227E89436}" dt="2023-11-12T15:08:09.408" v="1113" actId="9405"/>
          <ac:inkMkLst>
            <pc:docMk/>
            <pc:sldMk cId="711948141" sldId="326"/>
            <ac:inkMk id="9" creationId="{1B124378-BD8B-0686-32F9-9DF376946FDD}"/>
          </ac:inkMkLst>
        </pc:inkChg>
        <pc:inkChg chg="add">
          <ac:chgData name="Borsoi, Pablo" userId="8608ec15-77a0-4c56-b567-2cb27bb2f939" providerId="ADAL" clId="{037F4E51-193F-4EFE-9B7B-30E227E89436}" dt="2023-11-12T15:08:16.669" v="1114" actId="9405"/>
          <ac:inkMkLst>
            <pc:docMk/>
            <pc:sldMk cId="711948141" sldId="326"/>
            <ac:inkMk id="10" creationId="{3144D021-07C3-0E91-0A1D-3AA54F268592}"/>
          </ac:inkMkLst>
        </pc:inkChg>
        <pc:inkChg chg="add mod">
          <ac:chgData name="Borsoi, Pablo" userId="8608ec15-77a0-4c56-b567-2cb27bb2f939" providerId="ADAL" clId="{037F4E51-193F-4EFE-9B7B-30E227E89436}" dt="2023-11-12T15:08:19.259" v="1117"/>
          <ac:inkMkLst>
            <pc:docMk/>
            <pc:sldMk cId="711948141" sldId="326"/>
            <ac:inkMk id="11" creationId="{996D3FB2-200E-50E3-9477-4E70930FE5D9}"/>
          </ac:inkMkLst>
        </pc:inkChg>
        <pc:inkChg chg="add mod">
          <ac:chgData name="Borsoi, Pablo" userId="8608ec15-77a0-4c56-b567-2cb27bb2f939" providerId="ADAL" clId="{037F4E51-193F-4EFE-9B7B-30E227E89436}" dt="2023-11-12T15:08:19.259" v="1117"/>
          <ac:inkMkLst>
            <pc:docMk/>
            <pc:sldMk cId="711948141" sldId="326"/>
            <ac:inkMk id="12" creationId="{99C2C566-1D31-FA8C-FB57-4431CEB4DB75}"/>
          </ac:inkMkLst>
        </pc:inkChg>
        <pc:inkChg chg="add mod">
          <ac:chgData name="Borsoi, Pablo" userId="8608ec15-77a0-4c56-b567-2cb27bb2f939" providerId="ADAL" clId="{037F4E51-193F-4EFE-9B7B-30E227E89436}" dt="2023-11-12T15:08:27.321" v="1123"/>
          <ac:inkMkLst>
            <pc:docMk/>
            <pc:sldMk cId="711948141" sldId="326"/>
            <ac:inkMk id="14" creationId="{AC1056D5-C2D9-5352-963A-D3A7ED0660F8}"/>
          </ac:inkMkLst>
        </pc:inkChg>
        <pc:inkChg chg="add mod">
          <ac:chgData name="Borsoi, Pablo" userId="8608ec15-77a0-4c56-b567-2cb27bb2f939" providerId="ADAL" clId="{037F4E51-193F-4EFE-9B7B-30E227E89436}" dt="2023-11-12T15:08:27.321" v="1123"/>
          <ac:inkMkLst>
            <pc:docMk/>
            <pc:sldMk cId="711948141" sldId="326"/>
            <ac:inkMk id="15" creationId="{D2B585A6-4535-BA52-4FFD-98F4FE6C2D27}"/>
          </ac:inkMkLst>
        </pc:inkChg>
        <pc:inkChg chg="add mod">
          <ac:chgData name="Borsoi, Pablo" userId="8608ec15-77a0-4c56-b567-2cb27bb2f939" providerId="ADAL" clId="{037F4E51-193F-4EFE-9B7B-30E227E89436}" dt="2023-11-12T15:08:27.321" v="1123"/>
          <ac:inkMkLst>
            <pc:docMk/>
            <pc:sldMk cId="711948141" sldId="326"/>
            <ac:inkMk id="17" creationId="{1C1CFCFA-4DF5-A79C-5136-458D5B2EAC33}"/>
          </ac:inkMkLst>
        </pc:inkChg>
        <pc:inkChg chg="add">
          <ac:chgData name="Borsoi, Pablo" userId="8608ec15-77a0-4c56-b567-2cb27bb2f939" providerId="ADAL" clId="{037F4E51-193F-4EFE-9B7B-30E227E89436}" dt="2023-11-12T15:08:26.520" v="1122" actId="9405"/>
          <ac:inkMkLst>
            <pc:docMk/>
            <pc:sldMk cId="711948141" sldId="326"/>
            <ac:inkMk id="18" creationId="{F349C851-7756-A96C-F389-08B6FE4E5E96}"/>
          </ac:inkMkLst>
        </pc:inkChg>
        <pc:inkChg chg="add mod">
          <ac:chgData name="Borsoi, Pablo" userId="8608ec15-77a0-4c56-b567-2cb27bb2f939" providerId="ADAL" clId="{037F4E51-193F-4EFE-9B7B-30E227E89436}" dt="2023-11-12T15:12:21.106" v="1303"/>
          <ac:inkMkLst>
            <pc:docMk/>
            <pc:sldMk cId="711948141" sldId="326"/>
            <ac:inkMk id="20" creationId="{9CE4AE8E-219A-86DC-4A87-D45B1E5EF6F0}"/>
          </ac:inkMkLst>
        </pc:inkChg>
        <pc:inkChg chg="add mod">
          <ac:chgData name="Borsoi, Pablo" userId="8608ec15-77a0-4c56-b567-2cb27bb2f939" providerId="ADAL" clId="{037F4E51-193F-4EFE-9B7B-30E227E89436}" dt="2023-11-12T15:12:21.106" v="1303"/>
          <ac:inkMkLst>
            <pc:docMk/>
            <pc:sldMk cId="711948141" sldId="326"/>
            <ac:inkMk id="21" creationId="{D59131C7-9901-2ABD-387B-1E8C9E922D96}"/>
          </ac:inkMkLst>
        </pc:inkChg>
        <pc:inkChg chg="add mod">
          <ac:chgData name="Borsoi, Pablo" userId="8608ec15-77a0-4c56-b567-2cb27bb2f939" providerId="ADAL" clId="{037F4E51-193F-4EFE-9B7B-30E227E89436}" dt="2023-11-12T15:12:21.106" v="1303"/>
          <ac:inkMkLst>
            <pc:docMk/>
            <pc:sldMk cId="711948141" sldId="326"/>
            <ac:inkMk id="22" creationId="{259ED72B-08CE-17B6-92C3-BF6513D6EB84}"/>
          </ac:inkMkLst>
        </pc:inkChg>
        <pc:inkChg chg="add mod">
          <ac:chgData name="Borsoi, Pablo" userId="8608ec15-77a0-4c56-b567-2cb27bb2f939" providerId="ADAL" clId="{037F4E51-193F-4EFE-9B7B-30E227E89436}" dt="2023-11-12T15:12:21.106" v="1303"/>
          <ac:inkMkLst>
            <pc:docMk/>
            <pc:sldMk cId="711948141" sldId="326"/>
            <ac:inkMk id="23" creationId="{2902A7D6-CB63-4EE0-1CBC-60C2CEF0BE64}"/>
          </ac:inkMkLst>
        </pc:inkChg>
        <pc:inkChg chg="add mod">
          <ac:chgData name="Borsoi, Pablo" userId="8608ec15-77a0-4c56-b567-2cb27bb2f939" providerId="ADAL" clId="{037F4E51-193F-4EFE-9B7B-30E227E89436}" dt="2023-11-12T15:12:21.106" v="1303"/>
          <ac:inkMkLst>
            <pc:docMk/>
            <pc:sldMk cId="711948141" sldId="326"/>
            <ac:inkMk id="24" creationId="{EAF497A4-4AF1-D8B9-878D-20AB3C63EB4C}"/>
          </ac:inkMkLst>
        </pc:inkChg>
        <pc:inkChg chg="add mod">
          <ac:chgData name="Borsoi, Pablo" userId="8608ec15-77a0-4c56-b567-2cb27bb2f939" providerId="ADAL" clId="{037F4E51-193F-4EFE-9B7B-30E227E89436}" dt="2023-11-12T15:12:21.106" v="1303"/>
          <ac:inkMkLst>
            <pc:docMk/>
            <pc:sldMk cId="711948141" sldId="326"/>
            <ac:inkMk id="26" creationId="{AE8E5B62-F4A6-D57F-54FA-934DAD05E7AC}"/>
          </ac:inkMkLst>
        </pc:inkChg>
        <pc:inkChg chg="add mod">
          <ac:chgData name="Borsoi, Pablo" userId="8608ec15-77a0-4c56-b567-2cb27bb2f939" providerId="ADAL" clId="{037F4E51-193F-4EFE-9B7B-30E227E89436}" dt="2023-11-12T15:12:21.106" v="1303"/>
          <ac:inkMkLst>
            <pc:docMk/>
            <pc:sldMk cId="711948141" sldId="326"/>
            <ac:inkMk id="27" creationId="{D7456BE7-D6CA-671D-07BD-4F685F31483A}"/>
          </ac:inkMkLst>
        </pc:inkChg>
        <pc:inkChg chg="add mod">
          <ac:chgData name="Borsoi, Pablo" userId="8608ec15-77a0-4c56-b567-2cb27bb2f939" providerId="ADAL" clId="{037F4E51-193F-4EFE-9B7B-30E227E89436}" dt="2023-11-12T15:12:21.106" v="1303"/>
          <ac:inkMkLst>
            <pc:docMk/>
            <pc:sldMk cId="711948141" sldId="326"/>
            <ac:inkMk id="29" creationId="{3806CF53-C30D-948C-83A6-7C10589FE267}"/>
          </ac:inkMkLst>
        </pc:inkChg>
        <pc:inkChg chg="add mod">
          <ac:chgData name="Borsoi, Pablo" userId="8608ec15-77a0-4c56-b567-2cb27bb2f939" providerId="ADAL" clId="{037F4E51-193F-4EFE-9B7B-30E227E89436}" dt="2023-11-12T15:12:21.106" v="1303"/>
          <ac:inkMkLst>
            <pc:docMk/>
            <pc:sldMk cId="711948141" sldId="326"/>
            <ac:inkMk id="31" creationId="{2E7D129E-B43F-13A4-27F6-AAF166CF1508}"/>
          </ac:inkMkLst>
        </pc:inkChg>
        <pc:inkChg chg="add mod">
          <ac:chgData name="Borsoi, Pablo" userId="8608ec15-77a0-4c56-b567-2cb27bb2f939" providerId="ADAL" clId="{037F4E51-193F-4EFE-9B7B-30E227E89436}" dt="2023-11-12T15:12:21.106" v="1303"/>
          <ac:inkMkLst>
            <pc:docMk/>
            <pc:sldMk cId="711948141" sldId="326"/>
            <ac:inkMk id="33" creationId="{4F238D29-7A14-FFE5-CBB0-DBD637C567E7}"/>
          </ac:inkMkLst>
        </pc:inkChg>
        <pc:inkChg chg="add del mod">
          <ac:chgData name="Borsoi, Pablo" userId="8608ec15-77a0-4c56-b567-2cb27bb2f939" providerId="ADAL" clId="{037F4E51-193F-4EFE-9B7B-30E227E89436}" dt="2023-11-12T15:08:42.233" v="1142"/>
          <ac:inkMkLst>
            <pc:docMk/>
            <pc:sldMk cId="711948141" sldId="326"/>
            <ac:inkMk id="35" creationId="{5CDFA07F-0D80-425E-7D90-F9E8695A6270}"/>
          </ac:inkMkLst>
        </pc:inkChg>
        <pc:inkChg chg="add mod">
          <ac:chgData name="Borsoi, Pablo" userId="8608ec15-77a0-4c56-b567-2cb27bb2f939" providerId="ADAL" clId="{037F4E51-193F-4EFE-9B7B-30E227E89436}" dt="2023-11-12T15:12:21.106" v="1303"/>
          <ac:inkMkLst>
            <pc:docMk/>
            <pc:sldMk cId="711948141" sldId="326"/>
            <ac:inkMk id="37" creationId="{D4FEAC67-889A-BFE9-39E6-961E37D6ACAF}"/>
          </ac:inkMkLst>
        </pc:inkChg>
        <pc:inkChg chg="add mod">
          <ac:chgData name="Borsoi, Pablo" userId="8608ec15-77a0-4c56-b567-2cb27bb2f939" providerId="ADAL" clId="{037F4E51-193F-4EFE-9B7B-30E227E89436}" dt="2023-11-12T15:12:21.106" v="1303"/>
          <ac:inkMkLst>
            <pc:docMk/>
            <pc:sldMk cId="711948141" sldId="326"/>
            <ac:inkMk id="38" creationId="{DE43560E-DE01-7E3E-F201-A6F77201756D}"/>
          </ac:inkMkLst>
        </pc:inkChg>
        <pc:inkChg chg="add mod">
          <ac:chgData name="Borsoi, Pablo" userId="8608ec15-77a0-4c56-b567-2cb27bb2f939" providerId="ADAL" clId="{037F4E51-193F-4EFE-9B7B-30E227E89436}" dt="2023-11-12T15:12:21.106" v="1303"/>
          <ac:inkMkLst>
            <pc:docMk/>
            <pc:sldMk cId="711948141" sldId="326"/>
            <ac:inkMk id="39" creationId="{E8B909B0-68A1-22C3-8DED-329EF4A8FFCE}"/>
          </ac:inkMkLst>
        </pc:inkChg>
        <pc:inkChg chg="add mod">
          <ac:chgData name="Borsoi, Pablo" userId="8608ec15-77a0-4c56-b567-2cb27bb2f939" providerId="ADAL" clId="{037F4E51-193F-4EFE-9B7B-30E227E89436}" dt="2023-11-12T15:12:21.106" v="1303"/>
          <ac:inkMkLst>
            <pc:docMk/>
            <pc:sldMk cId="711948141" sldId="326"/>
            <ac:inkMk id="41" creationId="{4B002496-5E48-ADAD-76A3-37BCE82F2517}"/>
          </ac:inkMkLst>
        </pc:inkChg>
        <pc:inkChg chg="add mod">
          <ac:chgData name="Borsoi, Pablo" userId="8608ec15-77a0-4c56-b567-2cb27bb2f939" providerId="ADAL" clId="{037F4E51-193F-4EFE-9B7B-30E227E89436}" dt="2023-11-12T15:12:21.106" v="1303"/>
          <ac:inkMkLst>
            <pc:docMk/>
            <pc:sldMk cId="711948141" sldId="326"/>
            <ac:inkMk id="42" creationId="{26B8197B-E7AA-D934-1BCE-5633C84A94A4}"/>
          </ac:inkMkLst>
        </pc:inkChg>
        <pc:inkChg chg="add mod">
          <ac:chgData name="Borsoi, Pablo" userId="8608ec15-77a0-4c56-b567-2cb27bb2f939" providerId="ADAL" clId="{037F4E51-193F-4EFE-9B7B-30E227E89436}" dt="2023-11-12T15:12:21.106" v="1303"/>
          <ac:inkMkLst>
            <pc:docMk/>
            <pc:sldMk cId="711948141" sldId="326"/>
            <ac:inkMk id="43" creationId="{E884DB09-DEB6-E1ED-A69C-D64F2655581D}"/>
          </ac:inkMkLst>
        </pc:inkChg>
        <pc:inkChg chg="add mod">
          <ac:chgData name="Borsoi, Pablo" userId="8608ec15-77a0-4c56-b567-2cb27bb2f939" providerId="ADAL" clId="{037F4E51-193F-4EFE-9B7B-30E227E89436}" dt="2023-11-12T15:12:21.106" v="1303"/>
          <ac:inkMkLst>
            <pc:docMk/>
            <pc:sldMk cId="711948141" sldId="326"/>
            <ac:inkMk id="44" creationId="{FB1B2A2C-5849-D3AE-A09C-2B6342820579}"/>
          </ac:inkMkLst>
        </pc:inkChg>
        <pc:inkChg chg="add mod">
          <ac:chgData name="Borsoi, Pablo" userId="8608ec15-77a0-4c56-b567-2cb27bb2f939" providerId="ADAL" clId="{037F4E51-193F-4EFE-9B7B-30E227E89436}" dt="2023-11-12T15:12:21.106" v="1303"/>
          <ac:inkMkLst>
            <pc:docMk/>
            <pc:sldMk cId="711948141" sldId="326"/>
            <ac:inkMk id="45" creationId="{56FBC232-D3D9-FB9B-6E16-0B89DC54EFCA}"/>
          </ac:inkMkLst>
        </pc:inkChg>
        <pc:inkChg chg="add mod">
          <ac:chgData name="Borsoi, Pablo" userId="8608ec15-77a0-4c56-b567-2cb27bb2f939" providerId="ADAL" clId="{037F4E51-193F-4EFE-9B7B-30E227E89436}" dt="2023-11-12T15:12:21.106" v="1303"/>
          <ac:inkMkLst>
            <pc:docMk/>
            <pc:sldMk cId="711948141" sldId="326"/>
            <ac:inkMk id="46" creationId="{9A63C11C-94FC-DBC2-2B35-987943808DD5}"/>
          </ac:inkMkLst>
        </pc:inkChg>
        <pc:inkChg chg="add mod">
          <ac:chgData name="Borsoi, Pablo" userId="8608ec15-77a0-4c56-b567-2cb27bb2f939" providerId="ADAL" clId="{037F4E51-193F-4EFE-9B7B-30E227E89436}" dt="2023-11-12T15:12:21.106" v="1303"/>
          <ac:inkMkLst>
            <pc:docMk/>
            <pc:sldMk cId="711948141" sldId="326"/>
            <ac:inkMk id="47" creationId="{9072332F-78CE-AC98-DC09-6FB2AAC4D1FE}"/>
          </ac:inkMkLst>
        </pc:inkChg>
        <pc:inkChg chg="add mod">
          <ac:chgData name="Borsoi, Pablo" userId="8608ec15-77a0-4c56-b567-2cb27bb2f939" providerId="ADAL" clId="{037F4E51-193F-4EFE-9B7B-30E227E89436}" dt="2023-11-12T15:12:21.106" v="1303"/>
          <ac:inkMkLst>
            <pc:docMk/>
            <pc:sldMk cId="711948141" sldId="326"/>
            <ac:inkMk id="48" creationId="{EFC0D298-273C-B9FA-10C2-5332047F65EF}"/>
          </ac:inkMkLst>
        </pc:inkChg>
        <pc:inkChg chg="add mod">
          <ac:chgData name="Borsoi, Pablo" userId="8608ec15-77a0-4c56-b567-2cb27bb2f939" providerId="ADAL" clId="{037F4E51-193F-4EFE-9B7B-30E227E89436}" dt="2023-11-12T15:12:21.106" v="1303"/>
          <ac:inkMkLst>
            <pc:docMk/>
            <pc:sldMk cId="711948141" sldId="326"/>
            <ac:inkMk id="49" creationId="{80F2F5B7-E34A-F4D6-96B6-039DC053A1F6}"/>
          </ac:inkMkLst>
        </pc:inkChg>
        <pc:inkChg chg="add mod">
          <ac:chgData name="Borsoi, Pablo" userId="8608ec15-77a0-4c56-b567-2cb27bb2f939" providerId="ADAL" clId="{037F4E51-193F-4EFE-9B7B-30E227E89436}" dt="2023-11-12T15:12:21.106" v="1303"/>
          <ac:inkMkLst>
            <pc:docMk/>
            <pc:sldMk cId="711948141" sldId="326"/>
            <ac:inkMk id="50" creationId="{F92FD4C1-F02B-41A6-C901-EFDB8109B515}"/>
          </ac:inkMkLst>
        </pc:inkChg>
        <pc:inkChg chg="add mod">
          <ac:chgData name="Borsoi, Pablo" userId="8608ec15-77a0-4c56-b567-2cb27bb2f939" providerId="ADAL" clId="{037F4E51-193F-4EFE-9B7B-30E227E89436}" dt="2023-11-12T15:12:21.106" v="1303"/>
          <ac:inkMkLst>
            <pc:docMk/>
            <pc:sldMk cId="711948141" sldId="326"/>
            <ac:inkMk id="51" creationId="{A323AA94-3887-3555-FA3D-FD4C72A27EC2}"/>
          </ac:inkMkLst>
        </pc:inkChg>
        <pc:inkChg chg="add mod">
          <ac:chgData name="Borsoi, Pablo" userId="8608ec15-77a0-4c56-b567-2cb27bb2f939" providerId="ADAL" clId="{037F4E51-193F-4EFE-9B7B-30E227E89436}" dt="2023-11-12T15:12:21.106" v="1303"/>
          <ac:inkMkLst>
            <pc:docMk/>
            <pc:sldMk cId="711948141" sldId="326"/>
            <ac:inkMk id="52" creationId="{B41A2E03-1C9A-46F0-254D-844762F372F9}"/>
          </ac:inkMkLst>
        </pc:inkChg>
        <pc:inkChg chg="add mod">
          <ac:chgData name="Borsoi, Pablo" userId="8608ec15-77a0-4c56-b567-2cb27bb2f939" providerId="ADAL" clId="{037F4E51-193F-4EFE-9B7B-30E227E89436}" dt="2023-11-12T15:12:21.106" v="1303"/>
          <ac:inkMkLst>
            <pc:docMk/>
            <pc:sldMk cId="711948141" sldId="326"/>
            <ac:inkMk id="53" creationId="{3646A8E4-BC4F-FC75-F6FB-03F9D02A2BF8}"/>
          </ac:inkMkLst>
        </pc:inkChg>
        <pc:inkChg chg="add mod">
          <ac:chgData name="Borsoi, Pablo" userId="8608ec15-77a0-4c56-b567-2cb27bb2f939" providerId="ADAL" clId="{037F4E51-193F-4EFE-9B7B-30E227E89436}" dt="2023-11-12T15:12:21.106" v="1303"/>
          <ac:inkMkLst>
            <pc:docMk/>
            <pc:sldMk cId="711948141" sldId="326"/>
            <ac:inkMk id="55" creationId="{9F10C8A3-C20F-F890-EE8E-8107F6168CD7}"/>
          </ac:inkMkLst>
        </pc:inkChg>
        <pc:inkChg chg="add mod">
          <ac:chgData name="Borsoi, Pablo" userId="8608ec15-77a0-4c56-b567-2cb27bb2f939" providerId="ADAL" clId="{037F4E51-193F-4EFE-9B7B-30E227E89436}" dt="2023-11-12T15:12:21.106" v="1303"/>
          <ac:inkMkLst>
            <pc:docMk/>
            <pc:sldMk cId="711948141" sldId="326"/>
            <ac:inkMk id="56" creationId="{5E5B8D72-A02B-96BD-66E0-D6C1F9FB48CA}"/>
          </ac:inkMkLst>
        </pc:inkChg>
        <pc:inkChg chg="add mod">
          <ac:chgData name="Borsoi, Pablo" userId="8608ec15-77a0-4c56-b567-2cb27bb2f939" providerId="ADAL" clId="{037F4E51-193F-4EFE-9B7B-30E227E89436}" dt="2023-11-12T15:12:21.106" v="1303"/>
          <ac:inkMkLst>
            <pc:docMk/>
            <pc:sldMk cId="711948141" sldId="326"/>
            <ac:inkMk id="57" creationId="{FD9DAFA5-5836-97FA-6E57-EF5D35458080}"/>
          </ac:inkMkLst>
        </pc:inkChg>
        <pc:inkChg chg="add mod">
          <ac:chgData name="Borsoi, Pablo" userId="8608ec15-77a0-4c56-b567-2cb27bb2f939" providerId="ADAL" clId="{037F4E51-193F-4EFE-9B7B-30E227E89436}" dt="2023-11-12T15:12:21.106" v="1303"/>
          <ac:inkMkLst>
            <pc:docMk/>
            <pc:sldMk cId="711948141" sldId="326"/>
            <ac:inkMk id="58" creationId="{1862F381-A8D2-394C-FA06-BA945A6FC3AA}"/>
          </ac:inkMkLst>
        </pc:inkChg>
        <pc:inkChg chg="add mod">
          <ac:chgData name="Borsoi, Pablo" userId="8608ec15-77a0-4c56-b567-2cb27bb2f939" providerId="ADAL" clId="{037F4E51-193F-4EFE-9B7B-30E227E89436}" dt="2023-11-12T15:12:21.106" v="1303"/>
          <ac:inkMkLst>
            <pc:docMk/>
            <pc:sldMk cId="711948141" sldId="326"/>
            <ac:inkMk id="59" creationId="{539A967E-8B77-930E-2F09-A7B8A36AAD7D}"/>
          </ac:inkMkLst>
        </pc:inkChg>
        <pc:inkChg chg="add mod">
          <ac:chgData name="Borsoi, Pablo" userId="8608ec15-77a0-4c56-b567-2cb27bb2f939" providerId="ADAL" clId="{037F4E51-193F-4EFE-9B7B-30E227E89436}" dt="2023-11-12T15:12:21.106" v="1303"/>
          <ac:inkMkLst>
            <pc:docMk/>
            <pc:sldMk cId="711948141" sldId="326"/>
            <ac:inkMk id="60" creationId="{BECEAB80-08EC-7F88-A16B-B5E6D5F655BF}"/>
          </ac:inkMkLst>
        </pc:inkChg>
        <pc:inkChg chg="add mod">
          <ac:chgData name="Borsoi, Pablo" userId="8608ec15-77a0-4c56-b567-2cb27bb2f939" providerId="ADAL" clId="{037F4E51-193F-4EFE-9B7B-30E227E89436}" dt="2023-11-12T15:12:21.106" v="1303"/>
          <ac:inkMkLst>
            <pc:docMk/>
            <pc:sldMk cId="711948141" sldId="326"/>
            <ac:inkMk id="61" creationId="{1B6D8D05-944E-551A-DF1D-AD2F08357F20}"/>
          </ac:inkMkLst>
        </pc:inkChg>
        <pc:inkChg chg="add mod">
          <ac:chgData name="Borsoi, Pablo" userId="8608ec15-77a0-4c56-b567-2cb27bb2f939" providerId="ADAL" clId="{037F4E51-193F-4EFE-9B7B-30E227E89436}" dt="2023-11-12T15:12:21.106" v="1303"/>
          <ac:inkMkLst>
            <pc:docMk/>
            <pc:sldMk cId="711948141" sldId="326"/>
            <ac:inkMk id="63" creationId="{4EA3F285-CBD2-832D-61B6-2582B029A48C}"/>
          </ac:inkMkLst>
        </pc:inkChg>
        <pc:inkChg chg="add mod">
          <ac:chgData name="Borsoi, Pablo" userId="8608ec15-77a0-4c56-b567-2cb27bb2f939" providerId="ADAL" clId="{037F4E51-193F-4EFE-9B7B-30E227E89436}" dt="2023-11-12T15:12:21.106" v="1303"/>
          <ac:inkMkLst>
            <pc:docMk/>
            <pc:sldMk cId="711948141" sldId="326"/>
            <ac:inkMk id="64" creationId="{C0B5F51C-3E4A-B3A3-BE18-426C8CA46332}"/>
          </ac:inkMkLst>
        </pc:inkChg>
        <pc:inkChg chg="add mod">
          <ac:chgData name="Borsoi, Pablo" userId="8608ec15-77a0-4c56-b567-2cb27bb2f939" providerId="ADAL" clId="{037F4E51-193F-4EFE-9B7B-30E227E89436}" dt="2023-11-12T15:12:21.106" v="1303"/>
          <ac:inkMkLst>
            <pc:docMk/>
            <pc:sldMk cId="711948141" sldId="326"/>
            <ac:inkMk id="65" creationId="{0C7F923F-0A26-65D8-9303-8AE38D1CD189}"/>
          </ac:inkMkLst>
        </pc:inkChg>
        <pc:inkChg chg="add mod">
          <ac:chgData name="Borsoi, Pablo" userId="8608ec15-77a0-4c56-b567-2cb27bb2f939" providerId="ADAL" clId="{037F4E51-193F-4EFE-9B7B-30E227E89436}" dt="2023-11-12T15:12:21.106" v="1303"/>
          <ac:inkMkLst>
            <pc:docMk/>
            <pc:sldMk cId="711948141" sldId="326"/>
            <ac:inkMk id="66" creationId="{5BB4E8B9-45E6-200E-E5EC-682B7079F68A}"/>
          </ac:inkMkLst>
        </pc:inkChg>
        <pc:inkChg chg="add mod">
          <ac:chgData name="Borsoi, Pablo" userId="8608ec15-77a0-4c56-b567-2cb27bb2f939" providerId="ADAL" clId="{037F4E51-193F-4EFE-9B7B-30E227E89436}" dt="2023-11-12T15:12:21.106" v="1303"/>
          <ac:inkMkLst>
            <pc:docMk/>
            <pc:sldMk cId="711948141" sldId="326"/>
            <ac:inkMk id="67" creationId="{BB77B6EA-DDD9-7E68-D4EA-C2A9B9F89531}"/>
          </ac:inkMkLst>
        </pc:inkChg>
        <pc:inkChg chg="add mod">
          <ac:chgData name="Borsoi, Pablo" userId="8608ec15-77a0-4c56-b567-2cb27bb2f939" providerId="ADAL" clId="{037F4E51-193F-4EFE-9B7B-30E227E89436}" dt="2023-11-12T15:12:21.106" v="1303"/>
          <ac:inkMkLst>
            <pc:docMk/>
            <pc:sldMk cId="711948141" sldId="326"/>
            <ac:inkMk id="68" creationId="{ADF6F925-7163-2254-E47D-32B9791A9A4E}"/>
          </ac:inkMkLst>
        </pc:inkChg>
        <pc:inkChg chg="add mod">
          <ac:chgData name="Borsoi, Pablo" userId="8608ec15-77a0-4c56-b567-2cb27bb2f939" providerId="ADAL" clId="{037F4E51-193F-4EFE-9B7B-30E227E89436}" dt="2023-11-12T15:12:21.106" v="1303"/>
          <ac:inkMkLst>
            <pc:docMk/>
            <pc:sldMk cId="711948141" sldId="326"/>
            <ac:inkMk id="69" creationId="{B021D2C9-C967-7C57-8721-C1AE7A758DF8}"/>
          </ac:inkMkLst>
        </pc:inkChg>
        <pc:inkChg chg="add mod">
          <ac:chgData name="Borsoi, Pablo" userId="8608ec15-77a0-4c56-b567-2cb27bb2f939" providerId="ADAL" clId="{037F4E51-193F-4EFE-9B7B-30E227E89436}" dt="2023-11-12T15:09:07.315" v="1184"/>
          <ac:inkMkLst>
            <pc:docMk/>
            <pc:sldMk cId="711948141" sldId="326"/>
            <ac:inkMk id="71" creationId="{95515D92-DBBA-0CF0-849C-70540AFA3EBD}"/>
          </ac:inkMkLst>
        </pc:inkChg>
        <pc:inkChg chg="add mod">
          <ac:chgData name="Borsoi, Pablo" userId="8608ec15-77a0-4c56-b567-2cb27bb2f939" providerId="ADAL" clId="{037F4E51-193F-4EFE-9B7B-30E227E89436}" dt="2023-11-12T15:09:07.315" v="1184"/>
          <ac:inkMkLst>
            <pc:docMk/>
            <pc:sldMk cId="711948141" sldId="326"/>
            <ac:inkMk id="72" creationId="{0AEFC7C6-D1F9-DD18-5C7C-AD0BC2B603C6}"/>
          </ac:inkMkLst>
        </pc:inkChg>
        <pc:inkChg chg="add mod">
          <ac:chgData name="Borsoi, Pablo" userId="8608ec15-77a0-4c56-b567-2cb27bb2f939" providerId="ADAL" clId="{037F4E51-193F-4EFE-9B7B-30E227E89436}" dt="2023-11-12T15:09:07.315" v="1184"/>
          <ac:inkMkLst>
            <pc:docMk/>
            <pc:sldMk cId="711948141" sldId="326"/>
            <ac:inkMk id="73" creationId="{108F7DEE-3B67-C7DF-8E94-31FDF790E5C0}"/>
          </ac:inkMkLst>
        </pc:inkChg>
        <pc:inkChg chg="add mod">
          <ac:chgData name="Borsoi, Pablo" userId="8608ec15-77a0-4c56-b567-2cb27bb2f939" providerId="ADAL" clId="{037F4E51-193F-4EFE-9B7B-30E227E89436}" dt="2023-11-12T15:09:07.315" v="1184"/>
          <ac:inkMkLst>
            <pc:docMk/>
            <pc:sldMk cId="711948141" sldId="326"/>
            <ac:inkMk id="74" creationId="{B7FC3442-725B-1B11-1A13-7F5CED697A30}"/>
          </ac:inkMkLst>
        </pc:inkChg>
        <pc:inkChg chg="add mod">
          <ac:chgData name="Borsoi, Pablo" userId="8608ec15-77a0-4c56-b567-2cb27bb2f939" providerId="ADAL" clId="{037F4E51-193F-4EFE-9B7B-30E227E89436}" dt="2023-11-12T15:09:07.315" v="1184"/>
          <ac:inkMkLst>
            <pc:docMk/>
            <pc:sldMk cId="711948141" sldId="326"/>
            <ac:inkMk id="75" creationId="{C7F77964-BE69-FCB9-51E7-88C7E842E1FB}"/>
          </ac:inkMkLst>
        </pc:inkChg>
        <pc:inkChg chg="add mod">
          <ac:chgData name="Borsoi, Pablo" userId="8608ec15-77a0-4c56-b567-2cb27bb2f939" providerId="ADAL" clId="{037F4E51-193F-4EFE-9B7B-30E227E89436}" dt="2023-11-12T15:09:07.315" v="1184"/>
          <ac:inkMkLst>
            <pc:docMk/>
            <pc:sldMk cId="711948141" sldId="326"/>
            <ac:inkMk id="76" creationId="{B95D872C-1D68-69D6-5CB8-7FB6316BEE86}"/>
          </ac:inkMkLst>
        </pc:inkChg>
        <pc:inkChg chg="add mod">
          <ac:chgData name="Borsoi, Pablo" userId="8608ec15-77a0-4c56-b567-2cb27bb2f939" providerId="ADAL" clId="{037F4E51-193F-4EFE-9B7B-30E227E89436}" dt="2023-11-12T15:09:07.315" v="1184"/>
          <ac:inkMkLst>
            <pc:docMk/>
            <pc:sldMk cId="711948141" sldId="326"/>
            <ac:inkMk id="77" creationId="{CDB0BC75-5FBB-0DB7-539C-261761641119}"/>
          </ac:inkMkLst>
        </pc:inkChg>
        <pc:inkChg chg="add mod">
          <ac:chgData name="Borsoi, Pablo" userId="8608ec15-77a0-4c56-b567-2cb27bb2f939" providerId="ADAL" clId="{037F4E51-193F-4EFE-9B7B-30E227E89436}" dt="2023-11-12T15:09:08.296" v="1187"/>
          <ac:inkMkLst>
            <pc:docMk/>
            <pc:sldMk cId="711948141" sldId="326"/>
            <ac:inkMk id="79" creationId="{B1C6700E-4B41-9D21-4CBC-41C527B4E7EF}"/>
          </ac:inkMkLst>
        </pc:inkChg>
        <pc:inkChg chg="add mod">
          <ac:chgData name="Borsoi, Pablo" userId="8608ec15-77a0-4c56-b567-2cb27bb2f939" providerId="ADAL" clId="{037F4E51-193F-4EFE-9B7B-30E227E89436}" dt="2023-11-12T15:09:08.296" v="1187"/>
          <ac:inkMkLst>
            <pc:docMk/>
            <pc:sldMk cId="711948141" sldId="326"/>
            <ac:inkMk id="80" creationId="{2E16710D-B73A-3A2C-162F-D1599FD02B63}"/>
          </ac:inkMkLst>
        </pc:inkChg>
        <pc:inkChg chg="add mod">
          <ac:chgData name="Borsoi, Pablo" userId="8608ec15-77a0-4c56-b567-2cb27bb2f939" providerId="ADAL" clId="{037F4E51-193F-4EFE-9B7B-30E227E89436}" dt="2023-11-12T15:09:18.355" v="1196"/>
          <ac:inkMkLst>
            <pc:docMk/>
            <pc:sldMk cId="711948141" sldId="326"/>
            <ac:inkMk id="82" creationId="{E8CD0AB5-A129-199E-59D1-45B6A9AB7E31}"/>
          </ac:inkMkLst>
        </pc:inkChg>
        <pc:inkChg chg="add mod">
          <ac:chgData name="Borsoi, Pablo" userId="8608ec15-77a0-4c56-b567-2cb27bb2f939" providerId="ADAL" clId="{037F4E51-193F-4EFE-9B7B-30E227E89436}" dt="2023-11-12T15:09:18.355" v="1196"/>
          <ac:inkMkLst>
            <pc:docMk/>
            <pc:sldMk cId="711948141" sldId="326"/>
            <ac:inkMk id="83" creationId="{21751877-30AD-CEB6-F74B-3CD0C7E81CAD}"/>
          </ac:inkMkLst>
        </pc:inkChg>
        <pc:inkChg chg="add mod">
          <ac:chgData name="Borsoi, Pablo" userId="8608ec15-77a0-4c56-b567-2cb27bb2f939" providerId="ADAL" clId="{037F4E51-193F-4EFE-9B7B-30E227E89436}" dt="2023-11-12T15:09:18.355" v="1196"/>
          <ac:inkMkLst>
            <pc:docMk/>
            <pc:sldMk cId="711948141" sldId="326"/>
            <ac:inkMk id="84" creationId="{40644AB9-40B1-E762-AF3B-2FAA7815BB6F}"/>
          </ac:inkMkLst>
        </pc:inkChg>
        <pc:inkChg chg="add mod">
          <ac:chgData name="Borsoi, Pablo" userId="8608ec15-77a0-4c56-b567-2cb27bb2f939" providerId="ADAL" clId="{037F4E51-193F-4EFE-9B7B-30E227E89436}" dt="2023-11-12T15:09:18.355" v="1196"/>
          <ac:inkMkLst>
            <pc:docMk/>
            <pc:sldMk cId="711948141" sldId="326"/>
            <ac:inkMk id="85" creationId="{9BB72ABA-EE86-966F-0FE3-002F21F43478}"/>
          </ac:inkMkLst>
        </pc:inkChg>
        <pc:inkChg chg="add mod">
          <ac:chgData name="Borsoi, Pablo" userId="8608ec15-77a0-4c56-b567-2cb27bb2f939" providerId="ADAL" clId="{037F4E51-193F-4EFE-9B7B-30E227E89436}" dt="2023-11-12T15:09:18.355" v="1196"/>
          <ac:inkMkLst>
            <pc:docMk/>
            <pc:sldMk cId="711948141" sldId="326"/>
            <ac:inkMk id="86" creationId="{8E75EDDE-BA32-208D-412F-68CD9FF62164}"/>
          </ac:inkMkLst>
        </pc:inkChg>
        <pc:inkChg chg="add mod">
          <ac:chgData name="Borsoi, Pablo" userId="8608ec15-77a0-4c56-b567-2cb27bb2f939" providerId="ADAL" clId="{037F4E51-193F-4EFE-9B7B-30E227E89436}" dt="2023-11-12T15:09:18.355" v="1196"/>
          <ac:inkMkLst>
            <pc:docMk/>
            <pc:sldMk cId="711948141" sldId="326"/>
            <ac:inkMk id="87" creationId="{BA5F37E5-3DBE-1D01-4D54-8C4F2214FB48}"/>
          </ac:inkMkLst>
        </pc:inkChg>
        <pc:inkChg chg="add mod">
          <ac:chgData name="Borsoi, Pablo" userId="8608ec15-77a0-4c56-b567-2cb27bb2f939" providerId="ADAL" clId="{037F4E51-193F-4EFE-9B7B-30E227E89436}" dt="2023-11-12T15:09:18.355" v="1196"/>
          <ac:inkMkLst>
            <pc:docMk/>
            <pc:sldMk cId="711948141" sldId="326"/>
            <ac:inkMk id="88" creationId="{2DBF5256-2774-9885-5725-232FBDA245D0}"/>
          </ac:inkMkLst>
        </pc:inkChg>
        <pc:inkChg chg="add mod">
          <ac:chgData name="Borsoi, Pablo" userId="8608ec15-77a0-4c56-b567-2cb27bb2f939" providerId="ADAL" clId="{037F4E51-193F-4EFE-9B7B-30E227E89436}" dt="2023-11-12T15:09:18.355" v="1196"/>
          <ac:inkMkLst>
            <pc:docMk/>
            <pc:sldMk cId="711948141" sldId="326"/>
            <ac:inkMk id="89" creationId="{37CB1917-DE8B-8E2D-755E-A285A3ABD5E8}"/>
          </ac:inkMkLst>
        </pc:inkChg>
        <pc:inkChg chg="add mod">
          <ac:chgData name="Borsoi, Pablo" userId="8608ec15-77a0-4c56-b567-2cb27bb2f939" providerId="ADAL" clId="{037F4E51-193F-4EFE-9B7B-30E227E89436}" dt="2023-11-12T15:09:22.092" v="1199"/>
          <ac:inkMkLst>
            <pc:docMk/>
            <pc:sldMk cId="711948141" sldId="326"/>
            <ac:inkMk id="91" creationId="{84171B9A-B934-7FDB-A5C7-865E94628242}"/>
          </ac:inkMkLst>
        </pc:inkChg>
        <pc:inkChg chg="add mod">
          <ac:chgData name="Borsoi, Pablo" userId="8608ec15-77a0-4c56-b567-2cb27bb2f939" providerId="ADAL" clId="{037F4E51-193F-4EFE-9B7B-30E227E89436}" dt="2023-11-12T15:09:22.092" v="1199"/>
          <ac:inkMkLst>
            <pc:docMk/>
            <pc:sldMk cId="711948141" sldId="326"/>
            <ac:inkMk id="92" creationId="{03F65F2C-48D3-80F0-E6ED-920981259B08}"/>
          </ac:inkMkLst>
        </pc:inkChg>
        <pc:inkChg chg="add">
          <ac:chgData name="Borsoi, Pablo" userId="8608ec15-77a0-4c56-b567-2cb27bb2f939" providerId="ADAL" clId="{037F4E51-193F-4EFE-9B7B-30E227E89436}" dt="2023-11-12T15:09:25.579" v="1200" actId="9405"/>
          <ac:inkMkLst>
            <pc:docMk/>
            <pc:sldMk cId="711948141" sldId="326"/>
            <ac:inkMk id="94" creationId="{DD47D04B-B674-6C03-3469-5A2944C29C51}"/>
          </ac:inkMkLst>
        </pc:inkChg>
        <pc:inkChg chg="add mod">
          <ac:chgData name="Borsoi, Pablo" userId="8608ec15-77a0-4c56-b567-2cb27bb2f939" providerId="ADAL" clId="{037F4E51-193F-4EFE-9B7B-30E227E89436}" dt="2023-11-12T15:09:28.529" v="1206"/>
          <ac:inkMkLst>
            <pc:docMk/>
            <pc:sldMk cId="711948141" sldId="326"/>
            <ac:inkMk id="95" creationId="{DE8C15AF-7824-6DB3-CF07-05B51149987C}"/>
          </ac:inkMkLst>
        </pc:inkChg>
        <pc:inkChg chg="add mod">
          <ac:chgData name="Borsoi, Pablo" userId="8608ec15-77a0-4c56-b567-2cb27bb2f939" providerId="ADAL" clId="{037F4E51-193F-4EFE-9B7B-30E227E89436}" dt="2023-11-12T15:09:28.529" v="1206"/>
          <ac:inkMkLst>
            <pc:docMk/>
            <pc:sldMk cId="711948141" sldId="326"/>
            <ac:inkMk id="96" creationId="{8D12B5ED-CC1B-1A30-7AF4-022D8DB6A4AD}"/>
          </ac:inkMkLst>
        </pc:inkChg>
        <pc:inkChg chg="add mod">
          <ac:chgData name="Borsoi, Pablo" userId="8608ec15-77a0-4c56-b567-2cb27bb2f939" providerId="ADAL" clId="{037F4E51-193F-4EFE-9B7B-30E227E89436}" dt="2023-11-12T15:09:28.529" v="1206"/>
          <ac:inkMkLst>
            <pc:docMk/>
            <pc:sldMk cId="711948141" sldId="326"/>
            <ac:inkMk id="97" creationId="{54E87D79-1FD7-105C-6FC0-6C5C6970817A}"/>
          </ac:inkMkLst>
        </pc:inkChg>
        <pc:inkChg chg="add mod">
          <ac:chgData name="Borsoi, Pablo" userId="8608ec15-77a0-4c56-b567-2cb27bb2f939" providerId="ADAL" clId="{037F4E51-193F-4EFE-9B7B-30E227E89436}" dt="2023-11-12T15:09:28.529" v="1206"/>
          <ac:inkMkLst>
            <pc:docMk/>
            <pc:sldMk cId="711948141" sldId="326"/>
            <ac:inkMk id="98" creationId="{82B10588-8030-B274-FAD0-164C5240565F}"/>
          </ac:inkMkLst>
        </pc:inkChg>
        <pc:inkChg chg="add mod">
          <ac:chgData name="Borsoi, Pablo" userId="8608ec15-77a0-4c56-b567-2cb27bb2f939" providerId="ADAL" clId="{037F4E51-193F-4EFE-9B7B-30E227E89436}" dt="2023-11-12T15:09:28.529" v="1206"/>
          <ac:inkMkLst>
            <pc:docMk/>
            <pc:sldMk cId="711948141" sldId="326"/>
            <ac:inkMk id="99" creationId="{858F2195-4F3C-F198-C49E-D84DE4683AB6}"/>
          </ac:inkMkLst>
        </pc:inkChg>
        <pc:inkChg chg="add mod">
          <ac:chgData name="Borsoi, Pablo" userId="8608ec15-77a0-4c56-b567-2cb27bb2f939" providerId="ADAL" clId="{037F4E51-193F-4EFE-9B7B-30E227E89436}" dt="2023-11-12T15:12:21.106" v="1303"/>
          <ac:inkMkLst>
            <pc:docMk/>
            <pc:sldMk cId="711948141" sldId="326"/>
            <ac:inkMk id="101" creationId="{85C088AD-F75D-D829-D174-0A2E6E170125}"/>
          </ac:inkMkLst>
        </pc:inkChg>
        <pc:inkChg chg="add mod">
          <ac:chgData name="Borsoi, Pablo" userId="8608ec15-77a0-4c56-b567-2cb27bb2f939" providerId="ADAL" clId="{037F4E51-193F-4EFE-9B7B-30E227E89436}" dt="2023-11-12T15:12:21.106" v="1303"/>
          <ac:inkMkLst>
            <pc:docMk/>
            <pc:sldMk cId="711948141" sldId="326"/>
            <ac:inkMk id="102" creationId="{426A2AEB-83EE-944C-4E2A-7DD1D361500F}"/>
          </ac:inkMkLst>
        </pc:inkChg>
        <pc:inkChg chg="add mod">
          <ac:chgData name="Borsoi, Pablo" userId="8608ec15-77a0-4c56-b567-2cb27bb2f939" providerId="ADAL" clId="{037F4E51-193F-4EFE-9B7B-30E227E89436}" dt="2023-11-12T15:12:21.106" v="1303"/>
          <ac:inkMkLst>
            <pc:docMk/>
            <pc:sldMk cId="711948141" sldId="326"/>
            <ac:inkMk id="103" creationId="{5F64403F-53FC-4A37-4B59-5F27C645A089}"/>
          </ac:inkMkLst>
        </pc:inkChg>
        <pc:inkChg chg="add mod">
          <ac:chgData name="Borsoi, Pablo" userId="8608ec15-77a0-4c56-b567-2cb27bb2f939" providerId="ADAL" clId="{037F4E51-193F-4EFE-9B7B-30E227E89436}" dt="2023-11-12T15:12:21.106" v="1303"/>
          <ac:inkMkLst>
            <pc:docMk/>
            <pc:sldMk cId="711948141" sldId="326"/>
            <ac:inkMk id="104" creationId="{DD75642C-84E9-40A1-549A-7ABEB21733F4}"/>
          </ac:inkMkLst>
        </pc:inkChg>
        <pc:inkChg chg="add mod">
          <ac:chgData name="Borsoi, Pablo" userId="8608ec15-77a0-4c56-b567-2cb27bb2f939" providerId="ADAL" clId="{037F4E51-193F-4EFE-9B7B-30E227E89436}" dt="2023-11-12T15:09:37.335" v="1221"/>
          <ac:inkMkLst>
            <pc:docMk/>
            <pc:sldMk cId="711948141" sldId="326"/>
            <ac:inkMk id="107" creationId="{A57C34D6-EA5F-064D-A47D-7E95EE83BC55}"/>
          </ac:inkMkLst>
        </pc:inkChg>
        <pc:inkChg chg="add mod">
          <ac:chgData name="Borsoi, Pablo" userId="8608ec15-77a0-4c56-b567-2cb27bb2f939" providerId="ADAL" clId="{037F4E51-193F-4EFE-9B7B-30E227E89436}" dt="2023-11-12T15:09:37.335" v="1221"/>
          <ac:inkMkLst>
            <pc:docMk/>
            <pc:sldMk cId="711948141" sldId="326"/>
            <ac:inkMk id="108" creationId="{ACD4BF1A-DE72-2013-E0AE-3BB3B5A910EC}"/>
          </ac:inkMkLst>
        </pc:inkChg>
        <pc:inkChg chg="add mod">
          <ac:chgData name="Borsoi, Pablo" userId="8608ec15-77a0-4c56-b567-2cb27bb2f939" providerId="ADAL" clId="{037F4E51-193F-4EFE-9B7B-30E227E89436}" dt="2023-11-12T15:09:37.335" v="1221"/>
          <ac:inkMkLst>
            <pc:docMk/>
            <pc:sldMk cId="711948141" sldId="326"/>
            <ac:inkMk id="109" creationId="{C2D77121-766F-E01B-06AF-F2475F4D6970}"/>
          </ac:inkMkLst>
        </pc:inkChg>
        <pc:inkChg chg="add mod">
          <ac:chgData name="Borsoi, Pablo" userId="8608ec15-77a0-4c56-b567-2cb27bb2f939" providerId="ADAL" clId="{037F4E51-193F-4EFE-9B7B-30E227E89436}" dt="2023-11-12T15:09:37.335" v="1221"/>
          <ac:inkMkLst>
            <pc:docMk/>
            <pc:sldMk cId="711948141" sldId="326"/>
            <ac:inkMk id="110" creationId="{3BC4A10B-A1D1-0733-507B-B33F062FADC2}"/>
          </ac:inkMkLst>
        </pc:inkChg>
        <pc:inkChg chg="add mod">
          <ac:chgData name="Borsoi, Pablo" userId="8608ec15-77a0-4c56-b567-2cb27bb2f939" providerId="ADAL" clId="{037F4E51-193F-4EFE-9B7B-30E227E89436}" dt="2023-11-12T15:09:37.335" v="1221"/>
          <ac:inkMkLst>
            <pc:docMk/>
            <pc:sldMk cId="711948141" sldId="326"/>
            <ac:inkMk id="111" creationId="{E340656F-E47B-1ECD-CFA2-48D27BB55B76}"/>
          </ac:inkMkLst>
        </pc:inkChg>
        <pc:inkChg chg="add mod">
          <ac:chgData name="Borsoi, Pablo" userId="8608ec15-77a0-4c56-b567-2cb27bb2f939" providerId="ADAL" clId="{037F4E51-193F-4EFE-9B7B-30E227E89436}" dt="2023-11-12T15:09:37.335" v="1221"/>
          <ac:inkMkLst>
            <pc:docMk/>
            <pc:sldMk cId="711948141" sldId="326"/>
            <ac:inkMk id="112" creationId="{A6604C5E-897F-937F-F718-C07A49F9AB6D}"/>
          </ac:inkMkLst>
        </pc:inkChg>
        <pc:inkChg chg="add mod">
          <ac:chgData name="Borsoi, Pablo" userId="8608ec15-77a0-4c56-b567-2cb27bb2f939" providerId="ADAL" clId="{037F4E51-193F-4EFE-9B7B-30E227E89436}" dt="2023-11-12T15:09:37.335" v="1221"/>
          <ac:inkMkLst>
            <pc:docMk/>
            <pc:sldMk cId="711948141" sldId="326"/>
            <ac:inkMk id="113" creationId="{ECFD0855-8610-CEEA-3058-12DBDC2071F0}"/>
          </ac:inkMkLst>
        </pc:inkChg>
        <pc:inkChg chg="add mod">
          <ac:chgData name="Borsoi, Pablo" userId="8608ec15-77a0-4c56-b567-2cb27bb2f939" providerId="ADAL" clId="{037F4E51-193F-4EFE-9B7B-30E227E89436}" dt="2023-11-12T15:09:37.335" v="1221"/>
          <ac:inkMkLst>
            <pc:docMk/>
            <pc:sldMk cId="711948141" sldId="326"/>
            <ac:inkMk id="114" creationId="{2A22283C-DEBA-4DF1-F379-C3BD93421F77}"/>
          </ac:inkMkLst>
        </pc:inkChg>
        <pc:inkChg chg="add mod">
          <ac:chgData name="Borsoi, Pablo" userId="8608ec15-77a0-4c56-b567-2cb27bb2f939" providerId="ADAL" clId="{037F4E51-193F-4EFE-9B7B-30E227E89436}" dt="2023-11-12T15:09:37.335" v="1221"/>
          <ac:inkMkLst>
            <pc:docMk/>
            <pc:sldMk cId="711948141" sldId="326"/>
            <ac:inkMk id="115" creationId="{EFFFDE6A-90F0-83D1-2728-60044C5023DA}"/>
          </ac:inkMkLst>
        </pc:inkChg>
        <pc:inkChg chg="add mod">
          <ac:chgData name="Borsoi, Pablo" userId="8608ec15-77a0-4c56-b567-2cb27bb2f939" providerId="ADAL" clId="{037F4E51-193F-4EFE-9B7B-30E227E89436}" dt="2023-11-12T15:09:47.967" v="1227"/>
          <ac:inkMkLst>
            <pc:docMk/>
            <pc:sldMk cId="711948141" sldId="326"/>
            <ac:inkMk id="118" creationId="{B0DAD868-F669-CEFC-FFC7-23A34B2697C0}"/>
          </ac:inkMkLst>
        </pc:inkChg>
        <pc:inkChg chg="add mod">
          <ac:chgData name="Borsoi, Pablo" userId="8608ec15-77a0-4c56-b567-2cb27bb2f939" providerId="ADAL" clId="{037F4E51-193F-4EFE-9B7B-30E227E89436}" dt="2023-11-12T15:09:47.967" v="1227"/>
          <ac:inkMkLst>
            <pc:docMk/>
            <pc:sldMk cId="711948141" sldId="326"/>
            <ac:inkMk id="119" creationId="{0A5C0DBC-363A-EA00-DAE7-3DEDC77DB36C}"/>
          </ac:inkMkLst>
        </pc:inkChg>
        <pc:inkChg chg="add mod">
          <ac:chgData name="Borsoi, Pablo" userId="8608ec15-77a0-4c56-b567-2cb27bb2f939" providerId="ADAL" clId="{037F4E51-193F-4EFE-9B7B-30E227E89436}" dt="2023-11-12T15:09:47.967" v="1227"/>
          <ac:inkMkLst>
            <pc:docMk/>
            <pc:sldMk cId="711948141" sldId="326"/>
            <ac:inkMk id="120" creationId="{EFD91FBA-5FDB-51ED-3F6A-FAE203CCA5AB}"/>
          </ac:inkMkLst>
        </pc:inkChg>
        <pc:inkChg chg="add mod">
          <ac:chgData name="Borsoi, Pablo" userId="8608ec15-77a0-4c56-b567-2cb27bb2f939" providerId="ADAL" clId="{037F4E51-193F-4EFE-9B7B-30E227E89436}" dt="2023-11-12T15:09:47.967" v="1227"/>
          <ac:inkMkLst>
            <pc:docMk/>
            <pc:sldMk cId="711948141" sldId="326"/>
            <ac:inkMk id="121" creationId="{34466E3F-980D-749A-22FB-24DFBBB57CD1}"/>
          </ac:inkMkLst>
        </pc:inkChg>
        <pc:inkChg chg="add mod">
          <ac:chgData name="Borsoi, Pablo" userId="8608ec15-77a0-4c56-b567-2cb27bb2f939" providerId="ADAL" clId="{037F4E51-193F-4EFE-9B7B-30E227E89436}" dt="2023-11-12T15:09:47.967" v="1227"/>
          <ac:inkMkLst>
            <pc:docMk/>
            <pc:sldMk cId="711948141" sldId="326"/>
            <ac:inkMk id="122" creationId="{EF9C5962-EF3D-7CB4-236A-746AE9639237}"/>
          </ac:inkMkLst>
        </pc:inkChg>
        <pc:inkChg chg="add mod">
          <ac:chgData name="Borsoi, Pablo" userId="8608ec15-77a0-4c56-b567-2cb27bb2f939" providerId="ADAL" clId="{037F4E51-193F-4EFE-9B7B-30E227E89436}" dt="2023-11-12T15:09:53.413" v="1230"/>
          <ac:inkMkLst>
            <pc:docMk/>
            <pc:sldMk cId="711948141" sldId="326"/>
            <ac:inkMk id="124" creationId="{7EC12931-A260-E683-42FC-A22C30BA150A}"/>
          </ac:inkMkLst>
        </pc:inkChg>
        <pc:inkChg chg="add mod">
          <ac:chgData name="Borsoi, Pablo" userId="8608ec15-77a0-4c56-b567-2cb27bb2f939" providerId="ADAL" clId="{037F4E51-193F-4EFE-9B7B-30E227E89436}" dt="2023-11-12T15:09:53.413" v="1230"/>
          <ac:inkMkLst>
            <pc:docMk/>
            <pc:sldMk cId="711948141" sldId="326"/>
            <ac:inkMk id="125" creationId="{6DA421C4-68F5-57EA-1FDA-F9395BC8DDAC}"/>
          </ac:inkMkLst>
        </pc:inkChg>
        <pc:inkChg chg="add mod">
          <ac:chgData name="Borsoi, Pablo" userId="8608ec15-77a0-4c56-b567-2cb27bb2f939" providerId="ADAL" clId="{037F4E51-193F-4EFE-9B7B-30E227E89436}" dt="2023-11-12T15:10:57.339" v="1236"/>
          <ac:inkMkLst>
            <pc:docMk/>
            <pc:sldMk cId="711948141" sldId="326"/>
            <ac:inkMk id="127" creationId="{5D2A2BB9-78F5-83CD-D56A-18C495B4C527}"/>
          </ac:inkMkLst>
        </pc:inkChg>
        <pc:inkChg chg="add mod">
          <ac:chgData name="Borsoi, Pablo" userId="8608ec15-77a0-4c56-b567-2cb27bb2f939" providerId="ADAL" clId="{037F4E51-193F-4EFE-9B7B-30E227E89436}" dt="2023-11-12T15:10:57.339" v="1236"/>
          <ac:inkMkLst>
            <pc:docMk/>
            <pc:sldMk cId="711948141" sldId="326"/>
            <ac:inkMk id="128" creationId="{A19201B3-6DE6-3636-2E93-18DCD1027C7B}"/>
          </ac:inkMkLst>
        </pc:inkChg>
        <pc:inkChg chg="add mod">
          <ac:chgData name="Borsoi, Pablo" userId="8608ec15-77a0-4c56-b567-2cb27bb2f939" providerId="ADAL" clId="{037F4E51-193F-4EFE-9B7B-30E227E89436}" dt="2023-11-12T15:10:57.339" v="1236"/>
          <ac:inkMkLst>
            <pc:docMk/>
            <pc:sldMk cId="711948141" sldId="326"/>
            <ac:inkMk id="129" creationId="{1B0A0725-520E-46AB-8814-7FD8BB0FBA05}"/>
          </ac:inkMkLst>
        </pc:inkChg>
        <pc:inkChg chg="add mod">
          <ac:chgData name="Borsoi, Pablo" userId="8608ec15-77a0-4c56-b567-2cb27bb2f939" providerId="ADAL" clId="{037F4E51-193F-4EFE-9B7B-30E227E89436}" dt="2023-11-12T15:10:57.339" v="1236"/>
          <ac:inkMkLst>
            <pc:docMk/>
            <pc:sldMk cId="711948141" sldId="326"/>
            <ac:inkMk id="130" creationId="{B8FEDAD5-3DA8-52A8-BB29-425BB357818A}"/>
          </ac:inkMkLst>
        </pc:inkChg>
        <pc:inkChg chg="add mod">
          <ac:chgData name="Borsoi, Pablo" userId="8608ec15-77a0-4c56-b567-2cb27bb2f939" providerId="ADAL" clId="{037F4E51-193F-4EFE-9B7B-30E227E89436}" dt="2023-11-12T15:10:57.339" v="1236"/>
          <ac:inkMkLst>
            <pc:docMk/>
            <pc:sldMk cId="711948141" sldId="326"/>
            <ac:inkMk id="131" creationId="{BC03445F-7682-1D84-7275-52BE486C06BE}"/>
          </ac:inkMkLst>
        </pc:inkChg>
        <pc:inkChg chg="add mod">
          <ac:chgData name="Borsoi, Pablo" userId="8608ec15-77a0-4c56-b567-2cb27bb2f939" providerId="ADAL" clId="{037F4E51-193F-4EFE-9B7B-30E227E89436}" dt="2023-11-12T15:11:33.374" v="1282"/>
          <ac:inkMkLst>
            <pc:docMk/>
            <pc:sldMk cId="711948141" sldId="326"/>
            <ac:inkMk id="133" creationId="{EA8D0F79-AB11-A5E3-3903-AA1F8EB27BDB}"/>
          </ac:inkMkLst>
        </pc:inkChg>
        <pc:inkChg chg="add mod">
          <ac:chgData name="Borsoi, Pablo" userId="8608ec15-77a0-4c56-b567-2cb27bb2f939" providerId="ADAL" clId="{037F4E51-193F-4EFE-9B7B-30E227E89436}" dt="2023-11-12T15:11:33.374" v="1282"/>
          <ac:inkMkLst>
            <pc:docMk/>
            <pc:sldMk cId="711948141" sldId="326"/>
            <ac:inkMk id="134" creationId="{C81C0E15-C87E-993E-D9CE-44404BC98617}"/>
          </ac:inkMkLst>
        </pc:inkChg>
        <pc:inkChg chg="add mod">
          <ac:chgData name="Borsoi, Pablo" userId="8608ec15-77a0-4c56-b567-2cb27bb2f939" providerId="ADAL" clId="{037F4E51-193F-4EFE-9B7B-30E227E89436}" dt="2023-11-12T15:11:33.374" v="1282"/>
          <ac:inkMkLst>
            <pc:docMk/>
            <pc:sldMk cId="711948141" sldId="326"/>
            <ac:inkMk id="136" creationId="{4DD6346B-8864-A29D-72C1-AF28FF0EFC3C}"/>
          </ac:inkMkLst>
        </pc:inkChg>
        <pc:inkChg chg="add mod">
          <ac:chgData name="Borsoi, Pablo" userId="8608ec15-77a0-4c56-b567-2cb27bb2f939" providerId="ADAL" clId="{037F4E51-193F-4EFE-9B7B-30E227E89436}" dt="2023-11-12T15:11:33.374" v="1282"/>
          <ac:inkMkLst>
            <pc:docMk/>
            <pc:sldMk cId="711948141" sldId="326"/>
            <ac:inkMk id="137" creationId="{5F613CEA-3520-02C5-2D23-15B3C0807537}"/>
          </ac:inkMkLst>
        </pc:inkChg>
        <pc:inkChg chg="add mod">
          <ac:chgData name="Borsoi, Pablo" userId="8608ec15-77a0-4c56-b567-2cb27bb2f939" providerId="ADAL" clId="{037F4E51-193F-4EFE-9B7B-30E227E89436}" dt="2023-11-12T15:11:33.374" v="1282"/>
          <ac:inkMkLst>
            <pc:docMk/>
            <pc:sldMk cId="711948141" sldId="326"/>
            <ac:inkMk id="138" creationId="{826EF77B-4AAE-C82D-ADFD-120BB18D024B}"/>
          </ac:inkMkLst>
        </pc:inkChg>
        <pc:inkChg chg="add mod">
          <ac:chgData name="Borsoi, Pablo" userId="8608ec15-77a0-4c56-b567-2cb27bb2f939" providerId="ADAL" clId="{037F4E51-193F-4EFE-9B7B-30E227E89436}" dt="2023-11-12T15:11:33.374" v="1282"/>
          <ac:inkMkLst>
            <pc:docMk/>
            <pc:sldMk cId="711948141" sldId="326"/>
            <ac:inkMk id="139" creationId="{060D7583-9F83-30B4-9822-1BD7FABC602B}"/>
          </ac:inkMkLst>
        </pc:inkChg>
        <pc:inkChg chg="add mod">
          <ac:chgData name="Borsoi, Pablo" userId="8608ec15-77a0-4c56-b567-2cb27bb2f939" providerId="ADAL" clId="{037F4E51-193F-4EFE-9B7B-30E227E89436}" dt="2023-11-12T15:11:33.374" v="1282"/>
          <ac:inkMkLst>
            <pc:docMk/>
            <pc:sldMk cId="711948141" sldId="326"/>
            <ac:inkMk id="140" creationId="{25BE2B7A-8A5F-DEC8-BEA7-A01E92372FD0}"/>
          </ac:inkMkLst>
        </pc:inkChg>
        <pc:inkChg chg="add mod">
          <ac:chgData name="Borsoi, Pablo" userId="8608ec15-77a0-4c56-b567-2cb27bb2f939" providerId="ADAL" clId="{037F4E51-193F-4EFE-9B7B-30E227E89436}" dt="2023-11-12T15:11:33.374" v="1282"/>
          <ac:inkMkLst>
            <pc:docMk/>
            <pc:sldMk cId="711948141" sldId="326"/>
            <ac:inkMk id="141" creationId="{5013A8E2-BA74-386B-1B1E-9592441984F1}"/>
          </ac:inkMkLst>
        </pc:inkChg>
        <pc:inkChg chg="add mod">
          <ac:chgData name="Borsoi, Pablo" userId="8608ec15-77a0-4c56-b567-2cb27bb2f939" providerId="ADAL" clId="{037F4E51-193F-4EFE-9B7B-30E227E89436}" dt="2023-11-12T15:11:33.374" v="1282"/>
          <ac:inkMkLst>
            <pc:docMk/>
            <pc:sldMk cId="711948141" sldId="326"/>
            <ac:inkMk id="142" creationId="{07B56B93-771C-C30C-99F0-3F3DAFF70D19}"/>
          </ac:inkMkLst>
        </pc:inkChg>
        <pc:inkChg chg="add mod">
          <ac:chgData name="Borsoi, Pablo" userId="8608ec15-77a0-4c56-b567-2cb27bb2f939" providerId="ADAL" clId="{037F4E51-193F-4EFE-9B7B-30E227E89436}" dt="2023-11-12T15:11:33.374" v="1282"/>
          <ac:inkMkLst>
            <pc:docMk/>
            <pc:sldMk cId="711948141" sldId="326"/>
            <ac:inkMk id="143" creationId="{443A3A2B-47E2-0D1A-15AB-2DB3B41B0023}"/>
          </ac:inkMkLst>
        </pc:inkChg>
        <pc:inkChg chg="add mod">
          <ac:chgData name="Borsoi, Pablo" userId="8608ec15-77a0-4c56-b567-2cb27bb2f939" providerId="ADAL" clId="{037F4E51-193F-4EFE-9B7B-30E227E89436}" dt="2023-11-12T15:11:33.374" v="1282"/>
          <ac:inkMkLst>
            <pc:docMk/>
            <pc:sldMk cId="711948141" sldId="326"/>
            <ac:inkMk id="144" creationId="{A781FF22-02BB-4A83-EEDE-0FC0B9A458A4}"/>
          </ac:inkMkLst>
        </pc:inkChg>
        <pc:inkChg chg="add mod">
          <ac:chgData name="Borsoi, Pablo" userId="8608ec15-77a0-4c56-b567-2cb27bb2f939" providerId="ADAL" clId="{037F4E51-193F-4EFE-9B7B-30E227E89436}" dt="2023-11-12T15:11:33.374" v="1282"/>
          <ac:inkMkLst>
            <pc:docMk/>
            <pc:sldMk cId="711948141" sldId="326"/>
            <ac:inkMk id="145" creationId="{01BFD758-C77F-D0F1-CE48-6E210FD9B57D}"/>
          </ac:inkMkLst>
        </pc:inkChg>
        <pc:inkChg chg="add mod">
          <ac:chgData name="Borsoi, Pablo" userId="8608ec15-77a0-4c56-b567-2cb27bb2f939" providerId="ADAL" clId="{037F4E51-193F-4EFE-9B7B-30E227E89436}" dt="2023-11-12T15:11:33.374" v="1282"/>
          <ac:inkMkLst>
            <pc:docMk/>
            <pc:sldMk cId="711948141" sldId="326"/>
            <ac:inkMk id="147" creationId="{6A47184A-6538-F532-299F-A749381FCFB6}"/>
          </ac:inkMkLst>
        </pc:inkChg>
        <pc:inkChg chg="add mod">
          <ac:chgData name="Borsoi, Pablo" userId="8608ec15-77a0-4c56-b567-2cb27bb2f939" providerId="ADAL" clId="{037F4E51-193F-4EFE-9B7B-30E227E89436}" dt="2023-11-12T15:11:33.374" v="1282"/>
          <ac:inkMkLst>
            <pc:docMk/>
            <pc:sldMk cId="711948141" sldId="326"/>
            <ac:inkMk id="148" creationId="{FE05C493-8E2F-70FD-B6F5-6D3A07CBD851}"/>
          </ac:inkMkLst>
        </pc:inkChg>
        <pc:inkChg chg="add mod">
          <ac:chgData name="Borsoi, Pablo" userId="8608ec15-77a0-4c56-b567-2cb27bb2f939" providerId="ADAL" clId="{037F4E51-193F-4EFE-9B7B-30E227E89436}" dt="2023-11-12T15:11:33.374" v="1282"/>
          <ac:inkMkLst>
            <pc:docMk/>
            <pc:sldMk cId="711948141" sldId="326"/>
            <ac:inkMk id="149" creationId="{1A55C460-5188-18A9-BCD3-1496FAFEE068}"/>
          </ac:inkMkLst>
        </pc:inkChg>
        <pc:inkChg chg="add mod">
          <ac:chgData name="Borsoi, Pablo" userId="8608ec15-77a0-4c56-b567-2cb27bb2f939" providerId="ADAL" clId="{037F4E51-193F-4EFE-9B7B-30E227E89436}" dt="2023-11-12T15:11:33.374" v="1282"/>
          <ac:inkMkLst>
            <pc:docMk/>
            <pc:sldMk cId="711948141" sldId="326"/>
            <ac:inkMk id="150" creationId="{04D857E3-9DE3-EA92-E834-C58007451BFA}"/>
          </ac:inkMkLst>
        </pc:inkChg>
        <pc:inkChg chg="add mod">
          <ac:chgData name="Borsoi, Pablo" userId="8608ec15-77a0-4c56-b567-2cb27bb2f939" providerId="ADAL" clId="{037F4E51-193F-4EFE-9B7B-30E227E89436}" dt="2023-11-12T15:11:33.374" v="1282"/>
          <ac:inkMkLst>
            <pc:docMk/>
            <pc:sldMk cId="711948141" sldId="326"/>
            <ac:inkMk id="151" creationId="{A5CB1A1F-0455-8E40-4029-06C6493745DF}"/>
          </ac:inkMkLst>
        </pc:inkChg>
        <pc:inkChg chg="add mod">
          <ac:chgData name="Borsoi, Pablo" userId="8608ec15-77a0-4c56-b567-2cb27bb2f939" providerId="ADAL" clId="{037F4E51-193F-4EFE-9B7B-30E227E89436}" dt="2023-11-12T15:11:33.374" v="1282"/>
          <ac:inkMkLst>
            <pc:docMk/>
            <pc:sldMk cId="711948141" sldId="326"/>
            <ac:inkMk id="153" creationId="{E85D651C-F228-B2C5-9722-AA1F9BDB81EF}"/>
          </ac:inkMkLst>
        </pc:inkChg>
        <pc:inkChg chg="add mod">
          <ac:chgData name="Borsoi, Pablo" userId="8608ec15-77a0-4c56-b567-2cb27bb2f939" providerId="ADAL" clId="{037F4E51-193F-4EFE-9B7B-30E227E89436}" dt="2023-11-12T15:11:33.374" v="1282"/>
          <ac:inkMkLst>
            <pc:docMk/>
            <pc:sldMk cId="711948141" sldId="326"/>
            <ac:inkMk id="154" creationId="{506683DD-74A7-8BAB-B4DB-E00FF2C99BD4}"/>
          </ac:inkMkLst>
        </pc:inkChg>
        <pc:inkChg chg="add mod">
          <ac:chgData name="Borsoi, Pablo" userId="8608ec15-77a0-4c56-b567-2cb27bb2f939" providerId="ADAL" clId="{037F4E51-193F-4EFE-9B7B-30E227E89436}" dt="2023-11-12T15:11:33.374" v="1282"/>
          <ac:inkMkLst>
            <pc:docMk/>
            <pc:sldMk cId="711948141" sldId="326"/>
            <ac:inkMk id="155" creationId="{3911CAA7-6D14-90F1-1AF1-01763C196E30}"/>
          </ac:inkMkLst>
        </pc:inkChg>
        <pc:inkChg chg="add mod">
          <ac:chgData name="Borsoi, Pablo" userId="8608ec15-77a0-4c56-b567-2cb27bb2f939" providerId="ADAL" clId="{037F4E51-193F-4EFE-9B7B-30E227E89436}" dt="2023-11-12T15:11:33.374" v="1282"/>
          <ac:inkMkLst>
            <pc:docMk/>
            <pc:sldMk cId="711948141" sldId="326"/>
            <ac:inkMk id="157" creationId="{5082F7BD-24AB-F209-5EBD-A3E9BA88FFE6}"/>
          </ac:inkMkLst>
        </pc:inkChg>
        <pc:inkChg chg="add mod">
          <ac:chgData name="Borsoi, Pablo" userId="8608ec15-77a0-4c56-b567-2cb27bb2f939" providerId="ADAL" clId="{037F4E51-193F-4EFE-9B7B-30E227E89436}" dt="2023-11-12T15:11:33.374" v="1282"/>
          <ac:inkMkLst>
            <pc:docMk/>
            <pc:sldMk cId="711948141" sldId="326"/>
            <ac:inkMk id="158" creationId="{69CC122D-5611-D79A-CEC4-0F86E7B4E10F}"/>
          </ac:inkMkLst>
        </pc:inkChg>
        <pc:inkChg chg="add mod">
          <ac:chgData name="Borsoi, Pablo" userId="8608ec15-77a0-4c56-b567-2cb27bb2f939" providerId="ADAL" clId="{037F4E51-193F-4EFE-9B7B-30E227E89436}" dt="2023-11-12T15:11:33.374" v="1282"/>
          <ac:inkMkLst>
            <pc:docMk/>
            <pc:sldMk cId="711948141" sldId="326"/>
            <ac:inkMk id="159" creationId="{F07EFE2D-D959-377D-A5F1-60C6775ACE74}"/>
          </ac:inkMkLst>
        </pc:inkChg>
        <pc:inkChg chg="add mod">
          <ac:chgData name="Borsoi, Pablo" userId="8608ec15-77a0-4c56-b567-2cb27bb2f939" providerId="ADAL" clId="{037F4E51-193F-4EFE-9B7B-30E227E89436}" dt="2023-11-12T15:11:33.374" v="1282"/>
          <ac:inkMkLst>
            <pc:docMk/>
            <pc:sldMk cId="711948141" sldId="326"/>
            <ac:inkMk id="161" creationId="{D59901A7-8DF5-CA08-5FB9-DF2BCD2F9540}"/>
          </ac:inkMkLst>
        </pc:inkChg>
        <pc:inkChg chg="add mod">
          <ac:chgData name="Borsoi, Pablo" userId="8608ec15-77a0-4c56-b567-2cb27bb2f939" providerId="ADAL" clId="{037F4E51-193F-4EFE-9B7B-30E227E89436}" dt="2023-11-12T15:11:33.374" v="1282"/>
          <ac:inkMkLst>
            <pc:docMk/>
            <pc:sldMk cId="711948141" sldId="326"/>
            <ac:inkMk id="162" creationId="{DDC3F130-DE70-C7DB-6C08-9CBBE6CD2D12}"/>
          </ac:inkMkLst>
        </pc:inkChg>
        <pc:inkChg chg="add mod">
          <ac:chgData name="Borsoi, Pablo" userId="8608ec15-77a0-4c56-b567-2cb27bb2f939" providerId="ADAL" clId="{037F4E51-193F-4EFE-9B7B-30E227E89436}" dt="2023-11-12T15:11:33.374" v="1282"/>
          <ac:inkMkLst>
            <pc:docMk/>
            <pc:sldMk cId="711948141" sldId="326"/>
            <ac:inkMk id="163" creationId="{B63CFDBB-D7CF-EA2B-63B2-FB6D9BC267A9}"/>
          </ac:inkMkLst>
        </pc:inkChg>
        <pc:inkChg chg="add mod">
          <ac:chgData name="Borsoi, Pablo" userId="8608ec15-77a0-4c56-b567-2cb27bb2f939" providerId="ADAL" clId="{037F4E51-193F-4EFE-9B7B-30E227E89436}" dt="2023-11-12T15:11:33.374" v="1282"/>
          <ac:inkMkLst>
            <pc:docMk/>
            <pc:sldMk cId="711948141" sldId="326"/>
            <ac:inkMk id="165" creationId="{2515F736-8B54-024B-4FDA-685BDA3ADA77}"/>
          </ac:inkMkLst>
        </pc:inkChg>
        <pc:inkChg chg="add mod">
          <ac:chgData name="Borsoi, Pablo" userId="8608ec15-77a0-4c56-b567-2cb27bb2f939" providerId="ADAL" clId="{037F4E51-193F-4EFE-9B7B-30E227E89436}" dt="2023-11-12T15:11:33.374" v="1282"/>
          <ac:inkMkLst>
            <pc:docMk/>
            <pc:sldMk cId="711948141" sldId="326"/>
            <ac:inkMk id="166" creationId="{11BE6E81-EA3C-F6DD-E827-19C1F353E748}"/>
          </ac:inkMkLst>
        </pc:inkChg>
        <pc:inkChg chg="add mod">
          <ac:chgData name="Borsoi, Pablo" userId="8608ec15-77a0-4c56-b567-2cb27bb2f939" providerId="ADAL" clId="{037F4E51-193F-4EFE-9B7B-30E227E89436}" dt="2023-11-12T15:11:33.374" v="1282"/>
          <ac:inkMkLst>
            <pc:docMk/>
            <pc:sldMk cId="711948141" sldId="326"/>
            <ac:inkMk id="167" creationId="{FBF519FF-DD6B-D243-7257-BE8ECE1DF288}"/>
          </ac:inkMkLst>
        </pc:inkChg>
        <pc:inkChg chg="add mod">
          <ac:chgData name="Borsoi, Pablo" userId="8608ec15-77a0-4c56-b567-2cb27bb2f939" providerId="ADAL" clId="{037F4E51-193F-4EFE-9B7B-30E227E89436}" dt="2023-11-12T15:11:33.374" v="1282"/>
          <ac:inkMkLst>
            <pc:docMk/>
            <pc:sldMk cId="711948141" sldId="326"/>
            <ac:inkMk id="168" creationId="{5D05DAC4-6421-0D67-0833-125C4627C15F}"/>
          </ac:inkMkLst>
        </pc:inkChg>
        <pc:inkChg chg="add mod">
          <ac:chgData name="Borsoi, Pablo" userId="8608ec15-77a0-4c56-b567-2cb27bb2f939" providerId="ADAL" clId="{037F4E51-193F-4EFE-9B7B-30E227E89436}" dt="2023-11-12T15:11:33.374" v="1282"/>
          <ac:inkMkLst>
            <pc:docMk/>
            <pc:sldMk cId="711948141" sldId="326"/>
            <ac:inkMk id="169" creationId="{553915CF-AE7C-4ED7-B70A-6EB02208CCBB}"/>
          </ac:inkMkLst>
        </pc:inkChg>
        <pc:inkChg chg="add mod">
          <ac:chgData name="Borsoi, Pablo" userId="8608ec15-77a0-4c56-b567-2cb27bb2f939" providerId="ADAL" clId="{037F4E51-193F-4EFE-9B7B-30E227E89436}" dt="2023-11-12T15:11:33.374" v="1282"/>
          <ac:inkMkLst>
            <pc:docMk/>
            <pc:sldMk cId="711948141" sldId="326"/>
            <ac:inkMk id="170" creationId="{44676421-1C86-2384-4848-7F8562FD25A7}"/>
          </ac:inkMkLst>
        </pc:inkChg>
        <pc:inkChg chg="add mod">
          <ac:chgData name="Borsoi, Pablo" userId="8608ec15-77a0-4c56-b567-2cb27bb2f939" providerId="ADAL" clId="{037F4E51-193F-4EFE-9B7B-30E227E89436}" dt="2023-11-12T15:11:33.374" v="1282"/>
          <ac:inkMkLst>
            <pc:docMk/>
            <pc:sldMk cId="711948141" sldId="326"/>
            <ac:inkMk id="171" creationId="{5CE3F36A-54B6-4DAB-C49E-B754CA8EA523}"/>
          </ac:inkMkLst>
        </pc:inkChg>
        <pc:inkChg chg="add mod">
          <ac:chgData name="Borsoi, Pablo" userId="8608ec15-77a0-4c56-b567-2cb27bb2f939" providerId="ADAL" clId="{037F4E51-193F-4EFE-9B7B-30E227E89436}" dt="2023-11-12T15:11:33.374" v="1282"/>
          <ac:inkMkLst>
            <pc:docMk/>
            <pc:sldMk cId="711948141" sldId="326"/>
            <ac:inkMk id="172" creationId="{DEC80F1D-566D-00E7-F0ED-C502C8215A1F}"/>
          </ac:inkMkLst>
        </pc:inkChg>
        <pc:inkChg chg="add mod">
          <ac:chgData name="Borsoi, Pablo" userId="8608ec15-77a0-4c56-b567-2cb27bb2f939" providerId="ADAL" clId="{037F4E51-193F-4EFE-9B7B-30E227E89436}" dt="2023-11-12T15:11:33.374" v="1282"/>
          <ac:inkMkLst>
            <pc:docMk/>
            <pc:sldMk cId="711948141" sldId="326"/>
            <ac:inkMk id="173" creationId="{BBC177ED-9665-F3FD-4BA8-583F4BFF67AF}"/>
          </ac:inkMkLst>
        </pc:inkChg>
        <pc:inkChg chg="add mod">
          <ac:chgData name="Borsoi, Pablo" userId="8608ec15-77a0-4c56-b567-2cb27bb2f939" providerId="ADAL" clId="{037F4E51-193F-4EFE-9B7B-30E227E89436}" dt="2023-11-12T15:11:33.374" v="1282"/>
          <ac:inkMkLst>
            <pc:docMk/>
            <pc:sldMk cId="711948141" sldId="326"/>
            <ac:inkMk id="174" creationId="{2496C4DB-D6AE-9F47-357D-AFC30FB07257}"/>
          </ac:inkMkLst>
        </pc:inkChg>
        <pc:inkChg chg="add mod">
          <ac:chgData name="Borsoi, Pablo" userId="8608ec15-77a0-4c56-b567-2cb27bb2f939" providerId="ADAL" clId="{037F4E51-193F-4EFE-9B7B-30E227E89436}" dt="2023-11-12T15:11:33.374" v="1282"/>
          <ac:inkMkLst>
            <pc:docMk/>
            <pc:sldMk cId="711948141" sldId="326"/>
            <ac:inkMk id="175" creationId="{9BDDA2F9-CF54-E90E-906E-7DEBA8400D72}"/>
          </ac:inkMkLst>
        </pc:inkChg>
        <pc:inkChg chg="add mod">
          <ac:chgData name="Borsoi, Pablo" userId="8608ec15-77a0-4c56-b567-2cb27bb2f939" providerId="ADAL" clId="{037F4E51-193F-4EFE-9B7B-30E227E89436}" dt="2023-11-12T15:11:33.374" v="1282"/>
          <ac:inkMkLst>
            <pc:docMk/>
            <pc:sldMk cId="711948141" sldId="326"/>
            <ac:inkMk id="176" creationId="{BCCD5CC2-FC7C-88A4-623E-9337E49E1C31}"/>
          </ac:inkMkLst>
        </pc:inkChg>
        <pc:inkChg chg="add mod">
          <ac:chgData name="Borsoi, Pablo" userId="8608ec15-77a0-4c56-b567-2cb27bb2f939" providerId="ADAL" clId="{037F4E51-193F-4EFE-9B7B-30E227E89436}" dt="2023-11-12T15:11:33.374" v="1282"/>
          <ac:inkMkLst>
            <pc:docMk/>
            <pc:sldMk cId="711948141" sldId="326"/>
            <ac:inkMk id="177" creationId="{AB195743-33F8-4396-D33E-F8576556C467}"/>
          </ac:inkMkLst>
        </pc:inkChg>
        <pc:inkChg chg="add mod">
          <ac:chgData name="Borsoi, Pablo" userId="8608ec15-77a0-4c56-b567-2cb27bb2f939" providerId="ADAL" clId="{037F4E51-193F-4EFE-9B7B-30E227E89436}" dt="2023-11-12T15:11:39.191" v="1293"/>
          <ac:inkMkLst>
            <pc:docMk/>
            <pc:sldMk cId="711948141" sldId="326"/>
            <ac:inkMk id="180" creationId="{31546001-D1E4-5174-4354-7A5F1B51BA44}"/>
          </ac:inkMkLst>
        </pc:inkChg>
        <pc:inkChg chg="add mod">
          <ac:chgData name="Borsoi, Pablo" userId="8608ec15-77a0-4c56-b567-2cb27bb2f939" providerId="ADAL" clId="{037F4E51-193F-4EFE-9B7B-30E227E89436}" dt="2023-11-12T15:11:39.191" v="1293"/>
          <ac:inkMkLst>
            <pc:docMk/>
            <pc:sldMk cId="711948141" sldId="326"/>
            <ac:inkMk id="181" creationId="{A2F493A1-2812-3D02-BE2E-3E74DA53B885}"/>
          </ac:inkMkLst>
        </pc:inkChg>
        <pc:inkChg chg="add mod">
          <ac:chgData name="Borsoi, Pablo" userId="8608ec15-77a0-4c56-b567-2cb27bb2f939" providerId="ADAL" clId="{037F4E51-193F-4EFE-9B7B-30E227E89436}" dt="2023-11-12T15:11:39.191" v="1293"/>
          <ac:inkMkLst>
            <pc:docMk/>
            <pc:sldMk cId="711948141" sldId="326"/>
            <ac:inkMk id="182" creationId="{0D42FEE0-6267-1147-71B3-89393E2FD9CB}"/>
          </ac:inkMkLst>
        </pc:inkChg>
        <pc:inkChg chg="add mod">
          <ac:chgData name="Borsoi, Pablo" userId="8608ec15-77a0-4c56-b567-2cb27bb2f939" providerId="ADAL" clId="{037F4E51-193F-4EFE-9B7B-30E227E89436}" dt="2023-11-12T15:11:39.191" v="1293"/>
          <ac:inkMkLst>
            <pc:docMk/>
            <pc:sldMk cId="711948141" sldId="326"/>
            <ac:inkMk id="183" creationId="{B71176B6-C986-7117-3F7E-03587D5DDE99}"/>
          </ac:inkMkLst>
        </pc:inkChg>
        <pc:inkChg chg="add mod">
          <ac:chgData name="Borsoi, Pablo" userId="8608ec15-77a0-4c56-b567-2cb27bb2f939" providerId="ADAL" clId="{037F4E51-193F-4EFE-9B7B-30E227E89436}" dt="2023-11-12T15:11:39.191" v="1293"/>
          <ac:inkMkLst>
            <pc:docMk/>
            <pc:sldMk cId="711948141" sldId="326"/>
            <ac:inkMk id="184" creationId="{27A79F3C-C1E6-3C35-EEB1-E548BA3A9CB8}"/>
          </ac:inkMkLst>
        </pc:inkChg>
        <pc:inkChg chg="add mod">
          <ac:chgData name="Borsoi, Pablo" userId="8608ec15-77a0-4c56-b567-2cb27bb2f939" providerId="ADAL" clId="{037F4E51-193F-4EFE-9B7B-30E227E89436}" dt="2023-11-12T15:11:39.191" v="1293"/>
          <ac:inkMkLst>
            <pc:docMk/>
            <pc:sldMk cId="711948141" sldId="326"/>
            <ac:inkMk id="185" creationId="{D235663F-8741-0BE9-07B4-680F32378BE2}"/>
          </ac:inkMkLst>
        </pc:inkChg>
        <pc:inkChg chg="add mod">
          <ac:chgData name="Borsoi, Pablo" userId="8608ec15-77a0-4c56-b567-2cb27bb2f939" providerId="ADAL" clId="{037F4E51-193F-4EFE-9B7B-30E227E89436}" dt="2023-11-12T15:11:39.191" v="1293"/>
          <ac:inkMkLst>
            <pc:docMk/>
            <pc:sldMk cId="711948141" sldId="326"/>
            <ac:inkMk id="186" creationId="{65F84965-9D41-747E-B820-F7E0CDFF98B2}"/>
          </ac:inkMkLst>
        </pc:inkChg>
        <pc:inkChg chg="add mod">
          <ac:chgData name="Borsoi, Pablo" userId="8608ec15-77a0-4c56-b567-2cb27bb2f939" providerId="ADAL" clId="{037F4E51-193F-4EFE-9B7B-30E227E89436}" dt="2023-11-12T15:11:39.191" v="1293"/>
          <ac:inkMkLst>
            <pc:docMk/>
            <pc:sldMk cId="711948141" sldId="326"/>
            <ac:inkMk id="187" creationId="{CF12EA21-8E2E-C94E-6CA2-AE55D1E20FD0}"/>
          </ac:inkMkLst>
        </pc:inkChg>
        <pc:inkChg chg="add mod">
          <ac:chgData name="Borsoi, Pablo" userId="8608ec15-77a0-4c56-b567-2cb27bb2f939" providerId="ADAL" clId="{037F4E51-193F-4EFE-9B7B-30E227E89436}" dt="2023-11-12T15:11:39.191" v="1293"/>
          <ac:inkMkLst>
            <pc:docMk/>
            <pc:sldMk cId="711948141" sldId="326"/>
            <ac:inkMk id="188" creationId="{B7CCD987-E28B-01A7-34CB-529AB906DB17}"/>
          </ac:inkMkLst>
        </pc:inkChg>
        <pc:inkChg chg="add mod">
          <ac:chgData name="Borsoi, Pablo" userId="8608ec15-77a0-4c56-b567-2cb27bb2f939" providerId="ADAL" clId="{037F4E51-193F-4EFE-9B7B-30E227E89436}" dt="2023-11-12T15:11:39.191" v="1293"/>
          <ac:inkMkLst>
            <pc:docMk/>
            <pc:sldMk cId="711948141" sldId="326"/>
            <ac:inkMk id="189" creationId="{A0FC2558-B1A0-B43F-4D34-0FC9BAE02DC4}"/>
          </ac:inkMkLst>
        </pc:inkChg>
        <pc:inkChg chg="add mod">
          <ac:chgData name="Borsoi, Pablo" userId="8608ec15-77a0-4c56-b567-2cb27bb2f939" providerId="ADAL" clId="{037F4E51-193F-4EFE-9B7B-30E227E89436}" dt="2023-11-12T15:11:42.537" v="1299"/>
          <ac:inkMkLst>
            <pc:docMk/>
            <pc:sldMk cId="711948141" sldId="326"/>
            <ac:inkMk id="192" creationId="{AFB4B435-69AE-20BC-C0AA-FC8D92948380}"/>
          </ac:inkMkLst>
        </pc:inkChg>
        <pc:inkChg chg="add mod">
          <ac:chgData name="Borsoi, Pablo" userId="8608ec15-77a0-4c56-b567-2cb27bb2f939" providerId="ADAL" clId="{037F4E51-193F-4EFE-9B7B-30E227E89436}" dt="2023-11-12T15:11:42.537" v="1299"/>
          <ac:inkMkLst>
            <pc:docMk/>
            <pc:sldMk cId="711948141" sldId="326"/>
            <ac:inkMk id="193" creationId="{6E7AA2B4-042A-5EEA-62E2-51C43D0B49E2}"/>
          </ac:inkMkLst>
        </pc:inkChg>
        <pc:inkChg chg="add mod">
          <ac:chgData name="Borsoi, Pablo" userId="8608ec15-77a0-4c56-b567-2cb27bb2f939" providerId="ADAL" clId="{037F4E51-193F-4EFE-9B7B-30E227E89436}" dt="2023-11-12T15:11:42.537" v="1299"/>
          <ac:inkMkLst>
            <pc:docMk/>
            <pc:sldMk cId="711948141" sldId="326"/>
            <ac:inkMk id="194" creationId="{7FF13EA5-3A1C-EA2E-667B-14551E60C76E}"/>
          </ac:inkMkLst>
        </pc:inkChg>
        <pc:inkChg chg="add mod">
          <ac:chgData name="Borsoi, Pablo" userId="8608ec15-77a0-4c56-b567-2cb27bb2f939" providerId="ADAL" clId="{037F4E51-193F-4EFE-9B7B-30E227E89436}" dt="2023-11-12T15:11:42.537" v="1299"/>
          <ac:inkMkLst>
            <pc:docMk/>
            <pc:sldMk cId="711948141" sldId="326"/>
            <ac:inkMk id="195" creationId="{083F1070-1773-4D37-F87E-0CEE083C54FA}"/>
          </ac:inkMkLst>
        </pc:inkChg>
        <pc:inkChg chg="add mod">
          <ac:chgData name="Borsoi, Pablo" userId="8608ec15-77a0-4c56-b567-2cb27bb2f939" providerId="ADAL" clId="{037F4E51-193F-4EFE-9B7B-30E227E89436}" dt="2023-11-12T15:11:42.537" v="1299"/>
          <ac:inkMkLst>
            <pc:docMk/>
            <pc:sldMk cId="711948141" sldId="326"/>
            <ac:inkMk id="196" creationId="{E40C3B89-EB8F-3727-914F-45552CFE8B63}"/>
          </ac:inkMkLst>
        </pc:inkChg>
        <pc:inkChg chg="add mod">
          <ac:chgData name="Borsoi, Pablo" userId="8608ec15-77a0-4c56-b567-2cb27bb2f939" providerId="ADAL" clId="{037F4E51-193F-4EFE-9B7B-30E227E89436}" dt="2023-11-12T15:12:21.106" v="1303"/>
          <ac:inkMkLst>
            <pc:docMk/>
            <pc:sldMk cId="711948141" sldId="326"/>
            <ac:inkMk id="198" creationId="{CAF54327-F8D9-C4DF-451B-9FD089113665}"/>
          </ac:inkMkLst>
        </pc:inkChg>
        <pc:inkChg chg="add mod">
          <ac:chgData name="Borsoi, Pablo" userId="8608ec15-77a0-4c56-b567-2cb27bb2f939" providerId="ADAL" clId="{037F4E51-193F-4EFE-9B7B-30E227E89436}" dt="2023-11-12T15:12:21.106" v="1303"/>
          <ac:inkMkLst>
            <pc:docMk/>
            <pc:sldMk cId="711948141" sldId="326"/>
            <ac:inkMk id="199" creationId="{55B48F5B-CFA2-C2C5-D3F6-D3ACCCD1A151}"/>
          </ac:inkMkLst>
        </pc:inkChg>
        <pc:inkChg chg="add mod">
          <ac:chgData name="Borsoi, Pablo" userId="8608ec15-77a0-4c56-b567-2cb27bb2f939" providerId="ADAL" clId="{037F4E51-193F-4EFE-9B7B-30E227E89436}" dt="2023-11-12T15:12:21.106" v="1303"/>
          <ac:inkMkLst>
            <pc:docMk/>
            <pc:sldMk cId="711948141" sldId="326"/>
            <ac:inkMk id="200" creationId="{8E544E40-534F-1F83-3DB9-72F0720B1D6E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6:23.17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0 186 808,'0'0'8615,"0"-30"-7273,0-125 4339,2 165-3006,28 98 161,18 115 0,-20-81-2124,-21-108-566,48 202 601,-39-178-548,48 110 0,-59-158-191,-4-6-6,1 1 1,1 0-1,-1-1 1,1 1 0,-1-1-1,6 6 1,-8-10-5,0 0 0,1 0 1,-1 0-1,0 0 0,0 0 0,0 0 1,0 0-1,1 0 0,-1 0 0,0 0 1,0 0-1,0 0 0,0 0 1,1 0-1,-1 0 0,0 0 0,0 0 1,0 0-1,0 0 0,0 0 0,1 0 1,-1 0-1,0 0 0,0 0 1,0-1-1,0 1 0,0 0 0,0 0 1,1 0-1,-1 0 0,0 0 0,0 0 1,0-1-1,0 1 0,0 0 1,0 0-1,0 0 0,0 0 0,0-1 1,0 1-1,0 0 0,0 0 0,0 0 1,0 0-1,0 0 0,0-1 1,0 1-1,0 0 0,0 0 0,0 0 1,0 0-1,0-1 0,0 1 0,0 0 1,0 0-1,0 0 0,0 0 1,0 0-1,-1-1 0,1 1 0,0 0 1,0 0-1,0 0 0,0-2-7,0-246-53,0 247 62,0-4-4,0-1 1,0 0-1,0 1 1,1-1-1,0 0 1,2-7-1,-2 12 1,-1 0 0,1-1-1,0 1 1,0 0 0,0 0 0,0-1-1,0 1 1,0 0 0,0 0 0,0 0-1,0 0 1,0 0 0,1 1 0,-1-1-1,0 0 1,0 0 0,1 1 0,-1-1-1,1 1 1,-1-1 0,1 1 0,-1 0 0,1 0-1,-1-1 1,1 1 0,-1 0 0,4 1-1,-1-2 8,0 1 1,0-1-1,0 1 0,1 1 0,-1-1 0,0 1 0,0-1 0,0 1 0,1 0 1,-1 1-1,0-1 0,0 1 0,-1 0 0,1 0 0,0 0 0,-1 0 0,1 0 1,-1 1-1,0 0 0,4 3 0,6 9 102,1 0-1,-2 1 1,0 1-1,-1 0 1,15 31 0,32 100 705,-40-98-662,-11-97-22481,-3 21 18403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7:17.85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11 9754,'0'0'8437,"20"0"-8060,16 0-170,255-3 1305,-51-4-1228,-238 7-288,1 0-4,1 0-1,-1 0 0,0 0 0,1 0 0,-1 1 0,0 0 0,4 1 1,-6-2-11,-1 0-1,1 0 1,-1 1 0,0-1 0,1 0 0,-1 0 0,1 1 0,-1-1 0,0 0-1,1 1 1,-1-1 0,0 1 0,1-1 0,-1 1 0,0-1 0,0 0 0,1 1-1,-1-1 1,0 1 0,0-1 0,0 2 0,0-1-57,0 0-1,0 0 1,0 1-1,0-1 1,0 0 0,-1 0-1,1 1 1,0-1-1,-1 0 1,1 0 0,-1 0-1,-1 2 1,-5 6-816,0 0 0,-1-1 1,0 0-1,0 0 0,-1-1 1,0 0-1,-20 11 0,-33 22-5144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0:40.22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61 3185,'0'0'15275,"19"30"-14867,3-30-344,-3-6-64,-4-25-728,-8 1-2345,-7 7-4456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9:01.757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314 28 1320,'0'0'9145,"-7"-4"-7669,6 2-1392,-3 0 188,0-1 0,0 1 0,-1 0 0,1 0 0,0 0 0,-1 0 0,1 1 0,-1-1 1,1 1-1,-1 1 0,0-1 0,-6 0 0,8 1-164,-5 0 101,-1-1-1,1 1 1,0 1-1,0 0 1,-1 0 0,1 0-1,0 1 1,0 1-1,0-1 1,1 1 0,-12 6-1,7-2-28,1 1-1,0 1 1,0-1-1,1 2 0,0-1 1,0 2-1,-10 14 1,15-18-102,1-1 1,0 1-1,0 1 1,1-1-1,0 0 1,0 1 0,1-1-1,0 1 1,0 0-1,1 0 1,0 0-1,0 0 1,1 0 0,0 10-1,1-16-75,0 1-1,0-1 0,0 0 1,0 1-1,0-1 1,0 0-1,0 0 0,1 0 1,-1 0-1,1 0 1,0 0-1,0 0 1,-1 0-1,1-1 0,0 1 1,0-1-1,1 1 1,-1-1-1,4 2 0,7 4 9,1-1 0,15 5 0,-20-8-11,42 13 39,40 16-19,-83-29-12,-1 1-1,0 0 1,0 0-1,0 1 0,0-1 1,-1 1-1,1 1 1,-1-1-1,5 8 1,-10-11-2,1 0 0,-1 1 0,1-1 0,-1 1 0,0-1 0,0 1 0,0 0 0,-1-1 0,1 1 0,-1 0 0,1 0 1,-1-1-1,0 1 0,0 0 0,0 0 0,0 0 0,-1-1 0,1 1 0,-1 0 0,-1 4 0,0-3-1,1 0 0,-1 1 0,0-1-1,-1 0 1,1 0 0,-1 0 0,1-1 0,-1 1 0,0 0 0,-1-1-1,-3 3 1,-10 7-99,-1-1-1,-29 14 1,-10 1-4472,62-36-3225,9-1 7327,-7 6-137,-1 0 591,0 1 0,0 0 0,0 0 0,1 0 0,-1 0 0,1 1 0,0 0 0,13-1 0,-12 2 466,0 0-1,0 1 1,1 0 0,-1 1-1,0 0 1,0 0 0,0 1-1,0 0 1,0 0 0,0 1-1,14 6 1,-11-3 43,1-1 0,-1 0-1,1-1 1,0 0 0,0-1 0,0-1-1,0 0 1,0 0 0,19-1 0,-30-1-472,-1-1-1,1 1 1,0 0 0,0-1-1,0 1 1,0-1 0,0 1-1,-1-1 1,1 0 0,0 1 0,-1-1-1,1 0 1,0 1 0,-1-1-1,1 0 1,-1 0 0,1 0-1,-1 0 1,1 1 0,-1-1 0,0 0-1,1 0 1,-1 0 0,0 0-1,0 0 1,0 0 0,1 0 0,-1 0-1,0 0 1,-1-1 0,2-41 170,-1 31-98,0 9-89,0-17 35,0-1 1,-2 1 0,-6-33-1,7 47-45,-1 0-1,1 1 1,-2-1-1,1 0 1,0 1-1,-1 0 1,0-1-1,-1 1 1,1 0-1,-1 1 0,0-1 1,0 1-1,0-1 1,-1 1-1,1 1 1,-1-1-1,-6-3 1,9 5-8,-1 1 1,1 0 0,-1-1-1,1 1 1,-1 0 0,1 1-1,-1-1 1,0 0-1,0 1 1,1-1 0,-1 1-1,0 0 1,0 0 0,0 0-1,1 0 1,-1 0 0,-5 2-1,7-1-13,-1 0-1,0 0 1,0 0-1,1 0 1,-1 0-1,0 0 0,1 1 1,-1-1-1,1 1 1,0-1-1,-1 1 1,1-1-1,0 1 1,0 0-1,0 0 1,0-1-1,1 1 1,-1 0-1,0 0 1,1 0-1,-1 0 1,1 0-1,0 0 0,-1 2 1,0 18-1034,0-1 0,3 29 0,-2-48 903,0-1-1,0 1 0,0 0 0,1 0 1,-1-1-1,1 1 0,-1 0 1,1-1-1,0 1 0,-1 0 1,1-1-1,0 1 0,0-1 0,0 1 1,1-1-1,-1 0 0,0 1 1,0-1-1,1 0 0,-1 0 1,0 0-1,1 0 0,0 0 1,-1 0-1,1 0 0,-1 0 0,4 0 1,2 1-801,0-1 1,1 0 0,-1 0-1,1 0 1,8-1 0,-15 0 827,22 0-4408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9:02.340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 1 4481,'0'0'13860,"12"40"-12639,-1-2-1007,60 228 752,-51-175-509,7 30 671,59 169-1,-86-289-1126,12 23 62,-12-23-66,0-1 1,0 1 0,0-1-1,1 0 1,-1 1-1,0-1 1,0 1 0,0-1-1,1 0 1,-1 1-1,0-1 1,1 0 0,-1 1-1,0-1 1,0 0-1,1 1 1,-1-1 0,1 0-1,-1 0 1,0 1 0,1-1-1,-1 0 1,1 0-1,-1 0 1,0 1 0,1-1-1,-1 0 1,1 0-1,-1 0 1,1 0 0,-1 0-1,1 0 1,-1 0-1,0 0 1,1 0 0,-1 0-1,1 0 1,-1 0-1,1-1 1,-1 1 0,1 0-1,-1 0 1,0 0-1,1-1 1,-1 1 0,1 0-1,-1 0 1,0-1-1,1 1 1,-1-1 0,22-37-12,-17 28-2,0 1 1,0 0-1,10-13 1,-13 20 11,0-1-1,1 1 1,-1 0 0,1-1 0,-1 1-1,1 0 1,0 0 0,0 1 0,0-1-1,0 1 1,0-1 0,0 1-1,1 0 1,-1 0 0,4 0 0,-2 0 17,0 0 1,0 1-1,0-1 1,0 1 0,0 0-1,0 1 1,0-1 0,9 3-1,-12-3 8,-1 1 0,1 0 1,-1 0-1,1 0 0,-1 0 0,0 0 0,1 0 0,-1 0 1,0 0-1,0 1 0,0-1 0,0 0 0,0 1 0,0-1 1,0 1-1,0-1 0,0 1 0,-1-1 0,1 1 0,-1-1 1,1 1-1,-1 0 0,0-1 0,1 1 0,-1 0 0,0 0 0,0-1 1,-1 4-1,1-2-7,0-1 1,0 1-1,-1 0 0,1 0 1,-1-1-1,0 1 0,1 0 1,-1-1-1,-1 1 1,1-1-1,0 1 0,-1-1 1,1 0-1,-1 0 0,0 1 1,1-1-1,-1 0 1,0 0-1,0-1 0,-1 1 1,-3 2-1,-5 3-341,0-2-1,-1 1 1,-21 5 0,13-3-599,-85 29-6721,60-15 683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9:02.745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1 239 3473,'0'0'14132,"36"-2"-12725,-12 1-1208,27-2 126,1-2-1,-1-2 1,54-16 0,132-44 896,225-55-248,-443 119-1001,0 1 1,30-1 0,-48 3-10,0 0 0,-1 0 0,1 0 0,0 0-1,0 0 1,0 0 0,0 0 0,0 1 0,0-1 0,-1 0-1,1 1 1,0-1 0,0 0 0,0 1 0,-1-1 0,1 1-1,0-1 1,-1 1 0,1 0 0,0-1 0,-1 1 0,1 0-1,-1-1 1,1 1 0,-1 0 0,1 0 0,-1 0 0,1-1-1,-1 1 1,0 0 0,1 0 0,-1 1 0,1 4-451,-1-1 0,0 0 0,0 1 0,-1 9 0,0 1-915,-2 38-4299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9:07.051"/>
    </inkml:context>
    <inkml:brush xml:id="br0">
      <inkml:brushProperty name="width" value="0.035" units="cm"/>
      <inkml:brushProperty name="height" value="0.035" units="cm"/>
      <inkml:brushProperty name="color" value="#FFC114"/>
    </inkml:brush>
  </inkml:definitions>
  <inkml:trace contextRef="#ctx0" brushRef="#br0">821 1 5761,'0'0'1331,"-10"33"-856,-120 332 815,-202 393-89,109-253-129,202-457-847,-51 131 425,64-155-625,1 0-1,1 0 0,2 1 0,0 0 0,0 33 1,4-58-25,1 10-150,0-10 140,-1 0 1,0 0-1,0 0 1,1 1-1,-1-1 0,0 0 1,0 0-1,1 0 1,-1 0-1,0 0 0,0 0 1,1 0-1,-1 0 1,0 0-1,0 0 0,1 0 1,-1 0-1,0 0 1,1 0-1,-1 0 0,0 0 1,0 0-1,1 0 1,-1 0-1,0-1 0,0 1 1,1 0-1,-1 0 1,0 0-1,0 0 0,0-1 1,1 1-1,-1 0 0,9-6-251,-1 0-1,0-1 1,0 0-1,-1-1 1,10-12-1,40-57-1831,9-29-1534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9:07.469"/>
    </inkml:context>
    <inkml:brush xml:id="br0">
      <inkml:brushProperty name="width" value="0.035" units="cm"/>
      <inkml:brushProperty name="height" value="0.035" units="cm"/>
      <inkml:brushProperty name="color" value="#FFC114"/>
    </inkml:brush>
  </inkml:definitions>
  <inkml:trace contextRef="#ctx0" brushRef="#br0">813 0 7882,'0'0'2360,"-3"171"-1816,-50 7-416,-29 71 72,-22 43-144,-8 13 617,0 4-121,8-20-336,10-7-88,16-33-120,29-61-8,27-68 8,22-56-8,15-64-512,26 0-1265,8-33-1463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9:07.900"/>
    </inkml:context>
    <inkml:brush xml:id="br0">
      <inkml:brushProperty name="width" value="0.035" units="cm"/>
      <inkml:brushProperty name="height" value="0.035" units="cm"/>
      <inkml:brushProperty name="color" value="#FFC114"/>
    </inkml:brush>
  </inkml:definitions>
  <inkml:trace contextRef="#ctx0" brushRef="#br0">1128 0 10842,'0'0'1265,"-142"323"-1017,11-34-32,-18 46-152,-11 18-56,7 3 136,22-34-128,19-13 56,34-71-72,29-67 0,27-73-48,22-48 48,0-30-264,34-67-1097,18-33-1247,4-41-2353</inkml:trace>
  <inkml:trace contextRef="#ctx0" brushRef="#br0" timeOffset="1">1415 74 5449,'0'0'7714,"-131"363"-7522,-3-68-128,-30 61 176,-19 30 168,4 11 88,19-28-144,14-13-264,27-41 40,40-80-128,35-74-40,29-70 24,15-44-64,0-23-416,37-51-1168,8-37-2537,7-37-2729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9:08.238"/>
    </inkml:context>
    <inkml:brush xml:id="br0">
      <inkml:brushProperty name="width" value="0.035" units="cm"/>
      <inkml:brushProperty name="height" value="0.035" units="cm"/>
      <inkml:brushProperty name="color" value="#FFC114"/>
    </inkml:brush>
  </inkml:definitions>
  <inkml:trace contextRef="#ctx0" brushRef="#br0">952 1 12875,'-67'194'1360,"-23"41"-1360,-22 57-264,-7 7 200,0 7 64,-4 9 56,7-12-56,23-42-800,29-69-416,27-58-81,26-60-143,11-51-905</inkml:trace>
  <inkml:trace contextRef="#ctx0" brushRef="#br0" timeOffset="1">1437 283 5113,'0'0'9386,"-131"272"-8450,27-44-864,-15 44-72,-1 3 152,5-16-152,21-34-80,23-47-192,23-48-424,25-52-80,16-38-88,11-43-2609,18-44-488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9:08.689"/>
    </inkml:context>
    <inkml:brush xml:id="br0">
      <inkml:brushProperty name="width" value="0.035" units="cm"/>
      <inkml:brushProperty name="height" value="0.035" units="cm"/>
      <inkml:brushProperty name="color" value="#FFC114"/>
    </inkml:brush>
  </inkml:definitions>
  <inkml:trace contextRef="#ctx0" brushRef="#br0">1045 1 9938,'-93'191'2449,"-27"54"-1817,-25 54-400,-8 7-184,11-18 56,8-6 304,18-30-336,38-64-72,33-64 24,27-60-24,18-44-8,18-43-440,27-31-1569,7-27-639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9:09.121"/>
    </inkml:context>
    <inkml:brush xml:id="br0">
      <inkml:brushProperty name="width" value="0.035" units="cm"/>
      <inkml:brushProperty name="height" value="0.035" units="cm"/>
      <inkml:brushProperty name="color" value="#FFC114"/>
    </inkml:brush>
  </inkml:definitions>
  <inkml:trace contextRef="#ctx0" brushRef="#br0">549 1085 11963,'-79'178'1480,"-14"34"-1096,-19 29-232,8-19 240,33-58 160,19-39-224,22-45-208,22-40-96,8-16-24,60-145-1744,11-23 16,3-28-3738</inkml:trace>
  <inkml:trace contextRef="#ctx0" brushRef="#br0" timeOffset="1">985 98 10546,'0'0'1585,"-48"191"-1585,21-107 8,5-3 48,11-17 120,7-21-80,4-23-96,4-20-8,26-16-136,7-45-601,19-46-855,-11 6-712,-4 14-3866</inkml:trace>
  <inkml:trace contextRef="#ctx0" brushRef="#br0" timeOffset="2">985 98 3577,'213'-97'4041,"-213"130"-3017,0 11-544,0 13 400,0 7 104,0-4-336,3-3-287,5-10-233,-4-6-120,3-18-8,1-23-489,-1 0-1415,-3-3-2321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9:10.898"/>
    </inkml:context>
    <inkml:brush xml:id="br0">
      <inkml:brushProperty name="width" value="0.035" units="cm"/>
      <inkml:brushProperty name="height" value="0.035" units="cm"/>
      <inkml:brushProperty name="color" value="#FFC114"/>
    </inkml:brush>
  </inkml:definitions>
  <inkml:trace contextRef="#ctx0" brushRef="#br0">3424 0 9026,'0'0'2978,"0"21"-2595,-8 311-227,-63 514-215,67-771 210,-4 1 1,-3-1-1,-3-1 0,-3 0 1,-32 86-1,22-92 257,-44 86-1,44-96-402,-19 61-1,3-9 254,42-105-256,-121 256 640,102-230-350,-2 0 0,0-2 0,-36 35 0,27-30-42,-40 56 0,-23 34 223,28-41-174,-7 1 9,27-32-277,-216 246 604,230-258-362,1 2 0,-25 47-1,-45 59-107,63-99-97,0-1-9,-83 83 1,111-122-72,-21 17 31,2 1 1,1 1 0,1 2 0,-42 61-1,35-42 2,-1-2 0,-2-2 0,-50 47-1,37-39-21,-15 9 15,-100 75 0,153-127-12,-22 14 32,-70 37-1,70-43-39,1 2-1,-50 38 1,-190 177 185,93-65 925,-12 10-681,81-98-322,139-115-5955,-8 3-1069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0:42.30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0 264,'0'0'16361,"4"23"-15300,41 248 1035,-31-173-1168,5 0 0,36 110 0,-49-194-821,-1 0 1,13 20-1,-13-26-113,-4-7-140,-1-7 58,-1-20-46,0 1 1,-1-1 0,-1 0 0,-9-31 0,9 48 53,-8-31-391,1-1 0,2 0 0,-5-79 0,13 119 468,0 0 0,0 1 0,0-1 1,0 0-1,0 1 0,0-1 0,0 1 1,1-1-1,-1 0 0,0 1 0,0-1 1,0 1-1,1-1 0,-1 0 0,0 1 1,1-1-1,-1 1 0,1-1 0,-1 1 1,0-1-1,1 1 0,-1-1 0,1 1 1,-1 0-1,1-1 0,0 1 0,-1 0 1,1-1-1,-1 1 0,2 0 0,21-1 76,-8 1-27,5-3 3,30-10 1,6-1 83,-32 8-60,-18 5 20,0-1 1,0 1-1,0 0 1,9-1-1,-14 3-44,0 0 1,0-1-1,0 1 1,-1 0-1,1 0 0,0-1 1,-1 1-1,1 0 0,0 0 1,-1 0-1,1 0 1,-1 0-1,0 0 0,1 0 1,-1 0-1,0 0 0,1 0 1,-1 0-1,0 0 0,0 0 1,0 2-1,1 1 124,5 29 432,4 39 0,-7-39-304,9 39-1,-11-69-295,0 0 0,0-1 0,0 1 0,0-1 0,0 1 0,1-1-1,-1 0 1,1 0 0,0 1 0,-1-1 0,1 0 0,0 0 0,0-1 0,0 1 0,4 2 0,-4-3-12,-1 0 0,0-1 0,1 1 0,-1-1 0,1 1 0,-1-1 0,1 0 0,-1 1 0,1-1 0,-1 0 0,0 0 0,1 0 0,-1 0 1,1-1-1,-1 1 0,1 0 0,-1 0 0,1-1 0,-1 1 0,0-1 0,1 1 0,-1-1 0,0 0 0,1 0 0,-1 1 0,0-1 0,0 0 0,0 0 0,0 0 1,0 0-1,0 0 0,0-1 0,1 0 0,11-17-48,-1 1 1,13-27 0,-18 29 23,1 1-1,1 0 1,1 0 0,0 1 0,0 1 0,20-20-1,-28 31 25,0 0-1,1 1 1,-1-1-1,0 0 1,1 1-1,0 0 1,-1-1-1,1 1 1,0 0-1,0 1 1,-1-1-1,1 0 1,0 1 0,0-1-1,0 1 1,0 0-1,0 0 1,0 0-1,0 1 1,0-1-1,5 2 1,-5-1 8,1 1-1,0 0 1,0 0 0,-1 0 0,1 0 0,-1 0 0,0 1 0,0 0 0,0-1 0,0 1 0,0 0 0,0 1 0,-1-1 0,3 5 0,7 13 48,-1 1 0,-1 0 0,-1 0 0,7 30 0,18 99 430,-33-147-462,15 87 566,-3 0 1,0 130-1,-14-220-599,1 0 0,0-1 0,-1 1 0,1 0 0,-1-1 0,1 1 0,-1-1 0,0 1 0,1-1 0,-1 1 0,0-1 0,1 1 0,-1-1 0,0 1 0,1-1 0,-1 0 0,0 1 0,0-1 0,1 0 0,-1 0 0,0 0 0,0 0 0,1 0 0,-1 0 0,0 0 0,0 0 0,0 0 0,1 0 0,-1 0 0,-1 0 0,-2 0-159,1-1-1,-1 1 1,1 0 0,-1-1-1,0 0 1,-6-2 0,3-2-616,1 0 0,0-1-1,0 0 1,0 0 0,0 0 0,1 0 0,0-1 0,-8-14 0,-8-17-5299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9:13.652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759 0 5265,'0'0'915,"-31"43"-566,-17 26 632,-20 26-191,-14 22-279,-8 14-317,-5 4-110,2-1 82,9-12-200,13-19-94,19-26-959,19-26-1300,23-30-3811,8-19 6224,2-2 0,0 0-1,0 0 1,0 0 0,1 0 0,-1 0 0,0 0 0,0 0 0,0 0-1,0 0 1,0 0 0,0 0 0,0 0 0,0 0 0,1 0-1,-1 0 1,0 0 0,0 0 0,0 0 0,0 0 0,0 0 0,0 0-2,0 1 2,0-1 0,0 0 0,0 0 0,1 0 0,-1 0 0,0 0-1,0 0 1,0 0 0,0 0 0,0 0 0,0 0 0,0 1-1,0-1 1,0 0 0,0 0 0,0 0 0,0 0 0,0 0 0,0 0-1,0 0 1,0 0 0,0 1 0,0-1 0,0 0 0,0 0 0,0 0-1,0 0 1,0 0 0,0 0 0,0 0 0,0 0 0,0 1-1,0-1 1,0 0 0,0 0 0,-1 0 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9:13.848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1603.7749"/>
      <inkml:brushProperty name="anchorY" value="-257.22162"/>
      <inkml:brushProperty name="scaleFactor" value="0.5"/>
    </inkml:brush>
  </inkml:definitions>
  <inkml:trace contextRef="#ctx0" brushRef="#br0">938 0 7434,'0'0'1016,"-28"58"-915,-30 50 383,-36 58 50,-29 45 1019,-16 22-459,1-4-831,16-24-77,22-38-151,26-39-244,28-45-577,44-77 274,-1-1-1,0 1 1,1-1-1,0 1 0,-1 7 1,3-13 499,0 0 0,0 1-1,-1-1 1,1 0 0,0 0 0,0 0 0,0 0 0,0 0-1,0 1 1,0-1 0,0 0 0,0 0 0,0 0 0,0 0-1,1 0 1,-1 1 0,0-1 0,0 0 0,0 0 0,0 0-1,0 0 1,0 0 0,0 1 0,0-1 0,0 0 0,0 0-1,0 0 1,1 0 0,-1 0 0,0 0 0,0 0 0,0 0 0,0 0-1,0 1 1,0-1 0,0 0 0,1 0 0,-1 0 0,0 0-1,0 0 1,0 0 0,0 0 0,1 0 0,9-6-840,13-12-7198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9:14.053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3351.39893"/>
      <inkml:brushProperty name="anchorY" value="-1020.45886"/>
      <inkml:brushProperty name="scaleFactor" value="0.5"/>
    </inkml:brush>
  </inkml:definitions>
  <inkml:trace contextRef="#ctx0" brushRef="#br0">1261 0 8058,'0'0'1920,"-15"38"-1549,-25 39-127,-38 57-115,-40 56 421,-34 50 786,-21 33-869,-3 10-207,11-12-215,25-33-17,33-47-24,39-58-631,62-119 14,-1 0-1,2 1 1,-5 17 0,9-14-593,2-18 1160,-1 1 1,0-1-1,0 0 1,0 0-1,0 0 1,1 1-1,-1-1 1,0 0-1,0 0 1,1 1-1,-1-1 0,0 0 1,0 0-1,1 0 1,-1 0-1,0 0 1,0 1-1,1-1 1,-1 0-1,0 0 1,1 0-1,-1 0 1,0 0-1,0 0 0,1 0 1,-1 0-1,0 0 1,1 0-1,-1 0 1,0 0-1,1 0 1,-1 0-1,1-1 1,-3 5-448,3-4 1,1 0-1,-1 0 1,1 0 0,0-1-1,-1 1 1,0-1-1,1 1 1,-1-1-1,1 1 1,-1-1 0,0 0-1,1 0 1,-1 1-1,0-1 2,3-2-2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9:14.269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5426.71582"/>
      <inkml:brushProperty name="anchorY" value="-2331.14941"/>
      <inkml:brushProperty name="scaleFactor" value="0.5"/>
    </inkml:brush>
  </inkml:definitions>
  <inkml:trace contextRef="#ctx0" brushRef="#br0">1395 1 1192,'0'0'7682,"-15"36"-7917,-25 41 1534,-34 59-1091,-38 63 962,-36 57 347,-26 43-958,-11 18-232,4-4-140,20-28-174,30-46 6,35-55-158,34-55-362,61-124 272,-2 2 1,0 0 0,1 0 0,0-1-1,0 2 1,1-1 0,-1 12 0,3-20 216,0 1 1,-1 0-1,0 1 1,0-1-1,0 0 0,0 1 1,0-1-1,1 0 1,-1 1-1,0-1 1,0 0-1,0 1 0,1-1 1,-1 0-1,0 1 1,1-1-1,-1 0 1,0 0-1,1 0 0,-1 1 1,0-1-1,1 0 1,-1 0-1,0 0 1,1 0-1,-1 0 0,0 0 1,1 1-1,-1-1 1,1 0-1,-1 0 1,0 0-1,1 0 1,-1 0-1,1-1 0,1 1-53,1-1 0,-1 0 0,1 1 0,-1-1 0,0-1 0,1 1 0,-1 0 0,2-2 0,14-10-914,1-2 0,23-23 1,41-43-7409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9:14.616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7471.89453"/>
      <inkml:brushProperty name="anchorY" value="-3868.28296"/>
      <inkml:brushProperty name="scaleFactor" value="0.5"/>
    </inkml:brush>
  </inkml:definitions>
  <inkml:trace contextRef="#ctx0" brushRef="#br0">1701 0 5009,'0'0'4969,"-47"75"-3994,-43 65 20,-49 77 1,-41 66 219,-29 51-531,-9 24-285,3 6-110,21-22-306,31-40 58,40-58-50,41-65-194,69-147-216,-14 54-1,27-82 274,0 0 0,-1-1 0,1 1 0,0 0 0,0 0 0,1 6 0,0-9 87,-1 0 1,0 0-1,0 0 0,1 0 0,-1 0 1,0 0-1,1 0 0,-1 0 0,1-1 0,-1 1 1,1 0-1,0 0 0,-1 0 0,1-1 1,0 1-1,-1 0 0,1-1 0,0 1 0,0-1 1,1 1-1,-2 1 0,1-2 1,1 1-1,-1-1 0,0 0 0,1 1 1,-1-1-1,1 0 0,-1 0 0,1 0 1,-1 0-1,0 0 0,1 0 1,-1-1-1,3 1 0,30-14-1055,-14 2-782,0-1 1,33-28-1,37-36-2647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9:14.808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9765.79688"/>
      <inkml:brushProperty name="anchorY" value="-5873.30469"/>
      <inkml:brushProperty name="scaleFactor" value="0.5"/>
    </inkml:brush>
  </inkml:definitions>
  <inkml:trace contextRef="#ctx0" brushRef="#br0">1426 1 7602,'0'0'0,"-25"38"3072,-47 72-2548,-40 65-18,-41 66 185,-27 50 824,-15 31-834,4 12-478,18-16-119,33-37-57,39-54-248,35-63-453,64-153 344,-2 1 0,1 0 1,0 0-1,1 1 1,0 23-1,1-34 247,1 0 1,0 0-1,0-1 1,1 1-1,-1 0 1,1 0-1,-1-1 1,1 1-1,-1 0 1,1-1-1,2 4 1,-3-4 23,1-1 0,0 1 0,-1-1 1,1 1-1,0 0 0,-1-1 0,1 1 0,0-1 1,0 0-1,-1 1 0,1-1 0,0 0 1,0 1-1,0-1 0,0 0 0,-1 0 1,1 0-1,0 0 0,0 0 0,1 0 0,2 1-595,0-2 0,1 0-1,0 0 1,-1-1-1,0 1 1,1-1 0,-1 0-1,0 0 1,0-1-1,0 1 1,0-1 0,3-3-1,6 0 528,4-6-1,16-16 1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9:14.932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11892.95996"/>
      <inkml:brushProperty name="anchorY" value="-7584.06152"/>
      <inkml:brushProperty name="scaleFactor" value="0.5"/>
    </inkml:brush>
  </inkml:definitions>
  <inkml:trace contextRef="#ctx0" brushRef="#br0">1609 0 11162,'0'0'0,"-36"53"1521,-65 95-1308,-45 65 94,-45 68 304,-29 49 187,-8 29-449,12-3-264,31-31-29,43-54-44,45-64-310,84-174-9,0 1-1,-7 36 1,21-67-81,-1 1-1,-1 0 1,1 0 0,0 0 0,0 0 0,0 0 0,2 6 0,-2-9 223,1 0 0,-1 0 0,0 0-1,1 0 1,-1 0 0,1 0 0,-1 0 0,1 0 0,-1 0 0,1 0 0,0 0-1,0-1 1,-1 1 0,1 0 0,0-1 0,0 1 0,0 0 0,0-1 0,-1 1-1,1-1 1,2 1 0,-7 6-135,5-6 1,0 0-1,1 0 0,0 0 0,-1-1 1,1 1-1,-1 0 0,1 0 1,0-1-1,0 1 0,-1-1 0,1 0 1,0 1-1,0-1 0,-1 0 0,1 0 1,0 0-1,0 0 0,-1-1 0,1 1 1,0 0-1,0-1 0,-1 1 1,4-2 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9:15.155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14290.71289"/>
      <inkml:brushProperty name="anchorY" value="-9483.91992"/>
      <inkml:brushProperty name="scaleFactor" value="0.5"/>
    </inkml:brush>
  </inkml:definitions>
  <inkml:trace contextRef="#ctx0" brushRef="#br0">1427 0 11763,'0'0'0,"-31"47"2024,-55 83-1549,-38 59-277,-37 63-6,-25 47 315,-9 27-268,7 5-271,22-22-64,32-44-552,40-56 264,43-67-516,49-136 609,0 0 1,0 1-1,1 0 1,-1-1-1,2 1 1,-1 0-1,1 0 1,0-1-1,1 10 1,-1-14 160,0-1 1,0 0-1,0-1 0,0 1 1,1 0-1,-1 0 1,0 0-1,1-1 0,-1 1 1,1 0-1,-1-1 1,1 1-1,-1 0 0,1-1 1,-1 1-1,1 0 1,0-1-1,-1 1 0,1-1 1,0 1-1,-1-1 1,1 0-1,0 1 0,0-1 1,-1 0-1,1 1 1,0-1-1,0 0 0,0 0 1,0 0-1,-1 0 1,1 0-1,0 0 0,0 0 1,0 0-1,0 0 1,-1 0-1,1 0 0,0 0 1,0-1-1,0 1 1,-1 0-1,3-2 0,-3 7-295,3-6 0,1 0 0,0 0 0,0-1-1,-1 1 1,1-1 0,-1 1 0,1-1 0,-1 0 0,4-3-1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9:15.373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16494.39063"/>
      <inkml:brushProperty name="anchorY" value="-11212.34766"/>
      <inkml:brushProperty name="scaleFactor" value="0.5"/>
    </inkml:brush>
  </inkml:definitions>
  <inkml:trace contextRef="#ctx0" brushRef="#br0">1221 1 10362,'0'0'0,"-36"49"2489,-62 88-2008,-39 56 5,-33 51 725,-13 29 450,6 2-1387,23-21-36,32-38-176,37-50-44,33-51-26,52-113-93,-1 1-1,0 0 1,0 0 0,0 0-1,0 0 1,1 0-1,-1 0 1,1 1-1,0-1 1,0 0 0,0 0-1,0 0 1,0 0-1,1 1 1,-1-1-1,2 3 1,3-10-105,-4 5 0,0-1 0,1 0 0,-1 0 0,0 0 0,0 0 0,1 0 0,-1 0 0,0-1 0,0 1 0,1 0-1,-1-1 1,0 1 0,0-1 0,1 1 0,0-2 0,38-22-4005,-21 13 149,40-37 1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9:15.553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18414.13672"/>
      <inkml:brushProperty name="anchorY" value="-12252.37402"/>
      <inkml:brushProperty name="scaleFactor" value="0.5"/>
    </inkml:brush>
  </inkml:definitions>
  <inkml:trace contextRef="#ctx0" brushRef="#br0">1123 1 8242,'0'0'0,"-19"33"1976,-38 63-1558,-36 56 174,-37 54 975,-26 37-555,-12 13 86,9-11-785,22-30-156,32-44-121,37-52-300,61-105-468,1 0-1,-10 28 0,14-24-1188,2-18 1850,0 0 1,0 0-1,0 1 1,1-1-1,-1 0 1,0 0-1,0 1 1,0-1-1,0 0 1,1 0-1,-1 1 1,0-1-1,0 0 1,0 0-1,1 0 1,-1 1-1,0-1 1,0 0-1,0 0 1,1 0 0,-1 0-1,0 0 1,1 0-1,-1 0 1,0 1-1,0-1 1,1 0-1,-1 0 1,0 0-1,0 0 1,1 0-1,-1 0 1,1 0-1,-3 3-378,3-3 0,0 1 0,0-1 0,0 0 0,0 0 0,0 0 0,0 0 0,0-1 0,0 1 0,1 0 0,-1 0 0,0 0 0,0-1 0,0 1 0,0-1 0,0 1 0,0-1 0,0 1 0,-1-1 1,3-1-1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0:42.69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75 0 4929,'0'0'14027,"-3"43"-12908,-20 273 528,11-144-507,-24 461 1642,36-514-3949,0-119 1034,0 0 0,0 0 0,1 0 0,-1 0-1,0 1 1,0-1 0,0 0 0,1 0 0,-1 0 0,0 0 0,0 0-1,1 0 1,-1 0 0,0 0 0,0 0 0,0 0 0,1 0 0,-1 0-1,0 0 1,0 0 0,1 0 0,-1 0 0,0 0 0,0 0 0,1 0-1,-1 0 1,0 0 0,0 0 0,1 0 0,-1 0 0,0 0-1,0-1 1,0 1 0,1 0 0,-1 0 0,0 0 0,0 0 0,0-1-1,10-5-2490,5-14-4482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9:15.693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20356.01953"/>
      <inkml:brushProperty name="anchorY" value="-13232.24219"/>
      <inkml:brushProperty name="scaleFactor" value="0.5"/>
    </inkml:brush>
  </inkml:definitions>
  <inkml:trace contextRef="#ctx0" brushRef="#br0">587 1 11178,'0'0'0,"-25"60"2921,-42 102-2456,-23 62 77,-18 50-499,-4 14-53,9-14-6051,22-58-3804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9:25.0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85 9338,'0'0'6089,"0"-84"-12626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9:51.2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232 1 1200,'0'0'10465,"-35"26"-9238,-106 87-331,134-108-815,2 1 1,-1 0-1,1 0 0,-7 9 0,3 10 297,4 13 101,1 1 1,2 0-1,2-1 0,5 46 0,-1-56-349,0-1 0,3 0 1,0 0-1,1-1 0,2 0 1,1 0-1,0-1 1,2 0-1,1-1 0,1-1 1,22 26-1,-30-41-122,0 0 0,0-1 1,1 0-1,0 0 0,0-1 0,1 0 0,0 0 1,0-1-1,0 0 0,1 0 0,-1-1 1,1-1-1,0 0 0,0 0 0,1-1 0,-1 0 1,0-1-1,22 1 0,-25-3-7,0 1 1,0-1-1,0-1 1,0 1-1,0-1 1,0 0-1,0-1 1,0 0-1,-1 0 1,1 0-1,-1-1 1,0 0-1,0 0 1,-1 0-1,1-1 1,-1 0-1,9-10 1,2-5 0,-1-1 0,-1 0 1,21-42-1,-16 21-6,-1 0-1,-1-1 1,-3-1-1,-2 0 1,-1-1-1,-3 0 1,-2-1-1,2-89 1,-8 125 9,0 0 1,-1-1-1,0 1 1,-1 0-1,0 0 1,0 0-1,-8-18 1,8 23-3,-1-1 0,0 1 0,-1 0 0,1 1 0,-1-1 0,0 0 0,0 1-1,0 0 1,-1 0 0,1 0 0,-1 1 0,0 0 0,0 0 0,-10-5 0,4 4-2,-1 0-1,0 0 1,0 1-1,0 1 1,0 0-1,-20-1 1,6 3 18,0 1 1,-28 4 0,42-4-16,0 2 0,1 0-1,-1 0 1,1 1 0,0 0 0,0 1 0,1 0 0,-1 1 0,1 0 0,0 1 0,1 0 0,-13 12 0,0 3-716,2 1 1,1 0-1,-26 43 0,3 2-4533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9:51.7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5313,'0'0'7216,"11"17"-6125,3 3-856,11 17 330,22 43 1,-26-37-213,-3 1 0,-1 0-1,-3 2 1,-1 0 0,-3 0 0,8 74 0,-5 288 775,-14-307-673,1-74-358,1-1 0,0 0 0,9 40 0,-9-65-180,-1 1 0,1-1-1,-1 0 1,1 1 0,0-1 0,0 0 0,-1 1 0,1-1-1,0 0 1,0 0 0,0 0 0,1 0 0,-1 0 0,0 0-1,0 0 1,0 0 0,1 0 0,-1-1 0,0 1 0,1-1 0,-1 1-1,1-1 1,-1 1 0,1-1 0,-1 0 0,1 1 0,-1-1-1,1 0 1,-1 0 0,3 0 0,4-1-1374,0 1 0,-1-1 0,1-1-1,11-3 1,-3 1-2977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9:52.1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3953,'0'0'11169,"0"40"-9822,1 131-470,-1-135-502,2 0 0,1 0 0,1-1 0,11 39 0,-13-68-324,-1 2 37,1 1 30,0 0 1,0-1-1,7 15 1,-9-21-100,1-1 0,-1 0 1,1 0-1,0 0 0,-1 1 1,1-1-1,0 0 0,0 0 1,-1 0-1,1 0 0,0 0 1,0 0-1,0-1 0,0 1 1,0 0-1,0 0 0,1-1 1,-1 1-1,0-1 0,0 1 1,0-1-1,1 1 0,-1-1 1,0 0-1,0 1 0,1-1 1,-1 0-1,0 0 0,1 0 1,-1 0-1,0 0 0,1 0 1,0-1-1,1 0-11,0-1 1,-1 1-1,0-1 1,1 0-1,-1 1 0,0-1 1,0 0-1,0-1 1,0 1-1,0 0 0,0 0 1,-1-1-1,1 1 1,-1-1-1,0 0 0,0 1 1,0-1-1,2-5 1,2-5 30,60-147 89,28-62-38,-88 212-82,-3 4-36,1 1-1,-1 0 1,1 1-1,0-1 1,0 0 0,0 1-1,1 0 1,5-6-1,-9 10 14,1 0 0,-1-1-1,0 1 1,0 0 0,0 0-1,0 0 1,0 0-1,1 0 1,-1 0 0,0 0-1,0 0 1,0-1 0,0 1-1,1 0 1,-1 0 0,0 0-1,0 0 1,0 0-1,1 0 1,-1 0 0,0 0-1,0 0 1,0 0 0,1 0-1,-1 0 1,0 0 0,0 0-1,0 0 1,0 1-1,1-1 1,-1 0 0,0 0-1,0 0 1,0 0 0,0 0-1,1 0 1,-1 0-1,0 0 1,0 1 0,0-1-1,0 0 1,0 0 0,1 0-1,-1 0 1,0 1 0,0-1-1,0 0 1,0 0-1,0 0 1,0 0 0,0 1-1,0-1 1,0 0 0,0 0-1,0 0 1,0 1 0,0-1-1,0 0 1,0 0-1,0 0 1,0 1 0,0-1-1,0 0 1,0 0 0,1 20-2053,0 33 0,-2-22-481,1 39-4323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9:52.5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374 1 1272,'0'0'9902,"-20"0"-9075,-5-1-305,-32 3-1,55-1-468,0-1 0,0 1 0,-1-1 0,1 1-1,0 0 1,0 0 0,0 0 0,0 0 0,0 0 0,1 0 0,-1 0 0,0 1 0,0-1-1,1 0 1,-1 1 0,1 0 0,-1-1 0,1 1 0,0 0 0,0 0 0,0 0-1,0 0 1,0 0 0,0 0 0,0 0 0,1 0 0,-1 0 0,0 4 0,-2 3 123,-2 14 161,0 1-1,1-1 1,1 1 0,1-1 0,2 1-1,0 0 1,6 38 0,-3-49-251,0 0 0,2 0 0,-1-1 1,2 1-1,-1-1 0,2 0 0,14 21 1,3 6 252,-23-38-299,-1 0-1,1 0 0,0 0 1,-1 0-1,1 0 0,-1 0 1,0 0-1,1 0 0,-1 0 1,0 0-1,1 0 0,-1 0 1,0 0-1,0 0 0,0 0 1,0 0-1,0 0 0,0 0 1,0 0-1,-1 1 0,1-1 1,0 0-1,0 0 0,-1 0 1,1 0-1,-1 0 0,1 0 0,-1-1 1,1 1-1,-1 0 0,0 0 1,1 0-1,-1 0 0,-1 0 1,-2 2 75,0-1 0,-1 0-1,1 0 1,0 0 0,-1 0 0,-6 1 0,-4 1-254,-115 46 41,110-41-1910,0 1 1,-21 15 0,18-8-4046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51:38.2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1640,'0'0'7354,"15"40"-7234,-11-23-120,-1-4-96,-3 14-120,0-7-816,0 0-1329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51:38.6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16,'0'0'10074,"4"111"-9986,-4-94-24,0 3-64,0 3-104,0 1-384,0 23-736,0 0-809,-4-4-2032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51:38.9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 1 1296,'0'0'9781,"-1"19"-9035,-1 7-554,-2 63 397,-3 5-1105,7 93-6589,0-62 12105,-2-109-4906,1-1 0,-2 1-1,-4 15 1,-3 21-1637,7-17-417,2-2-870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51:39.3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0 2777,'0'0'8951,"-1"11"-8824,1-8-137,-6 76-313,6 39-7861,2 63 11277,-1 1 1554,-1-61-10223,0-80 1114</inkml:trace>
  <inkml:trace contextRef="#ctx0" brushRef="#br0" timeOffset="1">27 951 440,'0'0'10466,"0"137"-10282,0-123-8,0 2-176,0-2 0,0 6-152,0 17-1096,-4-7-1232,0 4-2962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0:43.04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8 255 1640,'0'0'13739,"3"-34"-12474,12-105-240,-15 132-925,2 0 0,-1 0-1,1 0 1,0 0 0,4-10 0,-5 15-31,0 0-1,1 0 1,-1 0 0,0 0-1,1 0 1,-1 0 0,1 1 0,-1-1-1,1 1 1,0-1 0,0 1-1,3-3 1,-2 3 86,1 0-1,0 0 1,-1 0 0,1 1-1,0-1 1,0 1 0,0 0-1,-1 0 1,1 0-1,0 1 1,0-1 0,0 1-1,6 2 1,-3-1 12,-1 1 1,0-1-1,0 1 0,0 1 1,0-1-1,0 1 0,-1 0 1,1 0-1,-1 1 0,0-1 1,8 11-1,1 3 208,0 0 1,14 25-1,-19-26-196,0 0 1,0 1-1,-2 0 0,0 0 1,-2 1-1,0 0 1,0 0-1,-2 0 0,-1 0 1,0 1-1,-1 21 0,-1-39-177,0 1-1,0-1 0,0 1 1,0 0-1,0-1 0,-1 1 1,1 0-1,-1-1 0,0 1 1,1-1-1,-1 1 0,0-1 1,-1 1-1,1-1 0,0 0 1,-1 1-1,1-1 0,-1 0 1,0 0-1,0 0 0,1 0 1,-1-1-1,-1 1 0,-1 1 1,-3 0-141,1-1 0,-1 0 0,1 0 0,-1-1 0,0 1 0,0-2 0,0 1 0,0-1 0,-7 0 0,-18 0-2120,1-2 0,-49-8 0,9-9-4674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51:39.7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3633,'0'0'6623,"0"18"-6581,0 2-54,4 87-153,20 58-1328,-1-55 3926,-21-75-2932,-3-20-928,1-2-987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51:40.1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71 176,'0'0'1638,"6"-6"-1582,17-16-46,-22 21 186,0 0-1,0 0 1,1 0-1,-1 1 1,0-1-1,0 0 1,1 1-1,-1-1 1,1 1-1,-1 0 1,0-1-1,1 1 1,-1 0-1,1 0 1,-1 0 0,0 0-1,1 0 1,-1 0-1,1 0 1,1 1-1,9-1 1357,-8-1-1477,-1 0-1,1-1 1,-1 1 0,1-1 0,-1 0 0,0 0 0,6-5 0,7-4-1567,-5 4-2032</inkml:trace>
  <inkml:trace contextRef="#ctx0" brushRef="#br0" timeOffset="1">306 54 928,'0'0'4185,"142"-34"-5513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51:40.5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34 928,'0'0'2985,"168"-33"-4922</inkml:trace>
  <inkml:trace contextRef="#ctx0" brushRef="#br0" timeOffset="1">426 21 2473,'0'0'2392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53:17.98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35 721 256,'0'0'13699,"-6"2"-12487,-22 10-162,28-30-285,0-8-526,0 0 0,2 0-1,1 1 1,11-47 0,38-102-248,75-168-1,-117 324-23,-3 11 81,-7 6-41,0 1-1,1 0 1,-1 0 0,0 0-1,0 0 1,0 0 0,1 0 0,-1 0-1,0 0 1,0 0 0,0 0 0,0 0-1,1 0 1,-1 0 0,0 0 0,0 0-1,0 0 1,0 1 0,1-1 0,-1 0-1,0 0 1,0 0 0,0 0-1,0 0 1,1 0 0,-1 0 0,0 0-1,0 1 1,0-1 0,0 0 0,0 0-1,0 0 1,0 0 0,1 0 0,-1 1-1,0-1 1,0 0 0,0 0-1,0 0 1,0 1 0,10 31 509,-1 0 0,-2 1-1,4 36 1,-5-28-227,11 64 486,44 239-37,-55-316-913,8 41 312,-10-25-2964,-14-45-3817,-10-7 1562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53:18.45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1 427 1040</inkml:trace>
  <inkml:trace contextRef="#ctx0" brushRef="#br0" timeOffset="1">1 427 1040,'56'-131'4177,"-64"131"1416,1 0 665,25 0-5378,24 0-280,6 0-152,8 0-352,0-10-96,-4 0 0,-7-3-688,-4 6-1072,-11 0-2321,-19 7-2561</inkml:trace>
  <inkml:trace contextRef="#ctx0" brushRef="#br0" timeOffset="2">586 11 4945,'0'0'10058,"139"-10"-9826,-110 10-136,-6 10-8,-1-3-88,-3-1-216,7 1-896,-4 0-1345,-3-4-2160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53:18.99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0 153 1720,'0'0'10901,"14"32"-9884,47 104-227,-44-95-124,14 45-1,-13-30 318,-17-54-829,-3-20-39,0 1 0,-1-1-1,0 1 1,-2-1 0,-8-20 0,-4-18-74,6 8-44,2 0 0,3 0 0,-1-94 0,7 141 26,0-1 0,0 0-1,0 1 1,1-1 0,-1 0-1,1 1 1,-1-1 0,1 1 0,0-1-1,0 1 1,-1-1 0,1 1-1,0-1 1,0 1 0,0 0-1,1 0 1,-1-1 0,0 1-1,0 0 1,1 0 0,-1 0-1,1 0 1,-1 1 0,1-1-1,-1 0 1,1 0 0,-1 1-1,1-1 1,0 1 0,-1 0-1,1-1 1,0 1 0,-1 0-1,3 0 1,8-1 291,0 1 1,0 0-1,21 4 0,-29-4-256,10 3 104,1 1 1,-1 0-1,0 1 0,0 0 1,0 1-1,-1 1 1,0 0-1,0 1 0,0 0 1,-1 1-1,-1 1 1,20 19-1,-28-25-111,0 0 0,0 0-1,-1 0 1,1 0 0,-1 0 0,0 0-1,-1 1 1,1-1 0,1 7 0,-2-8-30,-1 0 1,1 0-1,-1-1 1,0 1 0,0 0-1,0 0 1,0 0 0,-1-1-1,1 1 1,-1 0 0,1 0-1,-1-1 1,0 1 0,0 0-1,0-1 1,0 1 0,-1-1-1,-1 3 1,-3 1-3,0 0 1,0-1-1,0 0 1,-1 0 0,0 0-1,0-1 1,-11 6-1,-58 22 34,73-31-57,-81 24-60,38-12 47,45-13 12,0 0-1,1 1 1,-1-1-1,1 0 1,-1 0 0,1 1-1,-1-1 1,1 0 0,-1 1-1,1-1 1,0 1 0,-1-1-1,1 1 1,-1-1-1,1 0 1,0 1 0,-1 0-1,1-1 1,0 1 0,0-1-1,0 1 1,-1-1 0,1 1-1,0-1 1,0 1-1,0-1 1,0 1 0,0 0-1,0-1 1,0 1 0,0-1-1,0 1 1,0 0 0,0-1-1,0 1 1,1-1 0,-1 1-1,0-1 1,0 1-1,0-1 1,1 1 0,-1-1-1,0 1 1,1-1 0,-1 1-1,1-1 1,-1 1 0,0-1-1,2 1 1,10 8-10,1-2 1,24 12-1,8 4 52,-26-12 9,83 50 272,-85-49-242,0 0-1,0 2 1,22 22 0,-36-31-59,1 0-1,0 0 1,-1 0 0,0 0-1,5 11 1,-7-14-22,0 0 0,-1 0 0,1 0 0,-1 0 1,1-1-1,-1 1 0,1 0 0,-1 0 0,0 0 0,0 0 0,0 0 1,0 0-1,-1 0 0,1 0 0,0 0 0,-1 0 0,1 0 0,-1 0 0,0 0 1,1-1-1,-1 1 0,-2 3 0,0-3-95,0 1 0,0-1 0,-1 1 0,1-1 0,-1 0 0,1-1 0,-1 1 0,-6 2 0,-150 42-6768,75-26 1053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53:19.36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63 5857,'0'0'14799,"19"5"-13345,17 3-676,0-2-1,73 2 1,-26-7 171,145-19 1,149-48-441,-359 63-721,0 1-1,33 0 1,-51 2 169,0 0 1,1 0 0,-1 0 0,0 0-1,0 0 1,1 0 0,-1 0 0,0 0-1,0 0 1,0 0 0,1 0 0,-1 0-1,0 0 1,0 0 0,1 0 0,-1 1-1,0-1 1,0 0 0,0 0 0,0 0-1,1 0 1,-1 0 0,0 0 0,0 1-1,0-1 1,0 0 0,1 0 0,-1 0-1,0 0 1,0 1 0,0-1 0,0 0-1,0 0 1,0 0 0,0 1 0,0-1-1,1 0 1,-1 0 0,0 0 0,0 1-1,0-1 1,0 0 0,0 0 0,0 1-1,0-1 1,0 0 0,-1 0 0,1 0-1,0 1 1,-2 25-5520,-11 15-2975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53:31.25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252 589 928,'0'0'4157,"2"-15"-2747,0-3-1087,2-46 1481,-4 63-1651,-1-1-1,1 1 1,-1-1 0,1 1 0,-1 0-1,1-1 1,-1 1 0,0 0 0,0 0 0,0-1-1,0 1 1,0 0 0,0 0 0,0 0-1,0 0 1,0 0 0,0 0 0,0 1-1,-1-1 1,1 0 0,0 0 0,0 1 0,-1-1-1,1 1 1,-1-1 0,1 1 0,-1 0-1,1 0 1,0 0 0,-1-1 0,-2 1-1,1 0 8,0 0-1,0 0 1,0-1-1,0 2 0,0-1 1,0 0-1,0 1 1,0-1-1,0 1 0,0 0 1,0 0-1,0 0 1,0 0-1,0 1 0,-2 1 1,-3 6 2,0 1 0,1 0 0,0 1-1,0 0 1,1 0 0,1 0 0,0 0 0,-6 21 0,8-23-54,-8 25 134,2 0 0,2 1 0,1 0 0,1 0 0,2 1 0,3 68 0,1-99-218,-1 0 0,0 1 1,1-1-1,0 0 0,0 0 0,1 0 0,0 0 1,0 0-1,0 0 0,0-1 0,0 1 0,6 6 0,-6-8-15,1 0-1,0 0 0,0 0 0,0-1 1,1 1-1,-1-1 0,0 0 1,1 0-1,-1 0 0,1-1 0,0 1 1,0-1-1,-1 0 0,1 0 0,0 0 1,8 1-1,-7-2 1,0 1 0,0-1 0,0 0 0,0 0 0,0 0 0,0 0 0,0-1 0,0 0 0,0 0 0,0-1 1,0 1-1,0-1 0,-1 0 0,1 0 0,-1 0 0,1-1 0,-1 0 0,0 0 0,0 0 0,0 0 0,0-1 0,-1 1 0,6-8 0,8-11-3,-1 0 0,-1-2 0,-2 0 1,0 0-1,-1-1 0,-2-1 0,14-49 0,-11 24-18,-3-1 0,-3 0 0,2-64 1,-7 71-5,-2 0 0,-6-46 1,3 75 17,0 0 0,0 0-1,-2 1 1,0 0 0,0 0 0,-2 0 0,0 0 0,0 1 0,-12-15 0,13 20 13,-1 1 0,0-1 0,0 1 1,-1 0-1,0 1 0,-1 0 0,0 0 1,0 1-1,0 0 0,0 1 1,-1 0-1,0 0 0,0 1 0,-1 1 1,1-1-1,-1 2 0,0-1 0,0 1 1,-16 0-1,15 1-24,0 1 14,0-1 0,0 2 0,-19 2-1,28-2-41,-1 0 0,0 0 0,1 0 0,-1 0 0,0 1 0,1 0-1,0 0 1,-1 0 0,1 0 0,0 0 0,0 1 0,0-1 0,0 1-1,-4 5 1,4-2-266,-1 0-1,1-1 1,-1 2 0,2-1-1,-1 0 1,1 0 0,0 1-1,0 0 1,1-1 0,-1 1-1,1 9 1,0 4-2036,1 0 1,5 33 0,7 2-4627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53:31.67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10322,'0'0'6434,"22"198"-5658,0-161-208,5-4-272,-5-2-152,0-5-144,1-2 8,-5-4-8,5-3-624,18 13-1353,-8-6-2047,-3-4-1282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53:32.07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15 57 3209,'0'0'12962,"97"-20"-12609,-56 10-345,-4-4 168,-3 8-176,-16-1-96,-14 7-777</inkml:trace>
  <inkml:trace contextRef="#ctx0" brushRef="#br0" timeOffset="1">15 57 2120,'-15'175'8626,"15"-172"-6353,7-3-1505,20 0-432,-1-13-264,4-8-72,14-5-272,-6 2-1568,-9 7-2705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0:44.43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0 512,'0'0'7742,"11"36"-5939,0 2-1427,7 16 247,-4 0 1,10 70-1,1 39 744,58 444 2093,-72-506-2985,26 177 132,-27-252-632,-10-26 17,0 1 0,0-1-1,0 0 1,1 0 0,-1 0 0,0 0 0,0 0-1,0 1 1,0-1 0,0 0 0,0 0-1,0 0 1,1 0 0,-1 0 0,0 0-1,0 0 1,0 0 0,0 0 0,0 1-1,1-1 1,-1 0 0,0 0 0,0 0-1,0 0 1,0 0 0,1 0 0,-1 0-1,0 0 1,0 0 0,0 0 0,0 0-1,1 0 1,-1 0 0,0 0 0,0 0-1,0-1 1,0 1 0,1 0 0,-1 0-1,0 0 1,0 0 0,0 0 0,0 0-1,0 0 1,0 0 0,1-1 0,-1 1 0,0 0-1,0 0 1,0 0 0,0 0 0,0 0-1,0-1 1,7-25-1196,7-201-3098,-10 101-1261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53:32.44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138 369 1064,'0'0'14201,"19"23"-13503,62 69-48,-77-88-592,-1-1 1,1 1 0,0-1-1,0 1 1,1-1-1,-1 0 1,1-1-1,0 1 1,-1-1-1,1 0 1,0 0-1,0 0 1,1-1 0,-1 0-1,0 0 1,0 0-1,1-1 1,-1 1-1,0-1 1,11-1-1,1 0 152,-12 1-160,-1-1 0,1 0 0,-1 0 0,0 0 1,1 0-1,-1-1 0,0 1 0,0-1 0,0 0 0,0-1 0,-1 1 1,1 0-1,0-1 0,-1 0 0,0 0 0,1 0 0,-1 0 0,-1-1 1,1 1-1,0-1 0,3-7 0,2-3 24,-1-1 0,0 0 0,-1 0 0,8-30 1,-9 20-13,0-1 1,-1-1 0,-2 1-1,0 0 1,-2-1 0,-6-47-1,5 68-31,0 0 1,-1 0-1,1-1 0,-2 1 0,1 0 0,0 1 1,-1-1-1,0 0 0,-1 1 0,1-1 0,-1 1 1,0 0-1,0 0 0,-1 1 0,1-1 1,-1 1-1,0 0 0,0 0 0,-7-3 0,4 3 30,-1 0 0,1 1 0,0 0 0,-1 0 0,0 1 0,0 0-1,1 1 1,-1 0 0,0 0 0,0 1 0,0 0 0,0 1 0,-11 1 0,13-1-60,0 1 0,0 0 1,0 0-1,0 1 1,0 0-1,1 0 1,-1 0-1,1 1 1,0 0-1,0 0 1,0 0-1,0 1 0,-5 6 1,-3 5-90,1 0 1,1 1 0,-11 19-1,14-22-24,-63 114-2247,13-4-2550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53:21.00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452 84 1216,'0'0'11213,"1"-9"-9888,4-25-248,-5 33-995,0 0 1,1 0-1,-1 0 0,0 0 1,0 0-1,0 0 0,0 1 1,-1-1-1,1 0 0,0 0 1,0 0-1,0 0 0,-1 0 0,1 0 1,-1 1-1,1-1 0,0 0 1,-1 0-1,1 1 0,-1-1 1,0 0-1,1 1 0,-1-1 0,0 0 1,0 0-1,-20-6 1010,13 5-732,-11-2-74,1 2 1,-1 0 0,0 1 0,0 0-1,1 2 1,-23 3 0,29-2-244,-1 0 1,1 1-1,-1 0 1,1 1 0,0 1-1,-19 10 1,6-1 11,-44 33-1,61-41-60,1 0 0,0 0 0,1 1 0,-1 0 0,-6 10 0,10-13 1,1 0 0,-1 0 0,1 0 0,0 1 0,0-1 0,1 1 0,-1-1 0,1 1 0,0 0 0,1-1 0,-2 10 0,2-7 5,0 0-1,1 0 0,-1 0 0,1 0 0,0-1 1,1 1-1,3 9 0,-3-12 0,0 0 1,0 0-1,1-1 1,0 1-1,-1-1 0,1 1 1,1-1-1,-1 0 0,0 0 1,1-1-1,-1 1 0,8 3 1,21 11-6,2-1 1,58 19-1,-61-25 34,-2 1 0,1 1 0,-2 2 0,39 24-1,-64-36 18,0 0 0,0 0 0,-1 1 0,1-1 0,-1 1 0,1 0 0,-1-1 0,0 1 0,0 0-1,-1 0 1,1 0 0,-1 1 0,1-1 0,-1 0 0,0 1 0,0-1 0,0 1 0,-1-1 0,1 1-1,-1-1 1,0 1 0,0-1 0,0 1 0,0-1 0,-1 1 0,1-1 0,-1 1 0,0-1 0,0 0-1,0 1 1,-1-1 0,1 0 0,-1 0 0,0 0 0,-3 5 0,-3 0-17,0-1 1,0 0-1,-1 0 1,0-1 0,0 0-1,-20 9 1,-67 25-19,72-32-25,-77 32-1176,36-14-6008,48-18 275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53:21.42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1 326 1040,'0'0'14430,"1"-9"-13601,17-75-39,38-107 0,-53 181-740,-2 6 99,-1 3-50,0-1 0,1 1 0,-1-1 1,0 1-1,1-1 0,-1 1 0,1-1 0,0 1 1,0-1-1,-1 1 0,1 0 0,0-1 0,0 1 0,0 0 1,0 0-1,0 0 0,1 0 0,-1 0 0,3-2 1,-4 3-72,0 0 1,1 0-1,-1 1 1,0-1-1,1 0 1,-1 0-1,0 0 1,1 0-1,-1 1 1,0-1-1,1 0 1,-1 0-1,0 1 1,0-1 0,1 0-1,-1 0 1,0 1-1,0-1 1,1 0-1,-1 1 1,0-1-1,0 0 1,0 1-1,0-1 1,0 1-1,0-1 1,1 0-1,-1 1 1,0-1-1,0 1 1,1 4 158,13 43 517,-2 0 1,-2 2 0,4 53 0,-6-41-564,-1 20-136,-6-46-5435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53:21.81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1 38 1432</inkml:trace>
  <inkml:trace contextRef="#ctx0" brushRef="#br0" timeOffset="1">1 38 1432,'115'10'5225,"-122"-13"-3120,-4-4 5336,11 4-5968,14-4-401,13 3-208,-1-2-264,0-1-384,4 0-128,-8 7-88,4-3-216,-7 3-1920,-1 0-3177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53:22.18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14 656,'0'0'18200,"3"0"-17588,11 0-27,14 0-164,1 0-1,52-10 1,-49 7-2779,-32 19-5829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53:22.64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1 176,'26'178'16620,"0"-178"-16420,0 0-112,8-3-88,11-14-801,-12 7-1959,-7 0-3858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53:23.06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418 51 1712,'0'0'11610,"-19"-9"-10329,-7-5-678,-28-9 0,51 22-517,0 0 1,0 1 0,0-1 0,0 0 0,0 1-1,-1 0 1,1 0 0,0 0 0,0 0-1,0 0 1,-1 0 0,1 1 0,0 0-1,0 0 1,0 0 0,0 0 0,0 0-1,0 0 1,1 1 0,-1-1 0,0 1-1,-4 3 1,1 0 100,-8 4 82,0 1 1,1 1 0,1 0 0,0 1 0,0 0 0,1 1-1,-14 21 1,18-23-192,1-1 0,0 1-1,1 0 1,0 0 0,1 1 0,1-1-1,-1 1 1,2 0 0,0 0-1,0 0 1,0 14 0,2-15-69,0-7-8,-1 0 1,1 1-1,0-1 0,0 0 0,1 0 0,-1 0 1,1 0-1,0 0 0,0 0 0,0 0 0,0 0 1,1 0-1,-1 0 0,1 0 0,0-1 0,1 1 0,-1-1 1,5 6-1,8 4 14,1 0 0,1-1 0,0-1 0,0 0 1,1-2-1,26 11 0,-16-7 24,47 29 0,-71-39 53,-1 0 0,1 0 0,0 0 0,-1 0 0,0 1 0,0 0 0,0-1 0,0 1 0,2 6 0,-4-9-52,0 0-1,-1 0 0,0 0 0,1 0 0,-1 0 1,0 1-1,1-1 0,-1 0 0,0 0 0,0 0 0,0 1 1,0-1-1,0 0 0,0 0 0,0 0 0,-1 1 1,1-1-1,0 0 0,-1 0 0,1 0 0,-1 0 1,1 0-1,-1 0 0,0 0 0,1 0 0,-1 0 0,0 0 1,0 0-1,1 0 0,-1 0 0,0 0 0,0-1 1,0 1-1,0 0 0,0-1 0,0 1 0,0-1 1,0 1-1,-1-1 0,-1 1 0,-18 6-84,0-1-1,0-2 1,-1 0 0,1-1-1,-1-1 1,-32-1 0,-44 5-2523,91-5 1685,-1 0-1,1 1 0,0 0 1,0 0-1,0 0 0,0 1 1,-9 6-1,-4 4-5761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53:23.46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94 71 2681,'0'0'14316,"5"27"-13332,15 90 12,-17-98-579,-1-1 0,-1 1 0,-1 25-1,-1-14 438,0-38-837,0 0 1,0 1-1,-1-1 1,-5-14-1,-2-15-172,5 5-72,2-55-1,3 57 172,-2 24 51,1 1-1,1-1 1,-1 1 0,1-1-1,0 0 1,1 1-1,-1-1 1,5-8 0,-5 11 5,1 0-1,0 1 1,-1-1 0,1 1 0,1-1 0,-1 1 0,0 0 0,0 0 0,1 0-1,-1 0 1,1 0 0,0 1 0,-1-1 0,1 1 0,0 0 0,6-2-1,4 0 52,1 0 0,-1 1-1,1 0 1,0 1 0,18 1-1,-26 0 8,-4 0-28,-1 0-1,1 1 1,-1-1 0,1 0-1,-1 0 1,1 1 0,-1-1-1,1 1 1,-1-1 0,0 1-1,1-1 1,-1 1 0,0 0-1,0 0 1,1 0 0,-1 0 0,0 0-1,0 0 1,0 0 0,1 2-1,0-1 41,-1 1-1,1-1 0,-1 1 1,0 0-1,0 0 0,0 0 0,0-1 1,-1 1-1,1 0 0,0 3 1,-1 0 19,0 0 0,0 0 1,0 0-1,-1 0 0,0 0 1,0 0-1,0 0 0,-1 0 1,0 0-1,-3 7 0,-5 1-69,0-1 0,-1 0-1,0-1 1,-1 0-1,-1 0 1,0-2 0,0 0-1,-1 0 1,-17 8-1,31-17-25,0-1-1,-1 0 0,1 0 0,0 0 0,-1 1 1,1-1-1,0 0 0,-1 0 0,1 0 0,0 1 1,0-1-1,-1 0 0,1 1 0,0-1 0,0 0 1,0 1-1,-1-1 0,1 0 0,0 1 0,0-1 1,0 0-1,0 1 0,0-1 0,0 1 0,0-1 1,0 0-1,0 1 0,0-1 0,0 0 0,0 1 1,0-1-1,0 1 0,0-1 0,0 0 0,0 1 1,0-1-1,0 0 0,1 1 0,-1-1 0,0 0 1,0 1-1,0-1 0,1 0 0,-1 1 0,0-1 0,0 0 1,1 0-1,-1 1 0,0-1 0,1 0 0,-1 0 1,0 0-1,1 1 0,-1-1 0,19 10-61,31 6 50,-29-10 26,0 0-1,-1 2 1,0 0 0,0 1-1,-1 1 1,25 17 0,-43-25 17,0-1 1,0 0-1,1 0 1,-1 1-1,0-1 1,0 0-1,0 1 1,0-1-1,-1 1 1,2 2-1,-2-3-5,1-1 0,-1 1 0,0 0-1,0-1 1,0 1 0,0 0 0,0-1 0,0 1 0,0 0-1,0-1 1,0 1 0,0 0 0,0-1 0,-1 1-1,1 0 1,0-1 0,0 1 0,-1-1 0,1 1-1,0 0 1,-1-1 0,1 1 0,-1-1 0,1 1-1,0-1 1,-1 1 0,1-1 0,-1 0 0,1 1-1,-1-1 1,0 0 0,1 1 0,-1-1 0,1 0-1,-2 1 1,-10 3 18,0 0 0,0-1 0,-14 1 0,-11 3-151,-153 32-4826,94-20-1827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53:36.99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821 1 1712,'0'0'4608,"-11"0"-4055,-98 0 2509,79 2-2535,0 1 0,0 1 0,1 2 0,-1 1-1,1 1 1,-43 19 0,40-12-381,1 2-1,0 0 1,1 3 0,2 0-1,0 2 1,1 0 0,1 2-1,1 2 1,1 0 0,2 1 0,-28 43-1,37-51-116,2 1 0,0 0-1,1 0 1,1 1 0,0 0-1,2 1 1,1 0 0,1 0-1,0 1 1,2-1 0,-1 28-1,2 7 99,1-29 119,0 0 0,7 49 0,-4-68-222,0-1 0,1 0 0,0 0 0,0 0 0,1 0 0,0 0 0,5 7 0,40 49 85,-36-48-112,258 269 235,-231-250-107,85 60 0,53 14 55,-151-94-93,1-1-1,1-1 1,0-1 0,0-1 0,1-2 0,0-1 0,59 7 0,225 33 166,-239-34-107,0-2 0,0-3 0,1-4 1,100-6-1,-155-2-126,1-2 0,-1 0 0,0 0 1,0-2-1,38-19 0,-35 14 4,1-1-1,-2-2 1,0 0-1,-1-2 1,0 0-1,22-25 1,-13 10-5,-1-2 0,-2-1 0,24-41 1,-41 58-6,-1 0 1,-1-1-1,0-1 1,-2 1-1,0-1 1,-1 0-1,-1-1 1,-1 0-1,-1 1 1,1-42 0,5-78-36,0 1 48,-9 130-30,1-8 8,-2 0 0,-3-22 0,3 31 1,-1 1 1,0 0-1,-1 0 0,1 1 0,-1-1 0,-1 1 0,1-1 0,-7-7 0,-27-33 16,-3 2 0,-2 2 0,-49-40 0,0-1 66,60 57 47,-1 1 0,-1 1 0,-1 2 0,-1 1 0,-1 2-1,-1 2 1,-1 1 0,0 2 0,-1 1 0,-1 2 0,-45-7 0,27 12 314,1 2 0,-85 5 0,63 1-97,29-1 87,-82 10 0,-34 13 669,152-20-1042,-26 1-131,38 0-939,-24 48-7187,1-10 4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53:40.73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94 199 680,'0'0'11568,"-5"21"-10293,2-5-1023,-3 13 225,1 0-1,1 0 0,1 37 1,3 342 4282,0-405-4560,0-4-24,-1-19-71,-1 1 0,-1 0 1,0-1-1,-9-24 0,-4-24-108,1-40-100,5-1-1,4-135 1,6 237 102,0-7-2,0 1 1,1-1-1,1 0 1,4-20-1,-6 32 2,1-1 0,0 0-1,0 1 1,0-1 0,0 1 0,0-1-1,1 1 1,-1 0 0,1-1 0,-1 1 0,1 0-1,0 0 1,0 0 0,0 0 0,0 0 0,0 1-1,0-1 1,1 1 0,-1-1 0,1 1-1,-1 0 1,1 0 0,-1 0 0,1 0 0,0 0-1,-1 1 1,1-1 0,4 1 0,1-1 7,0 1 1,0 0 0,0 1-1,0 0 1,0 0 0,0 0-1,-1 1 1,1 1 0,0-1-1,-1 1 1,15 8-1,-14-6 32,1 1 0,-1 1-1,0 0 1,-1 0 0,1 0-1,-2 1 1,1 0 0,9 16-1,-11-16 9,-1 0-1,0 1 1,0 0-1,-1 0 0,-1 0 1,1 0-1,-1 0 1,-1 1-1,0-1 1,0 1-1,-1-1 1,0 1-1,-1-1 1,-3 19-1,3-24-36,0 1-1,-1-1 1,0 0-1,1 1 1,-2-1 0,1 0-1,0 0 1,-1 0 0,0 0-1,0-1 1,0 1-1,-7 5 1,4-4 5,0-1 1,0 1-1,0-1 0,0-1 1,-1 1-1,0-1 0,-11 4 0,18-7-18,-1 1 0,1-1 0,0 0 0,-1 0 0,1 1 0,0-1-1,-1 0 1,1 1 0,0-1 0,-1 1 0,1-1 0,0 0-1,0 1 1,0-1 0,-1 1 0,1-1 0,0 1 0,0-1 0,0 1-1,0-1 1,0 1 0,0-1 0,0 1 0,0-1 0,0 0 0,0 1-1,0-1 1,0 1 0,0-1 0,0 1 0,0-1 0,1 1 0,-1-1-1,0 1 1,0-1 0,1 0 0,-1 1 0,0-1 0,0 1-1,1-1 1,-1 0 0,1 1 0,6 4-8,1 0 1,0 0-1,0-1 1,18 7-1,11 6 12,-19-8 28,-1 1 1,0 0-1,19 17 0,-35-26 3,1 1 0,-1-1 0,0 0-1,0 0 1,0 0 0,0 1 0,0-1-1,0 0 1,0 1 0,-1-1 0,1 1 0,0-1-1,-1 1 1,1 0 0,-1-1 0,1 1-1,-1-1 1,0 1 0,0 0 0,0-1-1,0 1 1,0 0 0,0-1 0,0 1-1,-1 0 1,1-1 0,0 1 0,-1-1-1,0 1 1,1-1 0,-1 1 0,0-1-1,0 1 1,1-1 0,-1 0 0,0 1 0,0-1-1,-1 0 1,1 0 0,-3 3 0,-4 3 60,0 0 1,-1-1 0,0 0 0,-16 9 0,23-14-123,-23 11 121,-50 17-1,31-13-579,37-12-2664,14-4-1977,-2 0 4295,18 0-5945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0:45.41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0 338 8970,'0'0'5552,"45"-1"-4592,0 0-731,256-18 990,387-109 611,-235 37-1079,-293 63-635,1 8 1,175-1-1,-243 21-114,349 11 59,505 32-44,-316-43 97,1-32-41,43-16-109,-250 45 45,-392 7 1,-1 1-1,53 15 1,-3 0 24,-50-13-40,-20-4 4,0 0 0,0-1 0,22 0 1,-3-1-17,-16 0-5,0-1 0,0-1 1,1 0-1,-1-1 1,23-5-1,-17 1 20,-1 1-1,1 1 0,36-2 1,65 5-25,-64 2 18,-43-1 20,1 0-1,-1 1 1,0 1 0,0 0-1,0 1 1,0 0-1,0 2 1,-1 0-1,1 0 1,-1 1 0,0 1-1,-1 0 1,0 1-1,0 1 1,-1 0-1,13 11 1,-4 1 72,-1 0 1,-1 2-1,-1 0 1,20 33-1,50 109 528,86 303 975,-158-418-1575,148 571 772,-74-248-240,-76-323-534,16 69 5,-29-96-90,-1-20-495,-6-9-877,-81-73-6348,31 37-1232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53:41.09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12019,'0'0'7817,"59"0"-7569,-29 4-80,-4 2-168,4 4-40,-4 0-48,4 0-1272,11 1-1049,-7-5-1527,-5-2-1209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53:41.54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105 277 2056,'0'0'12259,"1"19"-11571,5 135 1877,-8-163-2260,0 0 0,0 0 0,-6-13-1,-10-40-370,10 13 63,2 0 0,2 0-1,6-96 1,-2 143 14,1 0 1,-1 0-1,0 1 1,1-1-1,-1 0 1,1 1-1,-1-1 0,1 1 1,0-1-1,0 0 1,0 1-1,0 0 0,0-1 1,0 1-1,0 0 1,0-1-1,0 1 1,1 0-1,1-1 0,0 0 35,1 0 0,-1 0 0,1 1 0,0-1 0,0 1 0,-1 0 0,1 0 0,5-1 0,7 1 211,0 0 0,0 1 0,20 3 0,-34-3-220,7 2 87,1 0 0,-1 0 0,1 1 0,-1 1 0,0 0 1,0 0-1,-1 0 0,1 1 0,-1 1 0,0-1 0,-1 1 0,10 10 0,-5-6 84,-1 1 0,-1 1 0,0 0-1,-1 0 1,0 1 0,-1 0 0,9 18-1,-14-22-81,0 1 0,0-1 0,0 0-1,-2 1 1,1 0 0,-1-1-1,0 1 1,-1 0 0,-1 13-1,0-16-74,1-1 0,-2 1 0,1-1 0,-1 1-1,0-1 1,0 1 0,0-1 0,-1 0 0,0 0-1,-1-1 1,1 1 0,-1 0 0,0-1 0,-6 6-1,1-3-33,1-1-1,-1-1 0,0 0 0,-1 0 0,0 0 0,0-1 0,-13 4 0,-8 1-177,-36 7 0,38-11-1215,-48 18 0,28-1-2589,3 0-1415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53:41.91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74 1 4153,'0'0'13435,"-16"0"-12410,-2 0-879,-20 1 641,36 1-500,7 1 34,30 8 419,13 1 284,2-3 0,99 7 0,105-15 443,-133-2-1082,92 1-147,-213 0-266,0 0 0,1 0-1,-1 1 1,0-1 0,1 0-1,-1 0 1,0 0 0,1 1 0,-1-1-1,0 0 1,0 0 0,1 1-1,-1-1 1,0 0 0,0 0-1,1 1 1,-1-1 0,0 0 0,0 1-1,0-1 1,1 0 0,-1 1-1,0-1 1,0 0 0,0 1 0,0-1-1,0 1 1,0-1 0,0 0-1,0 1 1,0-1 0,0 0-1,0 1 1,0-1 0,0 1 0,0-1-1,0 0 1,0 1 0,0-1-1,-1 0 1,1 1 0,0-1 0,0 0-1,0 1 1,-1-1 0,1 1-1,-1 1-249,0 3-358,-1-1 0,1 1 0,-1 0 0,0-1 0,-3 5 0,-28 36-5793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53:44.68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115 95 2521,'0'0'8376,"2"10"-7689,49 178 2029,0-6-539,28 189 886,-68-336-2473,-16-54-380,-61-93-16,7 13-190,-46-124-84,88 177 65,2-1 1,-18-96-1,32 139 14,-1-10 1,-1 1 0,2-1 0,0 0 0,1 0 0,0 0-1,1 1 1,3-17 0,-3 27-3,1 0-1,-1 0 0,1 0 1,0 0-1,0 0 0,0 0 1,0 1-1,1-1 0,-1 1 1,1 0-1,-1-1 0,1 1 0,0 0 1,0 0-1,0 1 0,0-1 1,0 1-1,0-1 0,0 1 1,1 0-1,5-1 0,7-2 15,0 2-1,0-1 0,23 1 0,-10 1 69,1 1-1,44 6 1,-62-4-34,-1 1 0,0 0-1,1 0 1,-1 1 0,-1 1 0,1 0 0,-1 0 0,1 1 0,11 9-1,-16-10 40,-1-1-1,0 1 0,0 0 1,0 0-1,0 0 0,-1 1 1,0-1-1,0 1 0,-1 0 0,1 1 1,-1-1-1,-1 0 0,1 1 1,-1 0-1,0-1 0,-1 1 1,1 0-1,-1 0 0,-1 0 0,1 0 1,-1 0-1,-1 0 0,0 8 1,0-13-74,1 0 0,-1 0 0,0 0 0,1 0 0,-1 0 0,0-1 0,0 1 0,0 0 0,0 0 0,-1-1 0,1 1 0,0-1 0,-1 1 0,1-1 1,-1 1-1,0-1 0,1 0 0,-1 0 0,0 0 0,0 0 0,1 0 0,-1 0 0,-2 0 0,-8 4-38,0-2-1,-21 5 0,22-6-20,-6 2-510,1 0 0,-31 12 1,40-12-50,-1-1 0,1 1 0,1 1 0,-1-1 0,1 1 0,-1 1 0,1-1 0,-7 9 0,-7 16-4652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53:45.80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34 128 1480,'0'0'9998,"0"9"-9285,-1 56 428,-1-19-24,2 0 0,2 0 0,10 56 0,-14-147 438,-15-29-1522,10 45-38,0 0-1,-4-57 1,11-44-11,0 128 16,0 0 0,0 0 0,0 0 0,0 1 0,0-1 0,0 0 0,1 0 0,-1 0 0,1 1 0,0-1 0,-1 0 0,1 0 0,0 1 0,0-1 0,0 1 0,0-1 0,2-1 0,-1 1-1,0 1 0,0 0 0,0-1 0,1 1 0,-1 0 1,0 0-1,0 1 0,1-1 0,-1 0 0,0 1 0,1 0 0,-1-1 0,4 1 0,1-1-5,8 0 46,0 0-1,0 0 0,0 1 0,0 1 1,0 0-1,20 6 0,-33-6 5,1 0 0,0 0 0,0 1 0,-1 0 0,1-1 0,-1 1 0,1 0 0,-1 0 0,0 0 0,1 1 0,-1-1 0,-1 1 0,1-1 0,0 1 0,0-1 0,-1 1 0,0 0 0,1 0 0,-1 0 0,0 0 0,-1 0 0,1 0 0,0 0 0,-1 0 0,0 0 0,1 5 0,-1-3 4,-1-1 1,1 0-1,-1 1 1,1-1-1,-1 1 0,-1-1 1,1 0-1,-1 1 1,1-1-1,-1 0 0,0 0 1,0 0-1,-1 0 1,1-1-1,-1 1 0,0-1 1,-6 6-1,5-5-35,-1 0 0,1 0-1,-1 0 1,0-1-1,0 0 1,-1 0 0,1 0-1,-1-1 1,1 1 0,-1-1-1,0-1 1,0 1-1,0-1 1,-11 1 0,16-2-85,10 4-206,42 6 286,-39-9-5,0 1 1,-1 0-1,1 1 1,-1 1-1,1 0 1,-1 0-1,0 1 0,11 7 1,-21-12 18,1 1-1,-1 0 1,0 1 0,0-1 0,1 0-1,-1 0 1,0 1 0,0-1-1,0 0 1,0 1 0,-1-1 0,1 1-1,0-1 1,0 1 0,-1-1 0,1 1-1,-1 0 1,0-1 0,1 1 0,-1 0-1,0-1 1,0 1 0,0 0-1,0-1 1,0 1 0,0 0 0,-1-1-1,0 3 1,0-1 35,0 0 0,0 1 0,-1-1 0,1 0 0,-1 0-1,0-1 1,0 1 0,0 0 0,0 0 0,0-1 0,0 1 0,-5 2 0,-3 2-39,0 0 1,-1 0 0,0-1 0,-1-1 0,1 0-1,-1 0 1,0-1 0,-17 3 0,11 0-855,10 3-3460,7-3-1346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53:46.23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31 12755,'0'0'7857,"138"-31"-7857,-119 31-72,-4 0-272,-4 21-536,-7-1-992,-4 23-1105,0-6-2096,-23 0-696</inkml:trace>
  <inkml:trace contextRef="#ctx0" brushRef="#br0" timeOffset="1">31 303 2961,'0'0'12714,"71"20"-12626,-27-20-80,5 0-16,-1-4-224,16-23-1304,-16 4-1609,-14-4-4704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53:46.81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0 238 1088,'0'0'16153,"6"36"-15283,18 117-234,5 5 420,-14-84-343,-7-44-279,-10-69-416,-3 1 1,0-1-1,-17-54 1,-2-18-87,14 37 52,0-150 0,10 221 19,0 0-1,0 1 0,0-1 1,0 0-1,1 0 0,-1 0 1,1 1-1,0-1 0,-1 0 1,1 1-1,1-1 0,-1 1 1,0-1-1,1 1 0,1-3 1,-1 3 4,1 0 0,-1 0 0,1 0 1,0 0-1,-1 1 0,1-1 0,0 1 0,0 0 0,0 0 1,0 0-1,0 0 0,6-1 0,1 0 70,-1 1 0,1 0 0,0 0-1,-1 1 1,1 0 0,15 2 0,-24-1-64,1 0 1,0 0 0,-1-1 0,1 1 0,-1 0-1,0 0 1,1 1 0,-1-1 0,0 0 0,0 0 0,1 1-1,-1-1 1,0 0 0,1 3 0,14 27 441,-9-17-267,-6-13-137,0 0 0,-1 1-1,1 0 1,0-1-1,-1 1 1,1-1 0,-1 1-1,0 0 1,0-1-1,1 1 1,-1 0-1,0-1 1,0 1 0,0 0-1,-1 0 1,1-1-1,0 1 1,-1-1-1,1 1 1,-1 0 0,1-1-1,-1 1 1,0-1-1,0 1 1,0-1 0,-2 3-1,-1 2-38,-2-1-1,1 0 0,0 0 1,-13 7-1,1 0 139,13-7-116,-2 0 1,1-1-1,0 0 1,-1 0-1,0-1 1,0 1-1,0-1 1,0 0-1,-1-1 1,1 1-1,-1-1 1,1-1-1,-1 1 1,0-1-1,-8 0 1,15-1-51,0 0 0,-1 0 1,1 0-1,-1 0 0,1-1 1,0 1-1,-1 0 0,1 0 0,0 0 1,-1-1-1,1 1 0,0 0 1,0-1-1,-1 1 0,1 0 0,0 0 1,0-1-1,-1 1 0,1 0 0,0-1 1,0 1-1,0-1 0,-1 1 1,1 0-1,0-1 0,0 1 0,0-1 1,0 1-1,0 0 0,0-1 0,0 0 1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53:47.35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82 72 144,'0'0'11464,"4"30"-10400,12 97-129,-13-99-552,2 13 1595,1 61 1,-6-101-1329,-1-86-39,-9-184-527,10 267-78,0 0 1,0 1-1,0-1 0,0 0 0,0 1 0,0-1 1,1 0-1,-1 1 0,1-1 0,-1 0 0,1 1 0,0-1 1,0 1-1,0-1 0,-1 1 0,1 0 0,1-1 1,-1 1-1,0 0 0,0 0 0,0-1 0,1 1 1,-1 0-1,0 0 0,1 1 0,-1-1 0,1 0 1,-1 0-1,1 1 0,1-1 0,5-1 112,-1 1 0,1 0 0,0 0 0,-1 1 0,12 0 0,-3 0 146,-9 1-144,0 0-1,1 0 1,-1 1-1,0 0 1,-1 0-1,1 0 0,0 1 1,-1 0-1,1 0 1,-1 1-1,0 0 1,0 0-1,0 0 1,-1 1-1,0 0 0,1 0 1,5 8-1,-2-1 82,0-1 0,0 2 0,-1-1 0,-1 1 0,0 0-1,-1 1 1,8 23 0,-11-22 31,-1-1 1,0 1-1,-1 0 0,-1 21 1,0-28-137,0-6-83,0 1 1,0-1 0,-1 1-1,1-1 1,-1 0-1,1 1 1,-1-1 0,0 0-1,0 1 1,0-1 0,0 0-1,-1 0 1,1 0-1,-1 0 1,1 0 0,-1 0-1,1-1 1,-1 1 0,0 0-1,0-1 1,0 1-1,0-1 1,0 0 0,-4 2-1,-4 1-37,0 0 0,0-1-1,0 0 1,-18 2-1,-58 10-1618,-50 9-5750,57-8-906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53:50.97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57 163 1112,'0'0'9040,"-8"-24"-8212,-22-76-128,29 96-634,0 1-1,0-1 1,-1 0 0,1 1 0,-1-1 0,0 1-1,-6-4 4557,8 7-4540,1 12 160,1 0 1,1-1 0,0 1 0,0-1-1,1 0 1,1 0 0,5 12 0,4 9 59,53 148 713,52 116 20,-116-290-1015,9 17 31,-12-22-48,1 0 1,-1 0 0,1 0 0,-1 0 0,1-1 0,0 1 0,-1 0 0,1 0 0,0-1 0,0 1 0,-1 0 0,1-1 0,0 1 0,0-1-1,0 1 1,0-1 0,0 0 0,2 1 0,-3-1 0,1 0-1,-1 0 1,0 0 0,1 0-1,-1 0 1,1 0-1,-1 0 1,0 0 0,1 0-1,-1-1 1,1 1-1,-1 0 1,0 0 0,1-1-1,-1 1 1,0 0 0,1 0-1,-1-1 1,0 1-1,1 0 1,-1-1 0,0 1-1,0 0 1,1-1-1,-1 1 1,6-17 24,-6 16-27,30-114 175,94-328-156,-101 370-541,-20 68 9,-2 6-10,0 10-701,-1-9 1094,0 37-2811,0 10-2365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53:51.45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168 94 1072,'0'0'8406,"-12"-15"-7315,-42-45-258,52 58-728,0 0 0,0 0 0,0 1 0,0-1-1,0 1 1,0 0 0,-1-1 0,1 1 0,-1 0 0,1 0-1,-1 1 1,1-1 0,-1 0 0,1 1 0,-1-1-1,0 1 1,1 0 0,-1 0 0,0 0 0,1 1-1,-1-1 1,1 0 0,-1 1 0,-3 1 0,2-1 204,2-1-251,0 1 1,1 0-1,-1 0 0,1 0 0,-1 0 0,1 0 0,-1 0 0,1 0 0,-1 0 0,1 0 0,0 1 0,0-1 0,0 1 0,0-1 0,0 1 0,0-1 1,0 1-1,0-1 0,1 1 0,-1 0 0,0 0 0,1-1 0,0 1 0,-1 0 0,1 3 0,-2 7 122,1 0 0,2 21-1,-1-18-82,0-9-68,0 0 0,1 0 0,0 0 0,0 0 0,1 0 0,-1 0 1,1 0-1,1 0 0,-1-1 0,1 1 0,4 6 0,3 2 50,0 0 1,21 19 0,-20-22 59,0 1 0,-1 0 0,17 26 0,-25-36-108,-1 1-1,1 0 0,-1-1 0,0 1 0,0 0 1,0 0-1,0 0 0,-1 0 0,1 0 0,-1 0 0,1-1 1,-1 1-1,0 0 0,0 0 0,0 0 0,-1 0 1,0 5-1,0-6-3,0 1 1,-1-1-1,1 0 1,-1 1-1,1-1 1,-1 0-1,0 0 1,0 0-1,1 0 1,-1 0-1,-1 0 1,1-1-1,0 1 1,0-1-1,-5 2 1,-2 2-333,-2-2 1,1 1 0,0-2-1,-1 1 1,1-1-1,-1-1 1,0 0-1,-11 0 1,22-1 165,-1 0 0,1 0 0,0 0 0,-1 0 0,1 0 0,0 0 1,0 0-1,-1 0 0,1 0 0,0 0 0,-1 0 0,1 0 0,0 0 0,-1 0 0,1-1 0,0 1 0,0 0 0,-1 0 0,1 0 0,0 0 0,0 0 1,-1-1-1,1 1 0,0 0 0,0 0 0,0-1 0,-1 1 0,1 0 0,0 0 0,0-1 0,0 1 0,0 0 0,-1 0 0,1-1 0,0 1 0,5-12-2114,13-8-693,8 0-2607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0:46.58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1 140 3169,'0'0'2168,"38"8"-1332,-9-3-682,242 33 855,280-15 1218,69-11-483,-3 0-767,-496-12-907,248-3 154,-2-26 385,-7-28 633,35-5-559,2 27-384,521 26 497,-667 9-684,18-11 203,-50 1-183,10-2-59,-118 3 269,161 9-1,-235 4-73,-1 3-1,52 15 0,16 4-120,-72-18-79,0 1 0,32 13 1,13 6 134,-116-34-6147,-7 2-2430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53:51.85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34 1088,'0'0'8882,"25"9"-7950,72 30-55,-95-39-807,0 1 0,1 0 1,-1 0-1,0 1 1,0-1-1,-1 0 1,1 1-1,0-1 1,0 1-1,-1-1 1,1 1-1,-1 0 1,1 0-1,1 2 1,-3-3-7,1 1 1,-1-1-1,0 0 1,0 1-1,1-1 1,-1 1-1,0-1 1,0 0 0,-1 1-1,1-1 1,0 0-1,0 1 1,-1 1-1,-1 6 361,2-8-383,0 0 0,0 1-1,0-1 1,0 0-1,0 0 1,-1 1 0,1-1-1,-1 0 1,1 0 0,-1 1-1,1-1 1,-1 0-1,0 0 1,1 0 0,-1 0-1,0 0 1,0 0 0,0 0-1,0 0 1,0 0 0,0-1-1,0 1 1,0 0-1,-2 1 1,-4 0 49,1 1 0,-1-1 0,-13 3 0,16-5-59,1 0 0,-1 1 0,1 0 0,-1-1 0,1 1 0,-1 1 0,1-1 0,0 0 1,-1 1-1,1 0 0,0 0 0,0 0 0,0 0 0,0 0 0,1 1 0,-4 2 0,6-4-8,-1 0 0,0 1 0,1-1 0,-1 0 0,1 1 0,-1-1 0,1 0-1,0 1 1,0-1 0,-1 1 0,1-1 0,0 1 0,0-1 0,1 3 0,-1-3-24,0-1 1,0 1 0,1-1-1,-1 1 1,0 0-1,1-1 1,-1 1 0,0-1-1,1 1 1,-1-1-1,1 1 1,-1-1 0,1 0-1,-1 1 1,1-1-1,-1 0 1,1 1 0,-1-1-1,1 0 1,-1 1 0,1-1-1,0 0 1,-1 0-1,1 0 1,-1 0 0,1 1-1,0-1 1,-1 0-1,1 0 1,1-1 0,2 2 2,0-1 0,1 0 0,-1 0 1,1 0-1,-1-1 0,0 1 0,1-1 1,-1 0-1,0 0 0,0-1 1,0 0-1,0 1 0,0-1 0,0 0 1,0-1-1,-1 1 0,1-1 0,-1 1 1,1-1-1,-1 0 0,5-7 1,7-11-397,-1 0 1,-1-2 0,-1 0 0,-1 0 0,11-34 0,-21 55 195,-1-1-1,1 1 1,1 0 0,-1 0-1,0-1 1,0 1-1,1 0 1,2-2 0,-3 3-61,-1 0 1,1 1-1,0-1 0,0 1 1,0-1-1,0 1 1,-1-1-1,1 1 1,0 0-1,0-1 1,0 1-1,0 0 0,0 0 1,0 0-1,1-1 1,3 1-2352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53:52.26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98 114 968,'0'0'10194,"34"185"-9521,-34-158-417,0-10-184,0-11-72,-4-6-1593,-26-37-135,4-3-385,-4 0-2288</inkml:trace>
  <inkml:trace contextRef="#ctx0" brushRef="#br0" timeOffset="1">98 114 3929,'-87'-56'1810,"77"48"-726,12 5-697,12 3-144,-14 0-98,10 0 203,10 0 93,1 0 0,0 1 1,0 2-1,21 4 0,-37-6-352,0 1-1,0-1 1,-1 1-1,1 0 1,-1 0-1,1 0 1,-1 1-1,0-1 1,0 1-1,0 0 1,0 0-1,0 1 1,-1-1-1,1 1 1,-1-1-1,0 1 1,0 0-1,-1 1 1,1-1-1,-1 0 0,0 1 1,0-1-1,1 6 1,0-1 93,-2-4-95,0 0-1,0-1 1,1 1 0,4 8-1,-5-11-73,0-1 0,0 0-1,-1 0 1,1 0 0,0 0 0,0 0-1,0 0 1,0-1 0,0 1 0,0 0-1,1 0 1,-1-1 0,0 1-1,0 0 1,1-1 0,-1 0 0,0 1-1,0-1 1,1 0 0,-1 1 0,0-1-1,3 0 1,-2 0-10,-1-1 1,0 1-1,0 0 0,0-1 1,0 1-1,0 0 0,-1-1 0,1 0 1,0 1-1,0-1 0,0 1 0,0-1 1,0 0-1,-1 0 0,1 1 0,0-1 1,-1 0-1,1 0 0,-1 0 1,1 0-1,-1 0 0,1 0 0,0-1 1,10-30-34,-8 20-18,8-22-376,-7 18-773,1 1 0,1-1 0,15-28 1,-16 35-865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53:53.09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87 3 2385,'0'0'9812,"1"-2"-8423,1 6-1029,3 63 1596,-4 97 0,-3-73-822,2-6-75,0-84-934,-1-8 238,-3-5-347,0 1-1,-1 0 0,0 0 1,-1 0-1,0 1 1,0 0-1,-1 0 1,-1 1-1,-10-11 1,18 19-15,-1 1 1,1-1-1,0 1 0,-1-1 1,1 1-1,0 0 1,-1-1-1,1 1 0,0 0 1,-1-1-1,1 1 1,-1 0-1,1 0 0,-1-1 1,1 1-1,0 0 1,-1 0-1,1 0 1,-1 0-1,1 0 0,-1 0 1,1-1-1,-1 1 1,1 0-1,-1 0 0,1 1 1,-1-1-1,1 0 1,-1 0-1,1 0 0,-1 0 1,1 0-1,-1 0 1,1 1-1,-1-1 1,1 0-1,-1 0 0,1 1 1,0-1-1,-1 0 1,1 1-1,-1-1 0,1 0 1,0 1-1,-1-1 1,1 0-1,0 1 0,0-1 1,-1 1-1,1-1 1,0 1-1,0-1 0,0 1 1,0-1-1,-1 1 1,1 0-1,-1 33 27,1-28-18,0 68 304,5-78-218,1-6-82,-1 0 1,0-1 0,6-17-1,-7 15-23,2 0-1,8-16 0,-6 20-536,-5 24-995,-3 26-1796,0 17-3304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53:54.00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2585,'0'0'7382,"1"33"-6473,2 214 867,12 108 982,-16-354-2781,1-1 0,0 1 0,0-1 1,0 1-1,0-1 0,0 0 0,0 1 0,0-1 0,1 1 0,-1-1 1,0 1-1,0-1 0,0 0 0,0 1 0,0-1 0,1 1 1,-1-1-1,0 0 0,0 1 0,1-1 0,-1 0 0,0 1 1,1-1-1,-1 0 0,0 1 0,1-1 0,7-7-860,6-21-502,-13 27 1341,16-41-1581,-11 24 901,1 0 0,1 0 0,1 1 0,0 1 0,1-1 0,20-24 0,-29 40 726,-1 0 0,1 0 0,0 0 0,-1 0 0,1 1 0,0-1 0,0 0 0,0 1 0,0-1-1,-1 0 1,1 1 0,0-1 0,0 1 0,0-1 0,0 1 0,0 0 0,0-1 0,0 1 0,0 0 0,1 0 0,-1 0 0,0 0 0,0 0 0,0 0 0,0 0 0,0 0 0,0 0 0,0 0 0,0 0 0,0 1 0,0-1 0,0 1-1,0-1 1,0 0 0,0 1 0,0 0 0,0-1 0,0 1 0,0 0 0,-1-1 0,1 1 0,0 0 0,0 0 0,-1-1 0,1 1 0,0 0 0,-1 0 0,1 0 0,0 2 0,3 5 224,0 1 1,-1-1-1,0 1 1,3 14-1,-4-14 32,2-46 544,15-64-1,-19 99-810,1 0-1,0 1 1,-1 0-1,1-1 1,0 1-1,0-1 1,0 1 0,0 0-1,0 0 1,0 0-1,3-2 1,-4 2-2,1 1 0,0 0 0,-1-1 1,1 1-1,-1 0 0,1 0 0,-1-1 1,1 1-1,0 0 0,-1 0 0,1 0 0,-1 0 1,1 0-1,0 0 0,-1 0 0,1 0 1,-1 0-1,1 0 0,0 0 0,-1 0 0,1 1 1,-1-1-1,1 0 0,0 0 0,-1 1 1,1-1-1,-1 0 0,1 1 0,-1-1 0,1 0 1,-1 1-1,1-1 0,-1 1 0,0-1 1,1 2-1,44 73-72,-40-68 5,19 22-273,-23-28 301,1 1-1,-1-1 0,1 0 1,-1 1-1,1-1 0,-1 0 1,1 0-1,0 0 1,0-1-1,0 1 0,-1 0 1,1-1-1,0 1 0,0-1 1,3 1-1,-4-1 36,0 0 0,0-1 0,-1 1-1,1 0 1,0 0 0,0-1 0,0 1-1,-1-1 1,1 1 0,0-1 0,-1 1 0,1-1-1,0 1 1,-1-1 0,1 1 0,-1-1 0,1 0-1,-1 1 1,1-1 0,-1 0 0,1 0 0,-1 1-1,0-1 1,1 0 0,-1 0 0,0-1 0,6-25-29,-5 22 31,4-42-27,-4 30 182,1 1 0,1 0 0,8-30 1,-9 45 1085,0 8-668,24 674 5709,-26-680-6267,0 0 1,0-1-1,0 1 0,-1-1 0,1 1 0,0 0 0,-1-1 0,1 1 0,0-1 1,-1 1-1,1-1 0,-1 1 0,1-1 0,-1 0 0,1 1 0,-1-1 0,1 0 1,-1 1-1,1-1 0,-1 0 0,1 1 0,-1-1 0,0 0 0,1 0 1,-1 0-1,1 0 0,-1 1 0,0-1 0,1 0 0,-1 0 0,0 0 0,1 0 1,-1 0-1,0-1 0,1 1 0,-1 0 0,-2 0-16,0-1-1,0 1 1,0 0 0,0-1-1,0 0 1,0 0 0,-4-2-1,0-2-89,-1-1 0,0 0 0,1-1 0,1 1 0,-1-2 0,1 1 0,0-1 0,-8-13 0,1-2-345,-21-47 1,30 61 430,0 1 1,1-1 0,1 0 0,0 0 0,0 0-1,0-1 1,1-15 0,1 25 35,0-1 0,0 0 1,0 1-1,0-1 0,1 1 0,-1-1 0,0 1 0,0-1 0,1 1 1,-1-1-1,0 1 0,1-1 0,-1 1 0,1-1 0,-1 1 0,0-1 1,1 1-1,-1 0 0,1-1 0,-1 1 0,1 0 0,-1 0 1,1-1-1,0 1 0,-1 0 0,1 0 0,-1 0 0,1-1 0,-1 1 1,1 0-1,0 0 0,-1 0 0,2 0 0,25 0 637,-16 1-415,41-1 475,-1-1 0,68-12 0,-102 10-764,-4-1-81,0 2 0,0 0-1,0 0 1,0 1 0,0 1 0,1 0-1,19 3 1,-32-3-108,-1 0-1,1 0 1,0 1 0,0-1-1,-1 0 1,1 1 0,0-1-1,-1 1 1,1-1 0,0 1-1,-1-1 1,1 1 0,-1-1-1,1 1 1,-1 0 0,2 0-1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54:15.17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23 28 592,'0'0'3009,"-22"-27"-2985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54:16.02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54 221 3873,'0'0'4940,"-9"-24"-4207,-26-74-78,33 92-526,0 0 1,1 0-1,-1 0 1,1 0-1,1 0 1,-1-1-1,1 1 1,0 0-1,2-12 1,-2 16 568,0-1 0,1 0 0,-1 1 0,0-1 1,0 0-1,0 1 0,-1-5 0,72 322 2939,53 197-1725,-115-491-1919,-9-21 6,0 0 0,0 0 0,0 0 0,0 0 0,0 0 0,0 0 0,0 0 0,0 0 0,0 0 0,1 0 0,-1 0 0,0 1 0,0-1 0,0 0 0,0 0 0,0 0 0,0 0 0,0 0 0,1 0 0,-1 0 0,0 0 0,0 0 0,0 0 0,0 0 0,0 0 0,0 0 0,0 0 0,1 0 0,-1 0 0,0 0 0,0 0 0,0 0 0,0-1 0,0 1 0,0 0 0,0 0 0,0 0 0,1 0 0,-1 0 0,0 0 0,0 0 0,0 0 0,0 0 0,0 0 0,0 0 0,0-1 0,0 1 0,0 0 0,0 0 0,0 0 0,0 0 0,0 0 0,0 0 0,0 0 0,0-1 0,0 1 0,0 0 0,0 0 0,0 0 0,0 0 0,0 0 0,0 0 0,0 0 0,0-1 0,3-36-56,-2 31 87,-1-26-19,2 1 0,2 0 0,1 0 0,1 0 0,10-30 0,-15 58-4,0 1-1,0 0 1,0-1 0,0 1-1,1 0 1,-1-1 0,1 1-1,-1 0 1,1 0 0,0 0-1,0 0 1,0 0 0,0 1-1,0-1 1,0 1 0,0-1-1,0 1 1,1 0 0,-1 0-1,1 0 1,-1 0 0,1 0 0,4-1-1,-4 2 12,1 0 0,-1 0 0,0 0 0,1 1 0,-1-1 0,0 1 0,1 0 0,-1 0 0,0 0 0,0 0 0,0 0 0,0 1 0,0-1 0,0 1 1,0 0-1,-1 0 0,1 0 0,3 3 0,5 7 142,0 1 0,-1 0-1,-1 0 1,0 0 0,14 30 0,26 80 346,-48-121-499,0 1-69,-1-1-1,1 1 0,0 0 0,0-1 1,1 1-1,-1-1 0,0 1 0,4 3 1,6-1-2965,7-3-3730,-3-2-313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54:16.97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16 75 4241,'0'0'6760,"0"8"-6133,0 13-168,11 294 5869,-10-289-5912,-1-19-274,1 0-1,-1-1 1,1 1-1,0-1 1,3 10-1,-2-13-79,-1-2-118,0-66-1204,-4 1-1,-16-107 1,10 109 869,2-36 2006,7 97-1573,0 1-1,1-1 1,-1 0 0,1 1 0,-1-1-1,1 1 1,-1-1 0,1 1 0,-1-1-1,1 1 1,0 0 0,-1-1 0,1 1-1,0-1 1,-1 1 0,1 0-1,0 0 1,-1 0 0,1-1 0,0 1-1,0 0 1,0 0 0,24-4 140,-20 3-48,34-9 240,-27 7-287,0 0 0,1 0 1,22-1-1,-34 4-78,-2 7-504,0 0 35,0 0-1,-1-1 0,0 1 1,-1-1-1,1 1 1,-1-1-1,-1 0 0,1 0 1,-1 0-1,0 0 1,-9 9-1,4-3-1093,-21 28-4638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54:17.70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56 1776,'0'0'10348,"0"10"-9743,0 9-199,1 1-1,1-1 1,0 0-1,8 26 0,60 252 4354,-91-370-3944,10 40-883,-11-54 0,18 52 55,2-1 1,4-61-1,-2 93 13,1 0 0,-1 0 0,1 0 0,0 0 0,0 0 0,1 0 0,-1 0 0,1 0 0,0 1 0,0-1 1,0 1-1,0-1 0,1 1 0,2-3 0,0 1-4,0 0 0,1 1 0,-1-1 0,1 2 0,0-1 0,0 0 0,11-4 0,-2 3 45,1 0-1,-1 1 1,1 0-1,-1 2 0,1 0 1,26-1-1,-29 3 51,-9-1-38,-1 1-1,1 0 1,-1 0 0,1 0-1,-1 0 1,1 0 0,-1 1 0,1 0-1,-1-1 1,0 1 0,1 1-1,-1-1 1,0 0 0,0 1-1,0-1 1,0 1 0,5 4-1,-3-1 68,1 1 0,-2 1 0,1-1 1,-1 1-1,0-1 0,0 1 0,-1 0 0,0 1 0,0-1 0,0 0 0,-1 1 0,2 11 0,-1 8 292,-1 0 1,-1 34-1,-1-41-264,0-9-80,-1 1 1,0-1-1,-1 1 0,0-1 1,0 1-1,-1-1 0,-1 0 0,0 0 1,-1-1-1,0 1 0,0-1 0,-1 0 1,0 0-1,-1-1 0,-12 13 0,3-2-6,8-10-34,0 1 1,-1-2-1,0 1 1,-18 13-1,26-22-55,0 0-1,-1 0 0,1-1 0,-1 1 1,1 0-1,-1-1 0,0 1 0,1-1 1,-1 1-1,1-1 0,-1 0 0,0 0 1,1 0-1,-1 0 0,0 0 0,-2 0 1,3-1-162,-1 1 0,1-1 0,0 1 0,0-1 0,-1 1 0,1-1 0,0 0 0,0 1 0,0-1 0,0 0 0,0 0 0,0 0 0,0 0 0,1 0 0,-1 0 0,0 0 0,0 0 0,1 0 0,-1-1 1,1 1-1,-1 0 0,1 0 0,-1-1 0,1 1 0,0 0 0,-1 0 0,1-2 0,0-17-4067,0 2-1189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54:18.15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7386,'0'0'8569,"142"0"-8064,-108 0-177,-4 0-72,-8 0-240,-11 0 64,-3 0-80,-8 17-408,-12 23-993,-17 0-1735,-9 1-4578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54:18.49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1 148 7362,'0'0'7401,"142"-57"-7337,-97 20-64,-8 10-976,-11 0-3217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39:08.26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36 75 4505,'0'0'11086,"-8"0"-10479,5 0-554,-18-3 76,18-1-88,14-2 18,34-9 319,46-9 0,-62 18-94,7-1 235,0 3 1,0 1-1,1 1 1,67 6 0,-103-3-477,1-1 1,-1 0-1,1 0 1,-1 1-1,0-1 1,1 1 0,-1-1-1,0 1 1,0 0-1,1-1 1,-1 1-1,0 0 1,0 0-1,0 0 1,0 0 0,0 0-1,0 0 1,0 0-1,0 0 1,-1 0-1,1 0 1,0 1-1,0-1 1,-1 0 0,1 0-1,-1 1 1,0-1-1,1 1 1,-1-1-1,0 0 1,0 1-1,1-1 1,-1 2 0,0 6 131,0 0 0,-1 0 0,0 0 0,-1 9 0,-5 12 153,-1 0 0,-14 34 0,-10 33 226,22-40-258,2 1 0,2 0 0,3 86 0,4-141-324,-1-1 1,0 1-1,1 0 1,0-1-1,-1 1 0,1-1 1,0 1-1,0-1 1,1 0-1,-1 1 0,0-1 1,1 0-1,-1 0 1,1 0-1,0 0 0,0 0 1,0 0-1,0 0 0,0-1 1,0 1-1,0 0 1,0-1-1,1 0 0,-1 0 1,1 0-1,4 2 1,2 0-430,1 0 0,-1-1 1,1 0-1,-1-1 0,1 0 1,11 0-1,-11-1-29,-6 0 240,0 1-1,0-1 0,0 0 1,-1 0-1,1 0 0,0-1 1,0 0-1,0 1 0,0-1 1,0-1-1,-1 1 0,1 0 1,0-1-1,-1 0 1,1 0-1,-1 0 0,0 0 1,0-1-1,1 1 0,2-5 1,17-18-3354,19-30 1,-18 18-966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54:18.90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 1 5817,'0'0'8321,"-1"16"-7684,-2 117 1222,5 14 735,29 209 0,-30-344-2518,-1-9-65,1 0 0,-1 0 0,0 0 0,1 0 0,-1 0 0,1 0-1,0 0 1,0 0 0,0 0 0,0 0 0,4 4 0,-2-8-83,1-9 10,3-21 49,14-47-17,-18 70 23,0 1 0,0 0-1,0-1 1,1 2 0,0-1 0,0 0 0,1 1 0,5-6-1,-7 9 4,0 1 0,0 0 0,0 1 0,0-1 0,0 0 0,0 1 0,0 0 0,1-1 0,-1 2 0,0-1-1,1 0 1,-1 0 0,1 1 0,-1 0 0,1 0 0,-1 0 0,0 0 0,5 1 0,-2 0 12,0 0-1,-1 0 1,1 0 0,-1 1 0,1 0-1,-1 0 1,0 0 0,0 1 0,0 0 0,5 3-1,13 14 64,-1 1 0,-1 1-1,-2 1 1,0 1 0,-1 0-1,24 44 1,-41-66-198,0 0 1,1 1-1,-1-1 1,1 0-1,0 0 0,0 0 1,0 0-1,0 0 1,0 0-1,0 0 0,0-1 1,3 2-1,-3-2-303,0 0 1,1-1-1,-1 1 0,0-1 0,0 1 1,0-1-1,1 0 0,-1 0 0,0 0 0,0 0 1,1 0-1,-1-1 0,0 1 0,0-1 1,0 1-1,0-1 0,1 0 0,-1 0 1,0 0-1,0 0 0,-1 0 0,5-3 1,16-14-5466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54:19.32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83 105 5921,'0'0'10022,"0"35"-9195,0 109-168,0-34 524,-2-127-1494,-1 0 0,0 0 1,-1 1-1,-10-29 0,-1-1-550,4 8 190,3 16 550,2-1-1,1 1 0,0-1 1,-1-41-1,6 63 157,0 0 1,0 1 0,0-1-1,0 0 1,1 0-1,-1 0 1,0 0 0,1 0-1,-1 0 1,1 0 0,-1 0-1,1 1 1,-1-1-1,1 0 1,0 0 0,-1 1-1,1-1 1,0 0-1,-1 1 1,1-1 0,0 1-1,0-1 1,0 1-1,0-1 1,-1 1 0,3-1-1,28-7 751,-21 7-561,25-5 252,-1 2 0,51 0 0,-85 4-486,1 0 0,0 0-1,0 1 1,-1-1 0,1 0 0,0 1-1,0-1 1,-1 1 0,1-1-1,0 1 1,-1-1 0,1 1 0,0-1-1,-1 1 1,1 0 0,-1-1-1,1 1 1,-1 0 0,0-1 0,1 1-1,-1 0 1,0 0 0,1-1-1,-1 1 1,0 0 0,0 0 0,1 0-1,-1-1 1,0 1 0,0 0-1,0 0 1,0 0 0,0 0 0,0-1-1,-1 2 1,1 3-188,0 0 0,-1 0 1,0-1-1,0 1 0,-2 7 0,-4 2-635,-1 1-1,-1-1 0,0-1 1,-1 0-1,-11 13 1,-4 4-1064,-1 3-11,-22 29 336,40-51 2185,1 0 0,1 0 1,-9 21-1,13-28-45,1 0 0,0 0 0,1 0-1,-1 0 1,1-1 0,0 8 0,14-10 1453,6-1-1630,1-1 1,-1-1-1,1-1 1,-1 0-1,32-11 1,-14 2-143,-18 7-190,-1-2 1,28-12 0,-51 19-669,0 0 1,-1 0-1,1 1 0,-1 0 1,-7 2-1,-34 18-5693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54:09.70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75 124 1856,'0'0'8848,"-3"-3"-7401,2 2-1404,1 1 0,0-1 0,0 1 1,0 0-1,-1-1 0,1 1 0,0 0 0,-1-1 1,1 1-1,0 0 0,-1-1 0,1 1 1,0 0-1,-1-1 0,1 1 0,-1 0 1,1 0-1,0 0 0,-1-1 0,1 1 1,-1 0-1,1 0 0,-1 0 0,1 0 1,-1 0-1,1 0 0,-1 0 0,1 0 0,-1 0 1,1 0-1,-1 0 0,1 0 0,-1 0 1,-1 25 1408,2-21-1386,0 18 287,7 232 3088,-3-52-1722,-4-154-1260,-1-61-438,-1 1-1,0-1 1,-1 1-1,0-1 1,-8-17-1,-7-25-33,8 0-25,2-2 0,2 1 1,3-91-1,3 136 34,1 1 1,0-1 0,0 1-1,1 0 1,0-1-1,1 1 1,0 0 0,8-18-1,-7 22-1,-1 0-1,1 0 0,1 0 1,-1 0-1,1 0 0,0 1 1,0 0-1,0 0 1,1 1-1,0-1 0,0 1 1,0 0-1,12-5 0,-10 6 20,1 0-1,-1 0 0,1 1 0,0 0 0,0 0 0,0 1 0,0 0 0,0 0 0,0 1 0,0 1 0,0 0 1,0 0-1,0 0 0,-1 1 0,1 0 0,0 1 0,-1 0 0,1 1 0,-1-1 0,0 1 0,13 9 1,-1 4 125,-1 0 0,0 2 0,-1 0 0,-2 0 0,0 2 0,0 0 0,-2 1 0,-1 0 0,-1 1 0,-1 1 0,0 0 0,-2 0 0,-1 1 0,-1 0 1,-1 0-1,-2 1 0,4 45 0,-8-50-36,2-2 32,-2 1 0,-4 35 0,3-49-118,0-1-1,0 0 0,-1 0 1,0 0-1,1-1 0,-1 1 1,-1 0-1,1-1 0,-1 1 0,0-1 1,0 0-1,0 1 0,-1-2 1,1 1-1,-7 5 0,3-4-15,0-1 1,0 0-1,0-1 0,0 0 0,-1 0 0,1 0 0,-1-1 1,0 0-1,1-1 0,-12 2 0,-10-1-214,-44-3-1,28 0-625,44 1 713,-1 0-1,1 0 1,0 0 0,-1 0 0,1 0 0,0 0 0,-1 0 0,1-1 0,0 1 0,0 0 0,-1-1 0,1 1-1,0-1 1,0 1 0,0-1 0,0 0 0,-1 1 0,1-1 0,0 0 0,-1-1 0,1 0-318,0 0 1,1 0 0,-1 0 0,0 0-1,1 0 1,0 0 0,-1-1 0,1 1-1,0 0 1,0 0 0,0-3 0,0-15-5416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54:10.18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5033,'0'0'9898,"10"29"-9174,31 88-373,-36-102-241,0-1-1,0 0 0,10 18 1,-9-22-103,-3-3 3975,-3-1-4692,0-5 339,0 0 1,0-1-1,0 1 0,-1-1 0,1 1 0,0-1 1,0 1-1,-1-1 0,1 1 0,0-1 0,0 1 1,-1-1-1,-2 3-2595,2-3 2595,1 0 0,-1 0 0,1 1 0,-1-1 1,1 0-1,-1 0 0,1 0 0,-1 0 0,0 0 1,1 0-1,-1 0 0,0 0 0,-7 0-6281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54:10.93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20 91 328,'0'0'11452,"11"29"-10301,35 92-246,-39-104-479,-2 0-1,0 1 1,-1 0-1,0 0 1,1 31 0,-3-25 18,-2 4 831,-3-38-1319,0 0 1,0 0-1,-1 0 0,-1 1 1,-9-17-1,-5-10-187,9 15 162,1-1 0,1 1 0,0-1 0,2-1 0,1 0 0,1 0 0,0 0 0,2 0 0,1 0 0,2-30 0,-1 51 90,1 1 0,0-1 1,0 0-1,-1 1 0,1-1 0,0 1 1,0 0-1,0-1 0,1 1 0,-1 0 0,0-1 1,0 1-1,1 0 0,-1 0 0,1 0 1,-1 0-1,1 0 0,-1 1 0,1-1 0,-1 0 1,1 1-1,0-1 0,0 1 0,-1-1 1,4 1-1,8-2 232,0 0 0,17 0 0,-25 2-154,261-7 2697,-266 7-2812,1 1 1,-1-1-1,0 1 0,0-1 0,0 1 0,0 0 1,0-1-1,1 1 0,-1-1 0,0 1 1,0-1-1,-1 1 0,1 0 0,0-1 0,0 1 1,0-1-1,0 1 0,0 0 0,-1-1 1,1 1-1,0-1 0,0 1 0,-1 0 0,-4 5-359,1-1-1,-1 0 1,-1 0 0,1 0-1,-1-1 1,1 1-1,-1-1 1,0-1-1,-1 1 1,-11 4-1,-7 5-1355,-16 8-1545,-27 15-1736,61-32 4757,1 1 0,0 0 0,0 0 1,0 0-1,0 0 0,1 1 1,-7 9-1,11-13 602,0 0 0,-1 1 0,1-1 0,1 1-1,-1 0 1,0-1 0,0 1 0,1 0 0,0-1 0,-1 1 0,1 0 0,1 5 0,-1-8-311,0 0 62,0 1 0,0-1 0,0 1 0,1-1 0,-1 0 1,0 1-1,1-1 0,-1 1 0,0-1 0,1 0 0,-1 1 0,0-1 0,1 0 0,-1 1 0,1-1 0,-1 0 0,1 0 0,-1 1 0,1-1 0,-1 0 0,1 0 0,-1 0 0,1 0 0,-1 0 0,1 0 0,-1 1 1,1-1-1,-1 0 0,1-1 0,21 2 530,-18-1-290,-3 0-303,37 0 885,1 0-1,-1-3 1,74-14 0,-67 7-641,-45 10-281,0 0 1,0 0-1,1 0 1,-1-1 0,0 1-1,0 0 1,0 0-1,0 0 1,0 0-1,1 0 1,-1 0 0,0 0-1,0 0 1,0 0-1,0 0 1,1 0-1,-1 0 1,0 0 0,0 0-1,0 0 1,0 0-1,0 0 1,1 0 0,-1 0-1,0 0 1,0 0-1,0 0 1,0 1-1,1-1 1,-1 0 0,0 0-1,0 0 1,0 0-1,0 0 1,0 0 0,0 0-1,0 1 1,0-1-1,1 0 1,-1 0-1,0 0 1,0 0 0,0 0-1,0 1 1,0-1-1,0 0 1,0 0-1,0 0 1,0 0 0,0 0-1,0 1 1,0-1-1,0 0 1,0 0 0,0 0-1,0 0 1,0 1-1,0-1 1,0 0-1,0 0 1,0 0 0,-3 6-259,0 0 1,-1 0-1,1-1 1,-1 0-1,0 0 1,-1 0-1,1 0 1,-1 0-1,-6 4 1,4-2-324,-37 35-3845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54:11.32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82 1 2336,'0'0'6450,"-59"57"-7306,36-51-1097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54:11.67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75 3777,'0'0'12891,"23"3"-11653,-4 0-938,-4-1-89,-1 0-1,1-1 1,-1 0 0,1-1-1,-1-1 1,1 0-1,-1-1 1,24-6 0,39-13 602,1 4 1,0 3 0,1 3 0,82 0 0,-137 11-600,3-1-1847,-41 3-3602,-17 0-680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54:20.14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9 7602,'0'0'4942,"11"-2"-4056,16-1 116,51 0 1,-61 3-707,-1 1 0,1 1 0,-1 0 0,0 2-1,21 6 1,-24-5-407,1 1-1,0-2 0,0 0 0,1-1 1,-1 0-1,1-1 0,-1-1 1,26 0-1,-25-5-2299,-4-5-1765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54:43.22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296 1 2673,'0'0'10050,"-34"5"-9187,-108 22-210,132-25-521,0 1-1,1 0 1,-16 7 0,21-8-45,1 0 0,-1 1 0,1-1 0,0 1 0,-5 5 0,3-3 19,1-1-51,1 0-1,0 0 1,0 0 0,0 1-1,0 0 1,1-1 0,-1 1-1,1 0 1,1 0 0,-1 0 0,1 0-1,-2 9 1,2-2-6,0 1 1,0-1-1,2 1 0,1 13 0,-1-21-43,0 0 0,0 0 0,1-1 0,-1 1 0,1-1 0,1 1 0,-1-1 0,0 0 0,1 0 0,0 0 0,0 0 0,0 0 0,1-1 0,5 6 0,7 4 7,1 0 0,20 11-1,-10-8 49,31 22 27,-20-14 132,-1 1 1,63 57 0,-95-76-113,1 1 0,-1-1 0,0 1 0,-1 0 0,0 1 0,0-1 0,0 1 0,-1-1 0,0 1 0,-1 0 0,3 10 0,-4-13-59,0 1-1,-1-1 1,1 1-1,-1-1 1,0 1-1,0 0 1,-1-1-1,0 1 1,0-1-1,0 1 0,0-1 1,-1 0-1,0 1 1,0-1-1,-1 0 1,1 0-1,-6 7 1,-5 1-31,0 0 0,-1-1 0,0 0 0,-1-1 1,-1-1-1,1 0 0,-18 7 0,28-15-36,-3 3-192,0-1 0,0 1 0,-12 11 0,18-14-228,-1 1 1,1-1-1,0 1 1,0 0-1,0 0 1,0 0-1,-2 5 1,2 3-4167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54:43.71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16 81 5217,'0'0'6400,"18"33"-5625,56 110-198,-66-127-476,-1 1 0,-1-1 0,0 1 0,-1 0-1,4 30 1,-6-24-28,4 14 479,3 78 0,-10-115-539,0 0 1,0 0-1,0 0 0,0 0 0,0 0 1,0 0-1,0 0 0,0 1 0,0-1 0,0 0 1,0 0-1,0 0 0,0 0 0,0 0 1,0 0-1,-1 0 0,1 0 0,0 1 1,0-1-1,0 0 0,0 0 0,0 0 0,0 0 1,0 0-1,0 0 0,0 0 0,0 0 1,0 0-1,0 0 0,0 0 0,-1 0 1,1 0-1,0 0 0,0 1 0,0-1 1,0 0-1,0 0 0,0 0 0,0 0 0,0 0 1,0 0-1,-1 0 0,1 0 0,0 0 1,0 0-1,0 0 0,0 0 0,0 0 1,0 0-1,0 0 0,0-1 0,0 1 0,-1 0 1,1 0-1,0 0 0,0 0 0,0 0 1,0 0-1,0 0 0,0 0 0,0 0 1,-7-6 236,-9-15-160,1-1 0,1-1 0,1 0-1,-18-44 1,14 22-76,-21-89-1,32 100-9,2 0 0,1 0 0,3-38 0,0 67-3,-1 3 4,1 1 0,0-1 0,0 0 0,0 1 0,0-1 0,0 0 0,1 0-1,-1 1 1,1-1 0,-1 0 0,1 1 0,-1-1 0,1 0 0,0 1 0,0-1-1,-1 1 1,1 0 0,0-1 0,1 1 0,-1-1 0,2-1 0,1 2 24,-1-1 0,0 1 1,0 0-1,1 1 0,-1-1 0,0 1 1,1-1-1,-1 1 0,1 0 1,3 0-1,12 0 360,38 5 0,-49-3-315,0-1-1,0 2 0,0-1 0,0 1 0,0 1 1,-1-1-1,9 6 0,2 2 94,0 2 0,0 0 0,-1 1 0,-1 1 0,0 0-1,15 19 1,-24-24-60,1 1 0,-2-1 0,1 1 0,-1 1 0,-1-1 0,0 1 0,-1 0 0,0 0 0,-1 0 0,0 1-1,2 23 1,-4-18 60,-1 0 0,0 0-1,-1 0 1,-5 28-1,4-37-144,-1 0 1,0 0-1,0 0 0,-1-1 0,0 1 1,0-1-1,-1 0 0,0-1 0,-1 1 1,-8 9-1,4-7-3,0-1 1,-1 0-1,0-1 1,0 0-1,-23 12 0,-63 21-447,75-32 94,20-9 155,1 1 0,0-1 0,0 1-1,-1-1 1,1 1 0,0 0-1,0 0 1,0-1 0,0 1-1,0 0 1,0 0 0,0 0-1,0 0 1,0 0 0,1 1-1,-1-1 1,0 0 0,1 0-1,-1 0 1,0 1 0,1-1 0,0 0-1,-1 1 1,1-1 0,0 0-1,0 1 1,-1-1 0,1 0-1,0 1 1,1-1 0,-1 0-1,0 1 1,0 1 0,1 4-1506,-1 5-4092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39:08.63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1672,'0'0'15680,"5"21"-14644,27 148 75,-28-148-1020,4 26-42,1 1 0,22 62-1,-15-79-1251,-3-16-2636,-11-27-10479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54:44.07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3065,'0'0'11978,"63"185"-10970,-52-122-351,-3 1-129,-5-3-64,1-4-376,-4-10-24,0-7-64,0-13-200,-4-7-984,-22-13-1625,-7-7-1992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54:44.48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1456,'0'0'13451,"171"3"-12867,-118 1-104,-5-1-304,-11-3-120,-10 0-56,-13 10 0,-14-7-288,0 11-592,-37 16-1320,-11-3-2337,-5 0-3545</inkml:trace>
  <inkml:trace contextRef="#ctx0" brushRef="#br0" timeOffset="1">1 1 3993,'22'198'3913,"-22"-195"-2185,0 1-696,0 6-488,23-10 145,6 3-217,12-3-296,12 0-176,21 0 0,-10 0-696,-8 0-2489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54:44.86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389 110 2729,'0'0'6641,"-5"-17"-5981,-1-6-266,-12-26 0,18 47-358,-1 1-1,0 0 1,0-1-1,0 1 0,0 0 1,0 0-1,0 0 1,0 0-1,0-1 1,0 1-1,-1 1 1,1-1-1,0 0 0,-1 0 1,1 0-1,-1 1 1,1-1-1,-1 1 1,1-1-1,-1 1 0,1 0 1,-1-1-1,1 1 1,-1 0-1,1 0 1,-1 0-1,0 0 1,1 0-1,-1 1 0,1-1 1,-3 1-1,-5 0 181,0-1-57,-1 0 0,1 0 0,0 1 0,0 1 0,0 0 0,-13 4 0,17-4-83,-1 1-1,1 0 1,0 0 0,0 0 0,0 1 0,0 0 0,1 0-1,-1 0 1,1 0 0,-7 10 0,4-4 47,0 0 0,1 0 0,0 1 0,1 0 0,0 0 0,1 1 1,0-1-1,1 1 0,-2 13 0,2-3-11,1 0 1,1 0 0,1 1-1,3 25 1,-1-35-90,0 0 0,1 0-1,1-1 1,0 1 0,0-1 0,2 0 0,-1 0 0,14 19 0,6 5 219,37 41 1,-23-30 207,-36-43-332,0 0 0,0 0 0,0 0-1,-1 1 1,1-1 0,-1 1 0,0 0 0,0-1-1,-1 1 1,0 0 0,2 8 0,-3-10-59,0 0-1,0-1 1,-1 1 0,1-1 0,0 1 0,-1 0 0,1-1 0,-1 1-1,0-1 1,0 1 0,0-1 0,0 1 0,-1-1 0,1 0 0,-1 0-1,1 0 1,-1 0 0,0 0 0,0 0 0,0 0 0,0 0 0,0 0-1,-3 1 1,-9 6-3,0-1 0,-1-1 0,0 0 0,-1-1 0,-19 5 0,-85 15-2419,75-18-1283,32-7-827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54:45.29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90 199 3953,'0'0'12457,"5"25"-11814,18 78-316,-16-58-140,-7-44-187,0 0-1,0 0 1,0 0-1,0-1 1,0 1-1,0 0 0,0 0 1,0 0-1,0 0 1,0 0-1,0 0 1,-1 0-1,1 0 1,0 0-1,-1 0 0,1 0 1,-1-1-1,1 1 1,-1 0-1,1 0 1,-1-1-1,0 2 0,0-2-43,1 1 0,-1-1 0,1 0 0,-1 0 0,1 1 0,-1-1 0,1 0 0,-1 0 0,1 0 0,-1 0 0,1 0 0,-1 0 0,0 0 0,1 0 0,-1 0 0,1 0 0,-1 0 0,1 0 0,-1 0 0,1 0 0,-1-1 0,1 1 0,-1 0 0,1 0 0,-1-1 0,1 1 0,-1 0 0,1 0 0,-1-1 0,1 1 0,0-1 0,-1 1 0,1 0 0,0-1 0,-1 1 0,1-1 0,0 1 0,-1-1-1,1 1 1,0-1 0,-9-25-1171,8 21 953,-9-39-546,3-1 0,1 0 0,3 0-1,2-59 1,1 102 810,0-1 61,1 0 1,-1 1-1,0-1 1,1 0-1,-1 1 0,1-1 1,0 0-1,0 1 1,0-1-1,0 1 1,0-1-1,1 1 1,-1 0-1,1 0 0,-1-1 1,1 1-1,0 0 1,0 0-1,0 1 1,0-1-1,0 0 1,1 1-1,-1-1 0,0 1 1,1 0-1,-1 0 1,1 0-1,-1 0 1,1 0-1,4-1 0,8-1 397,0 1 0,0 1 0,0 0 0,21 1 0,-18 0-94,45 1 704,-62-1-1060,0 1-1,0-1 0,-1 1 0,1-1 0,-1 0 1,1 1-1,0 0 0,-1-1 0,1 1 0,-1-1 1,1 1-1,-1 0 0,0-1 0,1 1 0,-1 0 1,0-1-1,1 1 0,-1 0 0,0 0 0,0-1 0,0 1 1,1 0-1,-1 0 0,0 0 0,0-1 0,0 1 1,0 0-1,0 0 0,-1 0 0,-2 26-73,2-22-91,-1 0 0,1 0 0,-1 0-1,0 0 1,-1-1 0,1 1 0,-1-1-1,0 0 1,0 1 0,-1-1-1,-6 6 1,-4 3-1340,-28 18-1,29-21 636,-43 29-4352,7-2-1</inkml:trace>
  <inkml:trace contextRef="#ctx0" brushRef="#br0" timeOffset="1">90 199 3609</inkml:trace>
  <inkml:trace contextRef="#ctx0" brushRef="#br0" timeOffset="2">90 199 3609,'-90'108'2168,"90"-105"-143,0 7-753,4-3 0,18 0-624,8 3 48,4-10-55,7 0-409,-4 0-144,-4 0-80,-6-10 16,-12 6-24,-23 21-5065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54:45.63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5857,'0'0'7146,"172"40"-7170,-150-40-1216,-10 0-4418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54:46.01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11 1 3329,'0'0'8970,"-2"31"-8108,0-1-640,-5 180 1183,10-151-960,3-1-1,2 1 0,3-2 0,27 88 0,-34-131-438,-1-5-26,-1-1 1,1 1 0,0-1 0,1 0 0,0-1-1,0 1 1,9 12 0,-8-30-4044,-5-9 2154,0-14-1979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54:46.75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0 698 4313,'0'0'6292,"16"31"-5355,48 98-196,-57-114-521,0 0 1,5 20 0,-11-30-78,0 0 0,-1 1 1,1-1-1,-1 0 0,0 6 0,-1 5 444,1-15 43,-1-8-9,-15-46-243,4 17-332,2-1-1,2-1 1,-7-73-1,14 99-24,0-5 29,1-1 0,4-28 0,-4 40-40,2 1 0,-1 0 1,0 0-1,1 0 1,0 0-1,0 0 0,1 0 1,-1 1-1,1-1 1,0 1-1,0-1 0,0 1 1,5-4-1,-4 4-3,0 1-1,1-1 1,0 1-1,-1 0 1,1 0-1,0 0 1,0 1-1,1 0 1,-1 0-1,0 0 1,10-1-1,2 0-15,-1 2 0,28 1 0,-18 0-56,-23 0 4,0 1 0,1 0 1,-1-1-1,0 1 1,0 0-1,0 0 1,0 0-1,0 1 0,0-1 1,0 1-1,-1 0 1,6 4-1,33 32-1322,-17-14 638,-15-16 696,0 0-1,1-1 1,0-1 0,0 1-1,1-2 1,0 1-1,0-2 1,0 1 0,13 2-1,-3-2 161,1-2 0,0 0 1,45 0-1,-64-3-80,-1 0 1,1 0-1,0 0 1,0 0-1,0-1 1,-1 1-1,1-1 1,0 0-1,0 0 1,-1 0 0,1 0-1,-1 0 1,1-1-1,-1 1 1,1-1-1,-1 1 1,0-1-1,0 0 1,0 0-1,0 0 1,0 0-1,0 0 1,0-1-1,-1 1 1,1 0-1,1-5 1,0-1 55,-1 0 1,0 1 0,-1-1 0,0 0-1,0 0 1,0 0 0,-1 0 0,-1-11-1,1 15-61,-1 1 0,1 0 1,-1 0-1,0 0 0,0 0 0,0 0 0,0 1 0,-1-1 0,1 0 0,-1 0 1,1 1-1,-1-1 0,0 1 0,0-1 0,0 1 0,-1 0 0,1 0 0,0 0 0,-1 0 1,1 0-1,-1 1 0,0-1 0,-3-1 0,2 1 48,-1 1-1,1-1 1,0 1-1,-1 0 1,0 0 0,1 1-1,-1-1 1,1 1-1,-1 0 1,0 0-1,1 0 1,-1 1 0,1 0-1,-1-1 1,1 2-1,-6 1 1,7-2-38,0 1 1,0 0-1,0 0 1,0 0-1,0 0 1,1 0-1,-1 1 1,1-1-1,0 1 1,0 0-1,0-1 0,0 1 1,0 0-1,0 0 1,1 0-1,-1 1 1,-1 4-1,-1 8 25,0-1 1,-3 25-1,6-30-30,-4 36 29,2 70 1,3-103-59,-1-9-2,1 0 0,1 1 0,-1-1 0,1 0 1,-1 0-1,1 1 0,0-1 0,1 0 0,2 6 1,-3-8-7,0 0 0,1-1 0,-1 1 0,0 0 0,1-1 0,0 1 1,-1-1-1,1 0 0,0 0 0,-1 1 0,1-1 0,0 0 0,0 0 0,0-1 0,0 1 1,0 0-1,0-1 0,0 1 0,0-1 0,4 1 0,-1-1-9,0 1 0,0-1 0,0 0 0,0-1 0,0 1 0,0-1 0,0 0 0,0 0 0,0 0 1,0-1-1,-1 1 0,1-1 0,-1-1 0,6-2 0,1-3-16,0-1 0,-1 0 0,17-19 0,-16 16-1,26-29-17,-25 25 46,2 1-1,0 1 1,0 0-1,1 0 1,1 2-1,23-15 1,-32 23 9,19-10-22,28-10 1,-47 21 31,0 1 1,1-1-1,0 2 1,0-1-1,-1 1 0,1 0 1,0 0-1,15 2 0,-23 3 251,-1 6-184,-1 0 0,0 0-1,-1 1 1,0-1 0,0-1 0,-1 1 0,-9 15-1,-8 21 186,13-26-100,1 1 0,1-1 0,1 2 0,1-1 0,1 1 0,-1 33 0,3-41-150,3 9-13,-2-22-6,1 0-1,-1-1 1,1 1-1,-1 0 1,1-1 0,-1 1-1,1-1 1,-1 1 0,1-1-1,0 1 1,-1-1 0,1 0-1,0 1 1,-1-1 0,1 0-1,0 1 1,-1-1 0,1 0-1,0 0 1,0 0 0,-1 0-1,1 1 1,0-1 0,0 0-1,0 0 1,1-1 0,2 1-12,0-1 0,0 1 0,0-1 0,-1 0 1,1-1-1,0 1 0,0-1 0,-1 1 1,1-1-1,-1 0 0,1-1 0,-1 1 0,0 0 1,0-1-1,0 0 0,0 0 0,0 0 1,-1 0-1,1 0 0,3-7 0,4-7-231,-1 0-1,0-1 0,6-19 1,2-13-1307,-2-1 0,16-96 0,-2-111-3701,-5 29 3817,-23 224 1556,5-27 189,-6 31-249,1 0 1,-1 0-1,0 1 0,0-1 0,0 0 0,0 1 1,1-1-1,-1 0 0,0 1 0,0-1 0,1 0 1,-1 1-1,1-1 0,-1 0 0,1 1 0,-1-1 1,1 1-1,-1-1 0,1 1 0,-1-1 0,1 1 1,-1 0-1,1-1 0,0 1 0,-1 0 0,1-1 1,0 1-1,-1 0 0,1 0 0,0 0 1,1-1-1,-2 1-6,1 1 0,-1-1 1,1 0-1,-1 0 0,0 0 1,1 1-1,-1-1 0,1 0 1,-1 1-1,0-1 0,1 0 1,-1 1-1,0-1 0,0 0 1,1 1-1,-1-1 0,0 1 1,0-1-1,1 0 0,-1 1 0,0-1 1,0 1-1,0-1 0,0 1 1,0-1-1,0 1 0,11 43 1511,6 63-1,-12-64-1027,22 227 1109,7 48-941,-33-305-757,2 0 1,0 0 0,0 0 0,1 0 0,7 15-1,-11-27-100,1 0-1,-1-1 1,1 1-1,-1 0 1,1 0-1,-1 0 1,1-1-1,-1 1 1,1 0-1,0 0 1,-1-1 0,1 1-1,0-1 1,0 1-1,0-1 1,-1 1-1,1-1 1,0 1-1,0-1 1,0 0-1,0 1 1,0-1-1,0 0 1,0 0-1,0 0 1,-1 0-1,1 0 1,1 0-1,7 0-4771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54:47.19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3169,'0'0'11341,"34"39"-10162,109 141-92,-127-156-891,0 1 0,-2 1 0,0 1 0,-2-1 1,-1 2-1,-1 0 0,8 41 0,-9-37-30,13 62 469,-4 0 1,9 135 0,-18 192 87,-9-418-726,-1 26 4,-4 34 1,4-54-43,-1 0 1,0-1-1,-1 1 1,0 0 0,0-1-1,-1 0 1,-8 16 0,4-14-543,-1 0 1,1 0 0,-1-1-1,-1 0 1,0-1-1,0 0 1,-1 0-1,1-1 1,-2 0 0,-18 7-1,9-6-2857,-32 7 0,52-14 3287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54:59.88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12 122 536,'0'0'3290,"6"-10"-2326,19-34 23,-22 39-474,-1 1-1,0-1 1,-1 0-1,1 0 0,-1 0 1,0 0-1,0 0 1,-1 0-1,1 0 1,-2-13 4760,1 22-3876,0 457 2138,0-461-3552,0 1 0,0-1-1,0 1 1,0-1 0,0 1-1,0-1 1,0 0 0,-1 1 0,1-1-1,0 1 1,0-1 0,-1 0-1,1 1 1,0-1 0,0 0 0,-1 1-1,1-1 1,0 0 0,-1 1-1,1-1 1,-1 0 0,1 0 0,0 1-1,-1-1 1,1 0 0,-1 0-1,1 0 1,0 1 0,-1-1 0,1 0-1,-1 0 1,1 0 0,-1 0-1,1 0 1,-1 0 0,1 0 0,-1 0-1,1 0 1,-1 0 0,1-1-1,0 1 1,-1 0 0,1 0-1,-1 0 1,1 0 0,-1-1 0,1 1-1,0 0 1,-1 0 0,1-1-1,0 1 1,-1 0 0,1-1 0,-1 0-1,-1-2-275,-1-1 0,1 1 0,0-1 0,0 0 0,0 0 0,0 0 0,1 0 0,0 0 0,0-1-1,0 1 1,0 0 0,0-6 0,-11-126-6307,12 136 6577,-4-59-3211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55:00.27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2 353 1608</inkml:trace>
  <inkml:trace contextRef="#ctx0" brushRef="#br0" timeOffset="1">2 353 1608,'-2'-128'4080,"8"90"-2029,4 23-959,-4 8-469,2-3 87,0 0 0,1 0 1,1 1-1,-1 0 0,1 0 0,21-12 0,2 1 404,38-16 0,-60 31-970,1 0 0,-1 0 0,1 1 0,0 1 0,0 0 0,0 1 0,19-2 0,-31 5-142,1-1 0,0 0 0,-1 1-1,1-1 1,-1 1 0,1 0 0,-1-1 0,1 1-1,-1-1 1,0 1 0,1 0 0,-1-1 0,0 1-1,1 0 1,-1-1 0,0 1 0,0 0 0,0-1-1,1 1 1,-1 0 0,0 0 0,0-1 0,0 1-1,0 0 1,0 0 0,-1-1 0,1 1 0,0 0-1,0 0 1,-1 0 0,1 5-1,-2 17-512,0 1-1,-2-1 0,0-1 1,-2 1-1,-1 0 0,0-1 1,-2-1-1,-12 24 1,-21 35-4537</inkml:trace>
  <inkml:trace contextRef="#ctx0" brushRef="#br0" timeOffset="2">65 578 3977,'0'0'11858,"123"-98"-11698,-100 92 16,-8 6-176,-8 0-144,-7 26-648,0 38-1232,0 0-1913,-11-10-2256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39:09.67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1424,'0'0'10316,"4"6"-9491,22 41 1637,36 90 0,9 64 559,-51-143-2458,-2-21-410,-18-36-201,0-5-630,1-48-192,0 17 426,-1 0 1,-1 0-1,-11-54 1,5 48 368,7 40 469,0 18-2051,-1-7-3033,-21-10 1261,0 0 5756,21 2-1862,1 1 0,0 0-1,-1-1 1,1 1 0,0 0-1,0-1 1,1 5 0,0 2 128,-1 9 323,-1-6-463,1 1 1,1-1-1,0 1 1,0-1-1,2 0 0,4 17 1,0-8 66,1 4 247,15 29 0,-20-48-686,0 0 0,0 0 0,1 0 0,0-1 0,0 1 0,1-1 0,-1 0 0,1 0 0,0-1 1,6 5-1,-10-8-78,0 0 0,0-1-1,0 1 1,1 0 0,-1-1 0,0 1 0,0-1 0,0 1 0,1-1 0,-1 0 0,0 1 0,0-1 0,1 0 0,-1 0-1,0 0 1,0 0 0,1 0 0,-1 0 0,2-1 0,-2 1-2,0-1 0,0 1-1,0-1 1,0 0 0,-1 1-1,1-1 1,0 0 0,0 0 0,-1 0-1,1 1 1,0-1 0,-1 0 0,1 0-1,-1 0 1,1 0 0,-1 0-1,1 0 1,-1-1 0,2-7-5,0 0 0,-1-1 0,0 1 0,-1-14 0,0 9 6,1-46-37,6-66-22,-7 125 59,0 0 1,0 0-1,1 0 0,-1-1 0,0 1 0,1 0 0,-1 0 0,1 0 0,-1 0 0,1 0 0,0 0 1,0 0-1,-1 0 0,2-1 0,-1 2 8,-1 0 1,0-1-1,1 1 1,-1 0-1,1 0 1,-1-1-1,1 1 1,-1 0-1,1 0 1,-1 0-1,1 0 1,-1 0-1,1 0 0,-1 0 1,1 0-1,-1 0 1,1 0-1,-1 0 1,1 0-1,-1 0 1,1 0-1,-1 0 1,1 1-1,-1-1 1,1 0-1,-1 0 1,1 0-1,-1 1 1,0-1-1,1 0 1,-1 1-1,1-1 1,-1 0-1,0 1 1,1-1-1,-1 1 0,0-1 1,1 1-1,7 13 369,1-1 0,-2 2 0,0-1-1,0 1 1,5 23 0,-8-26-244,53 174 980,-2-5-941,-11-64-1548,-21-54-3704,-16-42 158,-5-3-1838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55:00.68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0 142 2897,'0'0'11234,"49"-67"-10450,-23 60-360,-4-3-176,1 10-248,-8 0-648,0 23-1824,-15 8-6474</inkml:trace>
  <inkml:trace contextRef="#ctx0" brushRef="#br0" timeOffset="1">560 1 7938,'0'0'1840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55:01.07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1 722 5577,'0'0'5116,"3"-36"-4183,27-229 1621,30-119 508,-58 375-2919,-2 6-58,1-1 0,-1 2 1,1-1-1,0 0 0,0 0 0,1 0 0,1-3 1,-1 6 1221,-1 5-850,2 25-135,35 283 885,-24-229-1257,44 144-1,-29-148-381,3 7-1794,-17-32-2441,-13-35 55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55:01.46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978 162 5465,'0'0'14123,"41"-118"-13467,3 98-456,-3 10-112,-3-3-88,-5 13 0,-10 0-88,-16 6-1144,-7 41-664,-4 4-1961,-25-8-2552</inkml:trace>
  <inkml:trace contextRef="#ctx0" brushRef="#br0" timeOffset="1">0 518 1272,'0'0'16510,"31"2"-15876,-18-1-547,228 9 1441,613-10 1454,-834 0-3036,-8-1 79,0 1 0,1 0 0,-1 1 1,15 3-1,-25-3-68,1-1 0,-1 1 0,0-1 0,1 1 0,-1 0-1,0 0 1,0 0 0,0 1 0,0-1 0,0 0 0,0 1 0,0 0 0,0-1 0,0 1 0,-1 0 0,1 0 0,0 0 0,-1 0 0,0 0 0,0 0-1,1 0 1,-1 0 0,0 1 0,-1-1 0,1 0 0,1 5 0,-1 0-625,0 1 0,-1 0 0,0-1 1,0 1-1,0 0 0,-1-1 0,0 1 0,-1-1 0,-4 14 0,2-14-705,0-1 0,0 0 0,-1 1 0,-10 8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7:18.47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4617,'0'0'5971,"15"13"-4720,0-2-911,-6-5-173,-2 0 1,1 0-1,-1 0 1,0 1 0,0 0-1,-1 0 1,1 1-1,-2 0 1,1 0 0,-1 0-1,6 13 1,2 14 497,-2 1 1,0 0-1,5 42 1,8 114 538,-17-133-1017,-9-75-595,-14-186-573,15 165 951,0 13 5,4-39 0,-3 56 23,2 1 0,-1-1 0,1 0-1,0 1 1,0-1 0,0 1 0,1 0 0,0 0 0,1 0-1,5-8 1,-1 4-2,1-1-1,1 1 1,0 1 0,0 0-1,14-9 1,-18 14 26,0 0 0,0 0 0,1 1 0,0 0 0,-1 1 0,1-1 1,0 1-1,0 0 0,0 1 0,1 0 0,10-1 0,-17 2 3,0 0 1,0 1-1,0-1 1,0 0-1,0 1 1,0-1 0,0 0-1,0 1 1,0-1-1,0 1 1,0-1-1,0 1 1,-1 0-1,1-1 1,0 1-1,0 0 1,0 0-1,-1 0 1,1-1-1,0 1 1,-1 0-1,1 0 1,0 2-1,9 26 266,-8-22-222,20 73 282,-15-49-316,1 0 0,1-1 0,27 56 0,-34-83-42,0 0 1,1 0-1,-1 0 1,0 0-1,1-1 1,0 1-1,-1-1 1,1 0-1,0 0 1,5 3-1,-7-5-3,0 1 0,0-1-1,0 1 1,0-1 0,0 0-1,-1 1 1,1-1 0,0 0 0,0 0-1,0 0 1,0 1 0,0-1-1,0 0 1,0 0 0,0-1 0,0 1-1,0 0 1,0 0 0,0 0-1,0 0 1,-1-1 0,1 1-1,0-1 1,0 1 0,0 0 0,0-1-1,0 0 1,-1 1 0,1-1-1,0 1 1,-1-1 0,1 0 0,0 1-1,-1-1 1,1 0 0,-1 0-1,1 0 1,-1 1 0,1-1 0,-1 0-1,0 0 1,1 0 0,-1 0-1,0-2 1,5-17-137,-1-1 0,1-26 0,-3 29 103,0 0-1,0 0 1,2 0 0,7-20-1,-11 36 43,1 1 0,-1-1 0,1 1 0,0 0 0,-1-1 0,1 1 0,0 0 0,0-1 0,0 1 0,0 0 0,0 0 0,0 0 0,1 0 0,-1 0 0,0 0 0,0 0 0,1 1 0,-1-1 0,1 0 0,-1 1 0,3-1 0,-2 0 5,1 1 0,-1 0-1,1 0 1,-1 0 0,1 0 0,-1 1 0,1-1 0,-1 1-1,1-1 1,-1 1 0,5 2 0,1 1 15,1 1 1,-1-1-1,0 2 1,-1-1-1,13 13 0,5 7 172,-2 1-1,0 1 1,-2 0 0,-1 2-1,28 54 1,-37-60 67,-1 1 1,-1 0 0,-1 0 0,-1 1-1,-1 0 1,-2 0 0,0 0-1,0 40 1,-3-60-236,-1 1 0,0-1 0,0 1 1,-1-1-1,0 0 0,0 1 0,0-1 0,0 0 0,-1 0 0,0 0 0,0 0 0,0 0 1,-1 0-1,1 0 0,-1-1 0,-1 1 0,1-1 0,0 0 0,-1 0 0,0 0 0,0 0 0,0-1 1,0 0-1,-1 1 0,-7 3 0,-7 2-164,-1 0 1,-1-1-1,1-1 1,-1-1-1,0-1 1,-23 3-1,1 1-563,-92 18-3879,2-3-3641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1:15.57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527 125 720,'0'0'3224,"-36"-3"-1748,-116-11-353,-43 7 3998,151 8-3826,41-1-1144,-49 3 1742,49-3-1696,0 1 0,0 0 0,1-1 0,-1 1 0,0 0 0,1 0 0,-1 1 0,1-1 0,-1 0 1,1 1-1,-1 0 0,1-1 0,0 1 0,0 0 0,-3 3 0,5-4-148,0 0-1,-1 0 1,1 0 0,0 0 0,0-1-1,-1 1 1,1 0 0,0 0-1,0 0 1,0 0 0,0 0 0,0 0-1,0 0 1,1 0 0,-1 0 0,0 0-1,0 0 1,1 0 0,-1 0-1,1 0 1,-1 0 0,0-1 0,1 1-1,0 0 1,-1 0 0,1 0 0,-1-1-1,1 1 1,0 0 0,0-1-1,-1 1 1,1-1 0,0 1 0,0-1-1,0 1 1,0-1 0,-1 1 0,3-1-1,20 10 45,1-1 1,1-1-1,0-1 0,41 6 0,108 3 241,336-14 220,19-70-123,-303 31-142,-70 17 128,209-1 1,401 21 207,-737-4-588,-18-4 14,-11 8-49,0-1 0,1 1 0,-1-1 0,0 1 0,0 0 1,0-1-1,0 1 0,0-1 0,0 1 0,0-1 0,0 1 1,-1 0-1,1-1 0,0 1 0,0-1 0,0 1 1,0 0-1,0-1 0,-1 1 0,1-1 0,0 1 0,0 0 1,-1-1-1,1 1 0,0 0 0,-1-1 0,1 1 1,0 0-1,-1 0 0,0-1 0,-5-3 8,-1 0-1,0 1 0,-1 0 1,1 0-1,0 1 1,-1 0-1,0 0 1,1 1-1,-13-2 1,3 1-12,-114-11 56,67 8-37,47 1-118,39 2-27,1 2 130,143 5 7,-143-2 49,1 0 0,-1 2-1,1 0 1,43 18 0,-64-22-8,0 0-1,0 1 1,0-1 0,0 1 0,0 0 0,0 0 0,-1 0-1,1 1 1,-1-1 0,1 1 0,-1-1 0,0 1-1,0 0 1,0 0 0,0-1 0,-1 2 0,1-1-1,-1 0 1,0 0 0,0 0 0,1 6 0,-1-5-8,-1 0 0,0 0 1,0 1-1,0-1 0,0 0 1,-1 1-1,0-1 0,0 0 0,0 0 1,0 0-1,-1 1 0,1-2 1,-1 1-1,0 0 0,-1 0 1,-4 6-1,-2 1-62,0 0 0,-1-1 0,0 0 1,0-1-1,-1 0 0,-1 0 0,-12 7 0,-15 5-1529,0-2 0,-82 29-1,27-24-5579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1:16.57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1 167 544,'0'0'8959,"3"-8"-7746,14-23-76,-17 31-1119,0 0-1,0-1 1,0 1-1,0 0 1,0 0 0,0-1-1,0 1 1,0 0-1,0 0 1,0-1-1,0 1 1,0 0-1,0 0 1,1-1-1,-1 1 1,0 0 0,0 0-1,0 0 1,0-1-1,1 1 1,-1 0-1,0 0 1,0 0-1,0 0 1,1 0 0,-1-1-1,0 1 1,0 0-1,1 0 1,-1 0-1,0 0 1,0 0-1,1 0 1,-1 0 0,0 0-1,0 0 1,1 0-1,-1 0 1,0 0-1,0 0 1,1 0-1,-1 0 1,0 0-1,0 0 1,1 0 0,-1 0-1,0 0 1,0 1-1,0-1 1,1 0-1,-1 0 1,0 0-1,0 0 1,0 1 0,1-1-1,-1 0 1,0 0-1,0 0 1,0 0-1,0 1 1,1-1-1,13 25 749,0 0 0,-2 1 0,-1 1 0,12 42-1,-10-30-285,71 256 1730,-63-211-1604,-9-43-357,-5-21 218,-22-251-345,0-8-143,15 173 47,2-85-15,-2 142-16,2-1 1,-1 0-1,2 0 0,4-14 0,-7 22 5,1 1 0,0-1 0,0 0 0,0 0 0,0 0 0,0 1 0,1-1 1,-1 0-1,0 1 0,1-1 0,-1 1 0,4-2 0,-4 2 2,0 1 0,0-1 0,0 1 0,0 0 0,0-1-1,0 1 1,0 0 0,0 0 0,0 0 0,0 0 0,0 0 0,0 0 0,0 0-1,1 1 1,-1-1 0,0 0 0,0 0 0,0 1 0,0-1 0,0 1-1,0-1 1,0 1 0,0-1 0,-1 1 0,3 1 0,1 2 57,0 0 0,0 1-1,0 0 1,-1 0 0,0 0 0,0 0 0,0 1 0,0-1 0,2 10-1,0-5 27,10 27 340,-2 1 0,11 51-1,8 82 529,-6-28-220,-24-132-648,-2-9-79,0 0 0,0 0-1,0 0 1,1 0 0,-1-1 0,1 1-1,-1 0 1,1 0 0,0-1-1,0 1 1,0 0 0,0-1-1,1 3 1,-1-4-7,-1 0 1,0 0 0,0 0-1,0 0 1,0 1-1,0-1 1,0 0-1,0 0 1,0 0-1,0 0 1,1 0-1,-1 0 1,0 0-1,0 0 1,0 0-1,0 0 1,0 0-1,0 0 1,1 0 0,-1 0-1,0 0 1,0 0-1,0 0 1,0 0-1,0 0 1,0 0-1,1 0 1,-1 0-1,0 0 1,0 0-1,0 0 1,0 0-1,0 0 1,0 0-1,1 0 1,-1 0-1,0 0 1,0 0 0,0 0-1,0 0 1,0 0-1,0-1 1,0 1-1,0 0 1,1 0-1,-1 0 1,0 0-1,4-12-29,2-10 12,35-115 38,-32 114-2,1-1-1,0 2 0,24-39 1,-31 58-21,-1-1 1,0 1-1,1-1 1,0 1-1,0 0 1,0 0-1,0 0 1,0 1 0,0-1-1,1 1 1,-1-1-1,1 1 1,0 0-1,0 0 1,0 1-1,0-1 1,0 1-1,0 0 1,0 0 0,0 0-1,0 1 1,0 0-1,1-1 1,4 2-1,-6-1 7,-1 1 0,1-1 0,0 1-1,-1 0 1,1 0 0,-1 0 0,0 0-1,1 0 1,-1 1 0,0-1 0,0 1-1,1 0 1,-1-1 0,0 1 0,-1 0-1,1 0 1,0 0 0,-1 0 0,1 1 0,-1-1-1,2 4 1,3 6 33,0 0-1,-2 1 1,4 13 0,-6-20-19,6 30 76,-1 0-1,-2 0 1,1 68-1,-4-60-458,13 85 0,-13-120-184,0-1 1,1 1-1,0-1 0,1 0 0,0 0 0,0-1 0,7 11 0,21 22-5582,-12-15-1163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1:16.94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1 316 1880,'0'0'11632,"10"-36"-10756,34-115-166,-29 78-1,-14 68-578,-1 1 1,1-1-1,0 1 0,0-1 1,1 1-1,-1 0 1,1-1-1,0 1 1,4-6-1,-6 10-100,0 0 0,0 0 1,0-1-1,0 1 0,0 0 0,0 0 1,0-1-1,0 1 0,1 0 0,-1 0 1,0-1-1,0 1 0,0 0 0,0 0 1,1 0-1,-1-1 0,0 1 1,0 0-1,0 0 0,1 0 0,-1 0 1,0-1-1,0 1 0,1 0 0,-1 0 1,0 0-1,0 0 0,1 0 0,-1 0 1,0 0-1,1 0 0,-1 0 0,0 0 1,0 0-1,1 0 0,-1 0 0,0 0 1,0 0-1,1 0 0,-1 0 0,0 0 1,1 0-1,-1 0 0,0 1 0,0-1 1,0 0-1,1 0 0,-1 0 0,0 0 1,0 1-1,1-1 0,-1 0 0,0 0 1,0 0-1,0 1 0,7 17 933,8 170 597,-4-31-988,-6-126-502,2 17-473,-9-48-1156,0 0 1096,1 0-1,-1-1 0,1 1 0,-1-1 1,1 0-1,-1 1 0,1-1 0,0 0 0,-1 0 1,-1-2-1,-5-2-1530,-24-14-6411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1:17.34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10 104 1296,'0'0'13063,"-2"15"-12152,-4 46-355,5-60-540,1 0 0,0-1 0,0 1 0,0 0 1,0-1-1,0 1 0,0 0 0,0-1 0,0 1 0,0 0 0,0-1 0,0 1 0,0-1 0,0 1 0,0 0 1,1-1-1,-1 1 0,0 0 0,1-1 0,-1 1 0,0-1 0,1 1 0,-1-1 0,0 1 0,1-1 1,-1 1-1,1-1 0,-1 1 0,1-1 0,-1 0 0,1 1 0,0-1 0,-1 0 0,1 1 0,0-1 0,0 0 25,0 0 0,0 0-1,-1 0 1,1 0 0,0 0-1,-1 0 1,1-1-1,0 1 1,-1 0 0,1 0-1,0-1 1,-1 1-1,1 0 1,0-1 0,-1 1-1,1-1 1,-1 1-1,2-2 1,0-3 85,1 0 0,-1-1 1,0 1-1,0-1 0,-1 0 0,1 0 1,-1 0-1,0-11 0,-1-57 559,-1 38-147,1 14 1399,-1 22-1847,0 0 1,1 0 0,-1 0 0,1 0 0,-1 0-1,1 1 1,-1-1 0,1 0 0,-1 0 0,1 0 0,-1 0-1,1 1 1,-1-1 0,1 0 0,-1 0 0,1 1-1,-1-1 1,1 1 0,0-1 0,-1 1 0,0 2-191,1-1 1,-1 1-1,1 0 1,0 0-1,0 0 0,0 0 1,0 0-1,0 0 1,1 0-1,0 3 1,10 15-4582,0-5-1473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1:17.90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19 1 1640,'0'0'8542,"0"32"-7276,0 407 2749,0 224-578,-10-357-2019,2-3-1944,8-633-7810,0 196 2913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1:18.34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1 123 6225,'0'0'9332,"35"-6"-8095,-5 0-983,200-42 1059,42-3 9,-222 45-1076,0 2 1,1 2-1,72 7 0,-111-3-172,-1 0-1,0 0 0,1 1 0,-1 0 0,-1 1 0,1 1 0,0-1 0,-1 2 0,0-1 1,18 14-1,-16-9-6,0 1-1,-1 1 1,0 0 0,-1 0 0,0 1 0,-1 0 0,7 14-1,7 20 62,-3 0-1,-2 2 0,21 89 1,-34-119-111,219 675 353,-200-627-137,-4 2 0,-3 0 0,-3 1 0,-2 0 1,-4 1-1,-1 82 0,-7-152-226,0 10 49,0-1 0,-1 1 0,0-1 1,0 1-1,-3 10 0,2-18-44,1 0 1,0 0 0,-1 0-1,0 0 1,1 0-1,-1 0 1,0 0-1,-1 0 1,1-1 0,0 1-1,-1-1 1,0 0-1,1 0 1,-1 0-1,0 0 1,0 0 0,0 0-1,-6 2 1,-4 0 25,0 0-1,0 0 1,-1-1 0,1 0 0,-18 0 0,-73-2-28,55-2 5,-57-4 29,-209-39 1,258 33-42,-60-4-63,-133-1 0,240 16-235,0-1 0,-1 0 0,1-1 0,-11-2 0,17 2-384,0 1 1,0-1-1,0 0 0,1 0 1,-1 0-1,0 0 0,-5-5 1,-7-15-5614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1:19.17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1 744,'0'0'10745,"0"32"-9007,0-1-1311,-1 24 401,3 0-1,10 60 1,34 142 1411,14 98 115,-36-109-810,12 98 148,-34-327-1641,1 0-1,0-1 0,1 1 0,1-1 0,1 0 0,11 25 0,-26-52-46,0 0 0,-1 0 0,0 1 0,-19-15 0,-3-3-12,17 13-20,-24-22-8,37 35 34,-1 0-1,1 0 1,-1 1 0,0-1-1,0 0 1,0 1 0,0 0-1,0 0 1,0 0 0,0 0-1,0 0 1,-6 0 0,9 1 0,0 0 1,-1 0 0,1 0 0,-1 0 0,1 0-1,0 0 1,-1 1 0,1-1 0,-1 0 0,1 0 0,0 0-1,-1 1 1,1-1 0,0 0 0,-1 1 0,1-1-1,0 0 1,0 1 0,-1-1 0,1 0 0,0 1 0,0-1-1,0 0 1,-1 1 0,1-1 0,0 1 0,0-1-1,0 0 1,0 1 0,0-1 0,0 1 0,0-1 0,0 1-1,0 19 63,0-12-40,0 4 10,0-1 0,1 1 1,1-1-1,-1 1 0,7 18 1,-7-26-26,1 0 0,-1-1 1,1 1-1,-1-1 1,1 0-1,1 0 1,-1 0-1,0 0 1,1 0-1,-1 0 0,1 0 1,0-1-1,0 0 1,0 1-1,0-1 1,0 0-1,0 0 0,1-1 1,-1 1-1,1-1 1,6 3-1,-6-3-1,0 0 0,0 0-1,0-1 1,0 1 0,0-1 0,0 1-1,0-1 1,0 0 0,0-1 0,-1 1-1,1-1 1,0 0 0,0 0-1,0 0 1,0 0 0,-1-1 0,1 1-1,-1-1 1,1 0 0,-1 0 0,1 0-1,-1-1 1,0 1 0,0-1-1,0 0 1,-1 1 0,1-1 0,-1-1-1,1 1 1,-1 0 0,0 0 0,3-8-1,18-51-1520,-21 60-19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1:19.80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63 1456,'0'0'11795,"4"31"-9907,1 3-1382,20 160 1737,7 78 1296,-32-394-2994,1 47-535,9-107-4,-6 149-2,2 1 1,1 0-1,18-50 0,-24 78 6,1 0-1,0 0 1,0 0 0,0 0 0,5-5 0,-7 9-2,0-1-1,1 1 0,-1-1 1,1 1-1,-1-1 1,1 1-1,-1-1 1,1 1-1,-1 0 1,1-1-1,-1 1 0,1 0 1,0-1-1,-1 1 1,1 0-1,-1 0 1,1-1-1,0 1 1,-1 0-1,1 0 1,0 0-1,-1 0 0,1 0 1,0 0-1,-1 0 1,1 0-1,0 0 1,-1 1-1,1-1 1,0 0-1,-1 0 1,1 0-1,0 1 0,-1-1 1,1 0-1,-1 1 1,1-1-1,-1 0 1,1 1-1,0-1 1,-1 1-1,0-1 1,1 1-1,0 0 0,3 6 164,0-1 0,0 0 0,0 1-1,-1 0 1,0-1 0,-1 1-1,4 14 1,10 59 565,-11-51-524,0 0-62,-2-12-34,0 1 1,8 23-1,-11-40-117,0-1 0,0 1-1,0-1 1,1 0 0,-1 1 0,0-1 0,0 1-1,0-1 1,0 0 0,0 1 0,1-1 0,-1 0-1,0 1 1,0-1 0,0 0 0,1 1 0,-1-1-1,0 0 1,1 1 0,-1-1 0,0 0-1,1 0 1,-1 1 0,0-1 0,1 0 0,-1 0-1,0 0 1,1 0 0,-1 1 0,1-1 0,-1 0-1,0 0 1,1 0 0,-1 0 0,1 0 0,-1 0-1,0 0 1,1 0 0,-1 0 0,1 0-1,-1 0 1,1 0 0,-1-1 0,0 1 0,1 0-1,13-16-27,1-8 23,-4 5 12,1 0 0,21-23 0,-29 38-9,0-1-1,0 1 1,1 0 0,0 0 0,0 0 0,0 1 0,0-1 0,1 1-1,-1 1 1,1-1 0,0 1 0,0 0 0,8-2 0,-9 3 5,0 0 1,0 0 0,-1 1 0,1 0 0,0 0-1,0 0 1,-1 0 0,1 1 0,0 0 0,0 0-1,-1 0 1,1 0 0,-1 1 0,1 0 0,-1 0-1,0 0 1,5 4 0,-3-1 11,0 1-1,0 0 1,0 0 0,-1 0-1,0 1 1,-1 0 0,0 0-1,0 0 1,4 10-1,1 4 31,0 1 0,-2 0 0,-1 1 0,7 40 0,0 96-93,-5-51-850,-8-107 774,0 0 0,0-1-1,0 1 1,0-1 0,0 1-1,0-1 1,0 1 0,0-1 0,0 1-1,0-1 1,1 1 0,-1-1-1,0 1 1,0-1 0,0 1-1,1-1 1,-1 1 0,0-1 0,1 0-1,-1 1 1,1-1 0,-1 0-1,0 1 1,1 0 0,8-1-8025,-9 0 7976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1:20.17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62 4081,'0'0'12193,"36"-10"-11082,114-30-176,-89 28-175,-31 15 195,-29-3-918,1 1 31,0 0 0,0-1 0,-1 1 0,1 0-1,0 0 1,-1 0 0,1 0 0,-1 0 0,1 1 0,-1-1-1,1 0 1,-1 1 0,0-1 0,0 1 0,0-1 0,0 1-1,0-1 1,0 1 0,0 0 0,0 0 0,-1-1-1,1 1 1,-1 0 0,1 0 0,-1 0 0,0 2 0,2 8 198,-2 0 1,1 0 0,-3 15 0,2-6-64,-3 15 104,0 0 0,-2-1 0,-11 36 0,8-36 11,1 0 0,2 1 1,-1 36-1,6-14-149,0-58-186,1 1 1,-1-1-1,0 0 0,0 1 0,0-1 0,1 0 1,-1 1-1,0-1 0,0 0 0,1 0 0,-1 1 1,0-1-1,1 0 0,-1 0 0,0 0 0,1 0 1,-1 1-1,0-1 0,1 0 0,-1 0 1,0 0-1,1 0 0,-1 0 0,0 0 0,1 0 1,-1 0-1,0 0 0,1 0 0,-1 0 0,1 0 1,-1 0-1,0 0 0,1 0 0,-1 0 0,0-1 1,1 1-1,-1 0 0,0 0 0,1 0 0,-1 0 1,0-1-1,0 1 0,1 0 0,-1 0 0,0-1 1,0 1-1,1 0 0,-1 0 0,0-1 0,0 1 1,0 0-1,1-1 0,-1 1 0,4-7-373,0 0 0,0 0 0,0 0 0,-1-1 0,0 1 0,0-1 0,2-14 0,1 0-592,12-43-3081,-6 1-1499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1:20.60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90 808,'0'0'15672,"0"-4"-15064,2-12 85,1 1 0,9-28 0,-7 31 4234,-5 22-5083,0 0-1,1-1 1,0 1-1,4 15 1,-3-20-629,0 0 0,0 0 0,0 0-1,1 0 1,5 8 0,7 8-5293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7:32.40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1592,'0'0'13283,"3"36"-12145,20 231 826,-21-224-1597,19 445 3410,-18-371-2254,-2-123-1528,-1-1 0,1 1 0,1 0 0,-1-1 0,1 1 0,0 0 0,0 0 0,1 0 0,0 0 0,3-6 0,-4 9 3,0 0 1,0 0-1,0 0 1,1 0-1,-1 0 1,1 1 0,-1-1-1,1 1 1,0-1-1,0 1 1,0 0-1,0 0 1,1 1-1,-1-1 1,0 1 0,1-1-1,-1 1 1,1 0-1,6-1 1,-5 2 6,0-1 1,-1 1 0,1 1-1,0-1 1,0 0 0,0 1-1,-1 0 1,1 0-1,0 1 1,-1-1 0,1 1-1,7 4 1,-7-2 16,1 1 1,-1-1-1,0 1 1,0 0-1,-1 0 0,1 0 1,-1 1-1,5 9 0,3 5 86,-2 1 0,-1 0 0,0 0 0,-2 1 0,0 0 0,4 23 0,12 139 1,-11-70-826,-12-108 467,1 0-1,0 0 1,1-1-1,-1 1 1,1-1-1,0 1 1,1-1-1,-1 0 1,7 9-1,-6-10-512,0 0 0,0-1 1,1 1-1,-1-1 0,1 0 0,0 0 0,8 4 0,13 4-5009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1:21.26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1 152 1272,'0'0'12964,"3"-2"-12085,-1 0-743,1 0-1,-1 0 0,1 1 1,0-1-1,-1 1 0,1 0 0,0 0 1,0 0-1,0 0 0,0 1 1,0-1-1,4 0 0,46 2 877,-23 0-498,746 7 3867,-411-2-4104,154 3-214,-506-11-24,-10-2-8,-11-5 22,8 9-48,-19-12-22,-1 0 0,0 2 0,0 0 0,-32-10 0,22 9 11,30 11 5,-188-67-99,191 67 94,-1 1 0,1-1 0,0 1 0,0-1 0,-1 0 0,1 0 0,0-1 0,3 1 0,11-2 21,10 2 104,-1 1 1,1 1-1,-1 1 0,1 1 0,-1 1 0,0 2 0,-1 1 1,0 0-1,0 2 0,24 13 0,-45-20-85,1 0 0,-1 0 1,1 0-1,-1 0 0,0 0 0,-1 1 0,1 0 0,-1 0 0,1 0 0,-1 0 1,0 1-1,-1-1 0,1 1 0,-1-1 0,0 1 0,0 0 0,0 0 0,-1 0 1,1 0-1,-1 0 0,-1 1 0,1-1 0,-1 0 0,0 0 0,0 1 0,0-1 1,-1 0-1,1 0 0,-1 0 0,-1 1 0,1-1 0,-1 0 0,-3 6 0,-5 11-382,-13 27-1977,11-12-2246,4-6-2568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1:22.05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1 165 640,'0'0'9339,"5"-4"-7569,-2 2-1571,-2 1-98,1 0 1,-1 0 0,0 0 0,1 0 0,-1 0 0,1 1-1,-1-1 1,1 1 0,-1-1 0,1 1 0,2-1-1,-3 1-39,0 0 0,0 1 0,0-1-1,0 0 1,0 1 0,0-1 0,1 1-1,-1-1 1,0 1 0,0 0 0,-1-1-1,1 1 1,0 0 0,0 0-1,0 0 1,0 0 0,-1-1 0,1 1-1,0 0 1,-1 0 0,1 0 0,-1 1-1,2 0 1,13 30 797,0 1 1,-2 0-1,-2 1 0,14 65 1,-16-46 129,-2-1 0,1 75 0,-13-298-1009,4-128-564,2 286 572,0 1 1,1-1-1,1 1 0,0 0 0,0 0 0,11-23 1,-13 32 12,1 0 0,0 0 0,0-1 0,0 1 0,0 0 0,0 1 0,1-1 0,-1 0 0,1 1 0,0-1 1,0 1-1,0 0 0,0 0 0,0 0 0,0 0 0,0 1 0,1-1 0,-1 1 0,1 0 0,-1 0 1,1 0-1,-1 0 0,1 1 0,0-1 0,-1 1 0,1 0 0,6 0 0,-7 1 25,1 0-1,-1 0 1,1 0 0,-1 0-1,0 1 1,1-1-1,-1 1 1,0 0 0,0 0-1,0 0 1,0 0-1,-1 1 1,1-1 0,0 1-1,-1-1 1,0 1-1,4 6 1,3 4 151,-1 2 0,10 25 0,-15-35-143,13 41 348,-1 1 0,-3 0 0,10 75 0,-3-21 69,-19-98-441,9 29 45,-9-31-55,0 0 0,0 0 1,1 0-1,-1 0 0,0 0 0,1 0 1,-1 0-1,1 0 0,-1-1 0,1 1 0,0 0 1,-1 0-1,1 0 0,0-1 0,0 1 1,-1 0-1,1-1 0,0 1 0,0-1 0,0 1 1,0-1-1,0 1 0,0-1 0,1 1 1,-1-2-4,0 1 0,1-1 1,-1 1-1,0-1 0,1 0 1,-1 0-1,0 0 0,0 1 1,0-1-1,0 0 1,0 0-1,0-1 0,0 1 1,0 0-1,0 0 0,-1 0 1,1-1-1,0 1 1,-1 0-1,1-1 0,-1 1 1,1 0-1,-1-1 0,0 1 1,1-3-1,2-6-2,21-51 10,-3 5-1,37-70-1,-54 119-5,0 1 1,0-1-1,0 1 0,1 0 1,0 0-1,0 1 0,11-9 1,-14 12 1,1 0 0,-1 1 1,1-1-1,-1 1 1,1 0-1,0 0 0,0 0 1,0 0-1,-1 0 1,1 1-1,0-1 1,0 1-1,0 0 0,0 0 1,0 0-1,0 0 1,0 0-1,0 1 1,0-1-1,0 1 0,0 0 1,5 2-1,-3-1 17,-1 1-1,1 0 0,-1 0 1,0 0-1,0 1 1,0-1-1,0 1 1,0 0-1,-1 0 0,0 0 1,0 1-1,0-1 1,4 8-1,2 9 124,14 40 0,-19-50-115,23 87 612,17 118-1,-33-159-607,-11-54-45,7 26 92,-7-28-90,0-1 1,0 1-1,0 0 0,0-1 0,1 1 0,-1-1 0,0 1 0,0 0 0,0-1 0,1 1 0,-1-1 0,0 1 0,1-1 0,-1 1 0,0-1 0,1 1 0,-1-1 0,1 1 0,-1-1 0,1 0 0,-1 1 0,1-1 1,-1 0-1,1 1 0,-1-1 0,1 0 0,-1 0 0,1 1 0,-1-1 0,1 0 0,0 0 0,-1 0 0,1 0 0,-1 0 0,2 0 0,9-15-1439,34-101-6596,-23 60 841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1:22.47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172 77 6065,'0'0'10592,"12"-11"-9920,40-35-9,-48 43-573,0 1 0,0 0 0,-1 0 1,1 0-1,0 0 0,1 1 0,-1-1 1,0 1-1,0 0 0,1 1 0,-1-1 0,0 1 1,1-1-1,-1 1 0,1 1 0,6 0 0,8 0 335,-15-1-353,0 0 1,0 0 0,0 0 0,0 1 0,-1 0-1,1 0 1,0 0 0,5 2 0,-7-2-48,0 0 0,0 0 1,0 1-1,-1-1 1,1 1-1,0-1 0,-1 1 1,1 0-1,-1-1 1,1 1-1,-1 0 0,0 0 1,0 0-1,0 0 1,0 0-1,1 4 0,1 3 26,-1 1-1,0-1 1,0 1-1,-1 0 1,0 0-1,-1 0 1,0 0-1,-2 13 0,1-16-43,0 0-1,0 0 0,-1-1 0,0 1 0,0 0 0,-1 0 0,0-1 0,0 0 0,0 1 1,-1-1-1,0-1 0,-6 8 0,4-6-4,-1-1 0,0 1 1,-1-1-1,0 0 0,0-1 0,0 1 0,0-2 0,-1 1 1,0-1-1,0-1 0,0 1 0,0-2 0,-14 4 1,22-6-5,1 0 0,0 0 1,-1 0-1,1 0 0,-1 0 0,1 0 1,0 0-1,-1 0 0,1 1 1,-1-1-1,1 0 0,0 0 1,-1 0-1,1 1 0,0-1 0,-1 0 1,1 0-1,0 1 0,-1-1 1,1 0-1,0 1 0,0-1 1,-1 0-1,1 1 0,0-1 0,0 1 1,0-1-1,0 0 0,0 1 1,-1-1-1,1 1 0,0-1 1,0 0-1,0 1 0,0-1 0,0 1 1,0-1-1,0 1 0,1 0 4,-1 0 0,0 1 0,1-1 0,-1 0 0,1 0-1,0 0 1,-1 0 0,1 0 0,0 0 0,-1 0 0,1 0-1,0 0 1,0 0 0,2 1 0,25 20 246,-12-10 12,0 1-1,0 0 1,14 18-1,-26-26-160,0 0-1,0 1 0,0 0 0,0 0 0,-1 0 0,0 0 0,-1 0 1,1 1-1,-1-1 0,0 1 0,-1 0 0,0 0 0,1 9 1,-1-8-4,-1-1-1,0 1 1,0 0 0,-1-1 0,0 1 0,0-1 0,-4 13 0,3-17-88,1 0 0,-1 0-1,0 0 1,0 0-1,0 0 1,0-1 0,0 1-1,0-1 1,-1 1 0,0-1-1,1 0 1,-1 0-1,0 0 1,0 0 0,0 0-1,0-1 1,0 0-1,-7 3 1,1-2-172,0 1-1,-1-1 1,1-1-1,-1 0 1,1 0-1,-1-1 1,1 0-1,-1 0 1,0-1-1,1-1 1,-1 0-1,1 0 1,0 0-1,0-1 1,0-1-1,0 0 1,0 0-1,1 0 1,-1-1-1,1-1 1,-9-7-1,-44-38-3608,5-2-1604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1:22.92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15 0 1088,'0'0'15155,"-3"32"-13586,-5 98-521,7-127-1015,1-1 1,0 1-1,0-1 1,0 1-1,1-1 0,-1 1 1,1-1-1,-1 1 1,1-1-1,0 0 0,0 1 1,0-1-1,0 0 1,0 0-1,0 1 0,3 1 1,-3-3-12,0 0 0,0-1 0,0 1 1,1 0-1,-1-1 0,0 1 0,1-1 1,-1 0-1,0 1 0,1-1 0,-1 0 0,0 0 1,1 0-1,-1 0 0,3 0 0,2 0 51,-3 0-46,-1 1 0,1-1-1,-1 0 1,1 0 0,-1 0-1,1 0 1,-1-1 0,1 1-1,-1-1 1,1 0 0,-1 1 0,0-1-1,1 0 1,-1 0 0,0-1-1,0 1 1,1 0 0,2-3-1,-3 1-2,0 0 0,0 0 1,-1 0-1,1-1 0,0 1 0,-1 0 0,0-1 0,0 1 0,0-1 0,0 1 0,-1-1 0,1-6 0,1-54 151,-3 39 112,1 25-240,0-1 0,0 0 0,0 1 0,0-1 0,0 0 0,-1 1 0,1-1 0,0 0 0,-1 1 0,1-1 0,0 1 0,-1-1 0,1 1 0,-1-1 0,1 1 0,-1-1 0,1 1 0,-1-1 0,1 1 0,-1-1 0,1 1 0,-1 0 0,0-1 0,1 1 0,-1 0 0,1 0 0,-1-1 0,0 1 0,1 0 0,-1 0 0,0 0 0,1 0 0,-1 0 0,0 0 0,0 0 0,1 0 0,-1 0 0,0 0-1,1 0 1,-1 0 0,0 1 0,1-1 0,-2 1 0,-1-1 59,0 1 0,0 0 0,1 0 0,-1 0 0,0 0 0,1 1 0,-1-1 0,0 1 0,1-1 0,-4 4 0,2 1-117,-1 1 1,1 0 0,0 0 0,0 0 0,1 0 0,0 1-1,1-1 1,-1 1 0,-1 12 0,-6 14-5123,0-10-4369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1:24.54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0 440,'0'0'552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1:24.95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0 244 392,'85'-173'610,"-54"109"5688,-31 64-6154,0-1 0,0 1-1,0 0 1,0-1 0,0 1 0,0 0-1,1-1 1,-1 1 0,0 0 0,0-1-1,0 1 1,0 0 0,1 0 0,-1-1-1,0 1 1,0 0 0,1 0 0,-1-1-1,0 1 1,1 0 0,-1 0 0,0 0-1,0 0 1,1 0 0,-1-1 0,0 1-1,1 0 1,-1 0 0,0 0-1,1 0 1,-1 0 0,1 0 0,-1 0-1,0 0 1,1 0 0,-1 0 0,0 0-1,1 0 1,-1 0 0,0 0 0,1 1-1,-1-1 1,0 0 0,0 0 0,1 0-1,-1 0 1,0 1 0,1-1 0,-1 0-1,0 0 1,0 1 0,1-1 0,-1 0-1,9 19 2771,38 199 2558,2 110-2984,-27-117-2118,-20-199-160,0-9-728,-2-7-2447,-2-96-6847,-7 40 1472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1:25.40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41 0 6361,'0'0'11395,"-41"50"-20189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1:26.24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1696,'0'0'12154,"2"36"-10987,10 118-255,24 100 2192,-32-230-2805,-2-12 37,-2-23-65,0-308-127,0 313-139,-1-2-8,1 1-1,1 0 1,-1 0-1,1 0 0,3-9 1,-4 14 8,1 1 0,0-1 1,-1 1-1,1-1 0,0 1 0,0-1 1,0 1-1,0-1 0,0 1 0,0 0 1,0 0-1,1 0 0,-1 0 0,0 0 1,1 0-1,-1 0 0,1 0 0,-1 0 0,1 0 1,-1 1-1,1-1 0,-1 1 0,1-1 1,0 1-1,-1 0 0,1-1 0,2 1 1,0 0 105,1-1 0,-1 1 1,1 0-1,-1 0 1,0 1-1,1 0 0,-1-1 1,0 1-1,1 1 1,-1-1-1,0 0 0,0 1 1,0 0-1,0 0 0,0 0 1,-1 1-1,1-1 1,-1 1-1,1 0 0,3 4 1,14 14 322,-2 1 1,0 1-1,-1 0 1,-1 2-1,15 30 1,58 137 469,-80-167-928,-10-24-45,1 0-1,-1 0 1,1 0-1,-1 0 0,0 0 1,1 0-1,0 0 1,-1 0-1,1 0 1,-1 0-1,1 0 0,0 0 1,0-1-1,0 1 1,-1 0-1,1 0 1,0-1-1,0 1 1,0-1-1,0 1 0,0-1 1,0 1-1,0-1 1,0 1-1,1-1 1,-1 0-1,0 0 0,0 0 1,0 1-1,0-1 1,0 0-1,0 0 1,3-1-1,-2 0-363,0 0 0,0 0 0,0 0 0,0 0 0,0 0 0,0-1 0,-1 1 0,1-1 0,0 1 0,-1-1 0,1 0 0,-1 0 0,1 0 1,-1 1-1,2-5 0,12-29-5649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1:26.63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8362,'0'0'13107,"123"0"-13019,-89 0-88,0 0 64,-8 0-64,0 0 0,-8 0-304,-18 20-1081,0 1-1335,0 5-3010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1:27.03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1 526 2537,'0'0'15019,"160"20"-15019,-119-20-232,4 0-1169,3 0-895,23 0-761,-15 0-231,-7 0-1513</inkml:trace>
  <inkml:trace contextRef="#ctx0" brushRef="#br0" timeOffset="1">635 395 680,'0'0'18117,"8"1"-16786,8 2-1005,-1 1 0,0 0 0,25 11 0,-15-5 21,-9-6-165,-1 0-1,1-1 0,0 0 0,-1-1 0,1-1 0,25-1 1,-36 0-151,1 0 1,-1-1 0,1 0-1,-1 0 1,0 0 0,1 0-1,-1-1 1,0 0 0,0 0-1,0-1 1,0 1 0,0-1-1,-1 0 1,1 0 0,-1-1-1,1 1 1,-1-1 0,-1 0-1,1 0 1,0 0 0,-1-1-1,0 1 1,4-8 0,0 0-19,-1 0 0,0 0-1,-1 0 1,0 0 0,-1-1 0,-1 0 0,3-18 0,-2-3 39,0-57-1,-4 84-49,0-1 0,-1 1 0,0-1 0,0 0 0,0 1 0,-1 0 0,0-1 0,-6-11 0,6 15 0,0 1 0,0-1 0,-1 1 0,1-1 0,-1 1 0,0 0 1,0 0-1,0 0 0,0 1 0,-1-1 0,1 1 0,-1 0 0,1 0 0,-1 0 0,0 0 0,0 1 0,-5-2 0,1 0-14,0 1 1,-1 1-1,1-1 0,-1 1 1,1 1-1,-1 0 0,1 0 1,-1 0-1,0 1 0,1 1 1,0-1-1,-15 6 0,13-3-6,-1 1 0,2 0 0,-1 0 0,1 1-1,-1 0 1,2 1 0,-1 0 0,1 0-1,-9 10 1,5-3-227,1 0 0,1 1 0,0 1 0,1-1 0,0 1 0,2 1 0,-1 0 0,2 0 0,1 0 0,0 0 0,1 1 0,-2 22 0,4-27-627,2 1 0,0 0 1,1 0-1,0 0 0,1 0 0,0-1 1,1 1-1,6 16 0,13 22-5287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7:33.07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1 744,'0'0'1056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1:27.43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1 225 104,'0'0'17362,"2"15"-16724,1 3-476,1 0 1,1 0 0,0-1-1,15 32 1,-17-43-60,1 1 1,0-1-1,0 1 1,1-1-1,0-1 0,0 1 1,8 7-1,-9-10-39,-1-1 0,1 1 1,0-1-1,0 0 0,0 0 0,0 0 0,0-1 0,1 1 0,-1-1 0,0 0 0,1 0 1,-1 0-1,10-1 0,-11 0-40,0 0-1,0-1 1,0 0 0,0 0 0,0 0-1,0 0 1,0 0 0,0-1 0,0 1 0,0-1-1,-1 0 1,1 0 0,-1 0 0,1 0-1,-1 0 1,0-1 0,0 1 0,0-1 0,0 1-1,0-1 1,-1 0 0,1 1 0,-1-1-1,2-5 1,5-10 14,-2 0-1,8-37 1,-11 44-37,-3 10-1,13-50 8,-3-1 0,-2 1 1,3-80-1,-18 205-1827,-1 114-3815,8-102 178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1:27.82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250 243 4561,'0'0'11138,"60"177"-10834,-49-123-280,-3-7 32,-1-13-56,1-14-536,-8-54-9410</inkml:trace>
  <inkml:trace contextRef="#ctx0" brushRef="#br0" timeOffset="1">250 243 2593,'-250'-242'10666,"258"242"-7890,14 0-927,16 10 447,14 10-39,15-3-585,15-4-736,11-3-239,4-3-457,0-4 8,-11-3-248,-11 0-8,-19 4-64,-23 16-553,-18 3-2983,-15 8-3770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1:29.35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1776,'0'0'8197,"7"31"-6948,0-3-879,32 183 2197,-20-61-1017,39 384 2361,-57-514-3578,-1-36 104,-14-146-270,0 33-186,12-82-34,2 129 44,1 52 9,0 0-1,2 1 0,8-32 1,-7 44-1,0 1 1,1 0 0,1 1-1,0-1 1,2 1 0,-1 1-1,11-15 1,-17 28 9,0-1 1,0 1-1,-1-1 1,1 1-1,1 0 1,-1 0-1,0 0 1,0 0-1,0-1 1,0 2-1,1-1 0,-1 0 1,1 0-1,-1 0 1,0 0-1,1 1 1,0-1-1,-1 1 1,1-1-1,-1 1 0,1 0 1,-1 0-1,1-1 1,0 1-1,-1 0 1,1 1-1,-1-1 1,1 0-1,0 0 0,-1 1 1,1-1-1,-1 0 1,1 1-1,-1 0 1,4 1-1,-1 1 46,0 0 0,1 1 0,-1-1-1,0 1 1,-1 0 0,1 0 0,-1 0 0,0 1-1,5 7 1,19 40 561,41 108 0,4 62 431,-67-203-982,-3-9-9,1 0 0,0-1-1,0 0 1,1 1 0,0-1 0,1-1-1,7 12 1,-5-17-47,-6-4-9,0 1 0,-1 0 0,1-1 0,-1 1 0,1-1 0,-1 1 0,1-1 0,-1 1 0,1-1 0,-1 0 0,0 1 0,1-1 0,-1 0 0,0 1 0,1-1 0,-1 0 0,0 0 1,32-120 87,-11 30-66,-17 76-23,12-46 2,3 0-1,27-59 0,-45 120 0,3-10-8,1 0 0,0 1 1,9-11-1,-13 18 7,1 0 1,0 0 0,-1 0-1,1 0 1,0 1 0,0-1-1,0 1 1,0-1 0,0 1-1,1 0 1,-1-1-1,0 1 1,1 0 0,-1 1-1,0-1 1,1 0 0,-1 1-1,1-1 1,2 1-1,-3 0 5,-1 0-1,0 0 1,1 0-1,-1 0 0,0 0 1,1 1-1,-1-1 0,0 0 1,1 1-1,-1-1 1,0 1-1,0-1 0,0 1 1,0 0-1,1 0 0,-1-1 1,0 1-1,0 0 1,0 0-1,1 2 0,12 26 159,-14-26-149,11 32 217,-1 0 0,-3 0 1,0 1-1,1 46 0,-5 148 453,-4-140-641,1 35-847,0-125 727,0 0 1,0 0-1,0 0 1,1 0-1,-1 0 0,0 0 1,0 0-1,0 0 1,0 0-1,0 1 1,0-1-1,0 0 0,0 0 1,0 0-1,0 0 1,1 0-1,-1 0 1,0 0-1,0 0 0,0 0 1,0 0-1,0 0 1,0 0-1,0 0 1,0 0-1,1 0 1,-1 0-1,0 0 0,0 0 1,0 0-1,0 0 1,0 0-1,0 0 1,0 0-1,1 0 0,-1 0 1,0 0-1,0 0 1,0 0-1,0 0 1,0 0-1,0 0 0,0 0 1,0-1-1,0 1 1,0 0-1,1 0 1,-1 0-1,0 0 0,0 0 1,0 0-1,0 0 1,0 0-1,0 0 1,0-1-1,0 1 1,0 0-1,0 0 0,0 0 1,6-8-2435,6-24-4017,-1-5-1210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1:29.75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1 167 9690,'0'0'9650,"4"-11"-9104,33-136 503,-33 138-608,0 10 129,4 16 349,3 40-266,7 96 0,-11-86-396,-7-60-228,49 335 485,-49-338-661,1-1 1,0 1-1,0 0 1,1-1-1,-1 1 0,1-1 1,3 7-1,-4-37-7111,-4-11 1144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1:30.20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56 1224,'0'0'15065,"1"4"-14398,0-1-607,-1-2-17,0 0 0,0 0 1,1 0-1,-1 0 0,0 0 0,0-1 0,1 1 0,-1 0 0,0 0 0,1 0 0,-1-1 0,1 1 0,-1 0 1,1 0-1,0-1 0,-1 1 0,1 0 0,0-1 0,-1 1 0,1-1 0,0 1 0,0-1 0,-1 1 0,1-1 1,0 0-1,0 1 0,0-1 0,0 0 0,-1 1 0,1-1 0,0 0 0,0 0 0,0 0 0,0 0 0,0 0 1,1 0-1,-2-9 3831,0 16-2833,0 31-402,0-37-802,0-5-1222,1-28-2515,6-45 1,-4 70 3293,-4 10 824,1 1 1,-1-1-1,1 0 0,0 0 0,0 1 0,1-1 0,0 4 0,-1 6 211,2 30-91,3-17-3042,-4-15-2954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1:31.59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44 14 10730,'0'0'11659,"-10"-3"-10951,-18-7-257,22 9-130,22 9 175,53 20 307,80 22-1,76 9-542,-205-53-240,-16-4-315,-1-1 0,0 0 1,1 0-1,-1 0 0,1 0 0,5-1 1,-23-13-12339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1:31.96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1840,'0'0'17368,"2"30"-16222,-2-29-1130,28 242 1764,30 188 524,-48-343-2161,-9-74-157,1 8-440,1 0 1,0 0 0,2-1 0,13 40 0,-11-53-2292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1:32.45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24 10186,'0'0'4429,"0"32"-3071,-1 16-873,4 148 1154,24 38 701,-12-126-1398,-12-88-755,-2-39-123,-1 3-44,12-270-465,-7 242 340,2-24-159,25-101 0,-31 165 265,1-2-4,0 0 1,0 0-1,0-1 0,4-5 1,-5 11 4,0 0 0,-1 0 0,1-1 0,0 1 0,0 0 0,0 0 0,0 0 0,0 0 0,0 0 0,1 0 0,-1 0-1,0 1 1,0-1 0,1 0 0,-1 1 0,0-1 0,1 1 0,-1-1 0,1 1 0,-1-1 0,1 1 0,-1 0 0,2 0 0,-1 0 29,-1 1 1,1-1-1,-1 0 0,0 1 0,1 0 1,-1-1-1,0 1 0,1 0 1,-1 0-1,0 0 0,0-1 0,0 1 1,0 1-1,0-1 0,0 0 0,0 0 1,0 0-1,0 0 0,0 1 1,-1-1-1,2 3 0,14 34 427,-13-29-329,14 49 644,-2 0-1,13 102 1,-10-45-330,-17-110-434,1 0 0,-1 1 0,1-1 0,4 10 1,-6-15-11,1 1 0,-1-1 0,0 1 0,1-1 0,-1 1 0,0-1 1,1 1-1,-1-1 0,1 1 0,-1-1 0,1 1 0,-1-1 0,1 0 1,-1 1-1,1-1 0,-1 0 0,1 0 0,-1 1 0,1-1 0,0 0 1,-1 0-1,2 0 0,-2 0-4,1 0 1,0-1-1,0 1 1,0 0-1,0-1 1,0 1-1,0-1 1,-1 1-1,1-1 1,0 0-1,0 1 1,-1-1-1,1 0 1,0 1 0,-1-1-1,1 0 1,-1 0-1,1 0 1,-1 0-1,1 0 1,11-22-14,16-46 1,2-4 18,-21 55 7,0-3-40,2 0 1,0 1-1,23-30 0,-31 45 27,1 1 0,0 0 0,0-1 0,0 2-1,0-1 1,0 0 0,1 1 0,0 0 0,-1 0 0,1 0 0,1 1 0,-1 0 0,0 0-1,0 0 1,1 1 0,-1-1 0,1 1 0,-1 0 0,1 1 0,8-1 0,-10 2 18,-1 0 0,1 0-1,0 0 1,-1 1 0,1-1 0,-1 1 0,0 0 0,1 0 0,-1 0 0,0 0 0,0 1 0,0-1 0,-1 1 0,1-1 0,-1 1 0,1 0 0,-1 0 0,0 0 0,0 1 0,3 5 0,3 7 69,-2-1-1,1 1 1,5 24-1,-2 12 139,-1 1 0,-4-1 0,-1 97 1,-4-149-304,0 1 1,0-1 0,0 1 0,0 0 0,0-1 0,0 1 0,0-1 0,0 1-1,0 0 1,0-1 0,0 1 0,0-1 0,0 1 0,1-1 0,-1 1 0,0 0 0,0-1-1,1 1 1,-1-1 0,0 1 0,1-1 0,-1 0 0,0 1 0,1-1 0,-1 1 0,2 0-1,-2-1-143,1 0-1,0 0 0,-1-1 0,1 1 0,0 0 0,0 0 1,-1 0-1,1 0 0,0-1 0,-1 1 0,1 0 0,-1-1 1,1 1-1,0-1 0,-1 1 0,1 0 0,-1-1 0,1 0 1,22-26-7877,-12 6-668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1:32.81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0 138 1480,'0'0'17872,"8"-19"-17406,26-60-193,-32 76-237,1 0 1,-1 0-1,0 1 1,1-1-1,0 0 0,-1 1 1,1-1-1,0 1 1,0 0-1,0 0 0,1 0 1,-1 1-1,0-1 1,1 1-1,-1 0 0,1-1 1,-1 2-1,1-1 1,0 0-1,-1 1 1,1-1-1,0 1 0,0 0 1,4 1-1,4-1 182,54-1 830,-65 1-1019,0 0 0,-1 0-1,1 0 1,0 0 0,0 1-1,-1-1 1,1 0 0,0 0-1,0 0 1,-1 1-1,1-1 1,0 0 0,-1 1-1,1-1 1,0 1 0,-1-1-1,1 1 1,-1-1 0,1 1-1,-1-1 1,1 1-1,-1-1 1,1 1 0,-1 0-1,0-1 1,1 1 0,-1 0-1,0 0 1,1-1 0,-1 2-1,2 26 424,-2-21-349,0 24 126,-1 0 0,-1 0 1,-11 49-1,4-41-92,-3 11 292,1 0 0,3 0-1,-3 72 1,11-120-425,-1-1 1,1 1-1,0-1 0,0 0 1,0 1-1,0-1 0,0 0 1,1 1-1,-1-1 0,0 1 1,1-1-1,-1 0 0,1 0 1,-1 1-1,1-1 0,0 0 1,-1 0-1,1 0 0,0 1 1,0-1-1,1 1 0,1-1-14,0 0 0,0 0 0,1 0 0,-1-1 1,0 1-1,0-1 0,0 0 0,0 0 0,4 0 0,-5 0 2,9-1-24,0 1 0,1-2 0,-1 1 0,0-1 0,0-1 0,0 0 0,0-1 0,-1 0 0,0-1 0,1 0 0,-2 0 0,12-8 0,-13 7-336,-1 0 1,0 0-1,0-1 0,0 0 1,-1 0-1,6-10 0,-7 10-552,-1-1-1,1 1 0,-2-1 0,1-1 1,-1 1-1,-1 0 0,3-11 0,-3-18-7236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1:33.28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24 23 9658,'0'0'10581,"9"24"-10302,31 70-103,-39-92-167,0 0 0,0 0 1,0 0-1,0 0 0,1 0 1,-1 0-1,1 0 0,-1-1 0,1 1 1,0 0-1,2 1 0,-4-3-6,1 0 0,-1 1-1,1-1 1,-1 0 0,1 0 0,-1 0-1,1 0 1,-1 0 0,1 0-1,-1 0 1,1 0 0,-1 0-1,1 0 1,-1 0 0,1 0-1,-1 0 1,1 0 0,-1 0 0,1 0-1,-1-1 1,1 1 0,-1 0-1,1 0 1,-1-1 0,1 1-1,-1 0 1,1-1 0,1-1 4,0 0 0,-1-1-1,1 1 1,-1 0 0,1-1 0,-1 1 0,0-1 0,1-4 0,-2 7-7,4-15 31,-1 0 0,-1 0 0,0 0 0,-1 0 0,-1-20 0,0 30-37,0 4 16,0 0-1,-1 0 1,1 0-1,0 0 1,-1 0 0,1 0-1,-1 0 1,1 0-1,-1 0 1,1 0-1,-1 0 1,0 1 0,1-1-1,-1 0 1,0 0-1,0 1 1,1-1-1,-1 1 1,0-1-1,0 1 1,0-1 0,0 1-1,0-1 1,0 1-1,0 0 1,0-1-1,0 1 1,0 0 0,0 0-1,0 0 1,-2 0-1,1-1 84,-1 1-1,0 0 0,0 0 0,0 0 1,1 0-1,-1 1 0,0-1 0,0 1 1,1-1-1,-1 1 0,0 0 1,-2 2-1,-2 2 46,1 0-1,0 1 1,1 0 0,-1 1 0,1-1-1,0 1 1,1 0 0,0 0 0,0 0 0,0 1-1,1-1 1,-4 14 0,6-17-334,0-1 1,1 1-1,-1 0 0,1-1 1,0 1-1,0 0 0,0-1 1,1 1-1,-1-1 0,1 1 0,0-1 1,0 1-1,0-1 0,1 1 1,-1-1-1,1 0 0,2 4 1,13 14-5596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7:33.72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35 1432,'68'68'340,"-56"-58"240,-12-10-540,0 0 0,0 0 1,0 0-1,0 0 0,0 0 1,0 0-1,0 0 0,0 0 1,1 0-1,-1 0 0,0 0 1,0 0-1,0 0 0,0 0 1,0 0-1,0 0 0,0 0 1,0 0-1,0 0 0,0 0 1,0 0-1,0 0 0,1 0 1,-1 0-1,0 0 0,0 0 1,0-1-1,0 1 0,0 0 1,0 0-1,0 0 0,0 0 1,0 0-1,0 0 0,0 0 1,0 0-1,0 0 0,0 0 1,0 0-1,0 0 0,0 0 1,0 0-1,0 0 0,0 0 1,0-1-1,0 1 0,0 0 1,0 0-1,0 0 0,0 0 1,0 0-1,0 0 0,0 0 1,0 0-1,0 0 0,0 0 1,0 0-1,0 0 0,0 0 1,0-1-1,0 1 0,0 0 1,-5-11 3885,-8 10-2480,12 1-1363,1 0 1,-1 0 0,1 0-1,0 0 1,-1 0-1,1 0 1,-1 0 0,1 0-1,-1 0 1,1 0-1,0 0 1,-1 0-1,1 0 1,-1 0 0,1 0-1,0-1 1,-1 1-1,1 0 1,0 0 0,-1 0-1,1-1 1,-1 1-1,1 0 1,0 0-1,0-1 1,-1 1 0,1 0-1,0-1 1,0 1-1,-1 0 1,1-1-1,0 1 1,0-1 0,0 1-1,-1 0 1,1-1-1,0 1 1,0-1 0,0 1-1,0 0 1,0-1-1,0 1 1,0-1-1,0 1 1,0-1 0,0 1-1,0 0 1,0-1-1,0 1 1,1-1 0,-1 0-1,0-1-21,1-1 0,0 1 1,0-1-1,-1 1 0,1-1 0,1 1 0,-1 0 0,0-1 1,1 1-1,-1 0 0,1 0 0,-1 0 0,1 0 0,0 0 1,0 1-1,0-1 0,0 0 0,0 1 0,1-1 0,-1 1 1,0 0-1,4-1 0,5-4 124,0 1-1,1 1 1,16-4 0,-1 3 271,0 1 0,0 1 1,43 1-1,-68 2-413,0 0 0,-1 0 0,1 0 0,-1 0 0,1 1 0,-1-1-1,1 1 1,-1-1 0,1 1 0,-1-1 0,1 1 0,-1 0 0,0-1 0,1 1 0,-1 0-1,0 0 1,0 0 0,1 0 0,-1 0 0,1 2 0,0 0 3,-1-1-1,0 1 1,0-1 0,1 1 0,-1-1-1,-1 1 1,1 0 0,0 0 0,-1-1-1,1 1 1,-1 3 0,0 0-3,0 0 0,0 0 0,-1 1 0,0-1 0,0 0 0,-1 0 0,1 0 0,-1 0 0,0 0 0,-5 8 0,0-5-69,1-1 0,-1 0 0,0 0-1,-1 0 1,1-1 0,-2-1 0,1 1-1,-1-1 1,0 0 0,0-1 0,0 0-1,-1-1 1,0 0 0,0 0 0,-14 2-1,15-1-1273,16 0 954,18 4 516,-23-8-254,11 3 131,0 0 1,-1 1-1,1 1 1,17 10-1,-27-14 8,0 1-1,0-1 1,0 1-1,0 0 1,0 0-1,0 0 1,-1 0-1,0 0 1,0 0-1,1 1 1,-2-1-1,1 1 1,0-1-1,-1 1 1,0 0-1,0 0 1,0 0-1,0-1 1,0 9-1,0 2 124,0-1-1,-2 1 0,-3 26 0,2-33-134,0 0-1,0 0 0,0 0 1,-1 0-1,0-1 1,0 0-1,-1 1 0,0-1 1,-6 7-1,3-4-7,-1-1-1,-1 1 1,0-2 0,0 1-1,0-1 1,-1 0-1,0-1 1,-14 6 0,-7 1-849,-51 15 1,81-28 389,-4 2-36,4 6-8016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1:33.86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24 10098,'0'0'12986,"7"-3"-11661,74 0 139,13-2-1153,-63 1-309,-6 0-432,34-1 1,-58 9-1238,-2 6 490,0 1 1,0-1-1,-1 0 1,-1 0-1,0 1 1,0-2 0,-1 1-1,0 0 1,0-1-1,-1 0 1,-1 0-1,-9 13 1,-2 4-1266,-31 41-1801,41-59 5845,-1 0-1,-16 14 0,-9-5 11645,32-17-13113,1 0 1,0 1-1,0-1 1,-1 0-1,1 0 1,0 0-1,0 1 1,0-1-1,-1 0 1,1 0-1,0 1 1,0-1-1,0 0 1,0 0-1,0 1 1,0-1-1,-1 0 1,1 1-1,0-1 0,0 0 1,0 0-1,0 1 1,0-1-1,0 0 1,0 1-1,0-1 1,0 0-1,0 1 1,1-1-1,-1 0 1,0 0-1,0 1 1,9 6 901,12 0-1101,17-2-523,0-2 0,58-3 0,-44 0-3733,-9 0-2923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1:34.63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0 135 5113,'0'0'11727,"16"32"-10236,53 108-365,-59-116-814,0 1-1,-1 0 1,-2 1-1,0 0 1,-2 0-1,3 45 0,-4-37 3,8 210 2252,-22-269-2390,-3-19-359,2-1-1,2-1 1,-6-81-1,9-145-1121,6 204 1112,0 56 173,0 0 0,1 1 1,0-1-1,1 0 0,0 0 1,7-18-1,-8 27 25,0 0 1,0 1 0,1-1-1,-1 0 1,1 1 0,0-1-1,0 1 1,0 0 0,0 0-1,0-1 1,0 1 0,0 1-1,1-1 1,-1 0 0,1 0-1,-1 1 1,1 0 0,0-1-1,0 1 1,0 0 0,-1 0-1,1 1 1,0-1 0,0 0-1,0 1 1,0 0 0,0 0-1,0 0 1,0 0 0,6 1-1,-5 0 42,0 0-1,-1 0 0,1 0 1,-1 0-1,1 1 0,-1-1 1,0 1-1,1 0 1,-1 0-1,0 0 0,0 0 1,0 1-1,0-1 0,-1 1 1,4 4-1,3 5 159,0 0 1,10 22-1,-14-26-124,14 29 260,-1 2 0,-2 0 0,13 52 0,19 126 494,-46-205-822,-2-9-13,1 0 1,-1-1-1,1 1 0,0 0 1,0 0-1,0 0 1,3 5-1,-2-13-65,27-183-173,-22 122-14,3 1 0,21-67 0,-26 112 216,-1 6 11,0 0 0,1 0 1,1 1-1,9-19 0,-13 30 25,-1 0 1,1-1-1,-1 1 0,1 0 0,0 0 0,-1 0 0,1 0 0,0 0 0,0 1 0,1-1 0,-1 0 0,0 1 1,1 0-1,-1-1 0,0 1 0,1 0 0,0 0 0,-1 1 0,1-1 0,-1 0 0,1 1 0,0 0 0,-1-1 0,1 1 1,0 0-1,0 1 0,-1-1 0,1 0 0,4 2 0,-4-1 38,1 1 1,-1 0-1,1 0 1,-1 1-1,0-1 0,1 0 1,-1 1-1,0 0 0,-1 0 1,1 0-1,0 0 1,-1 0-1,0 1 0,0-1 1,0 1-1,0 0 1,0-1-1,0 5 0,1-3 4,12 29 219,-2 0-1,-1 1 1,13 63 0,8 114 103,-23-132-404,-9-73 3,-1-2-34,1-1 1,0 0-1,0 0 0,0 1 1,3 6-1,-3-10-80,-1 1 0,1-1 0,0 0-1,0 0 1,0 0 0,0 0-1,0 0 1,0 0 0,0 0-1,0 0 1,1 0 0,-1 0 0,0-1-1,0 1 1,1 0 0,-1-1-1,1 1 1,-1-1 0,0 0 0,1 1-1,2-1 1,55 1-10381,-35-1 444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1:35.11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161 182 3449,'0'0'16117,"21"-26"-15385,71-84-211,-87 104-439,1 0 0,-1 1-1,1 0 1,0 0 0,8-5 0,-12 9-32,0 0 1,0 1 0,1-1-1,-1 0 1,0 0 0,0 1-1,1 0 1,-1-1 0,4 1-1,3-1 113,-2 0 58,1 1 0,-1-1-1,1 1 1,10 1-1,-16 0-186,-1-1-1,1 0 0,0 1 1,-1-1-1,1 1 1,-1-1-1,1 1 0,-1 0 1,1-1-1,-1 1 1,0 0-1,1 0 0,-1 0 1,0 0-1,0 1 1,0-1-1,0 0 0,0 0 1,0 1-1,0-1 1,0 0-1,0 1 0,0-1 1,-1 1-1,2 2 0,0 8 35,1 0 0,-2 0 1,0 1-1,0-1 0,-2 21 0,0-24-60,0-1 1,0 1 0,-1-1 0,0 1-1,0-1 1,-1 0 0,0 0-1,-7 13 1,5-14-11,0 0 0,0-1-1,-10 11 1,13-15-35,0-1 1,0 1-1,0 0 1,0-1-1,-1 1 0,1-1 1,0 0-1,-1 0 0,1 0 1,-1 0-1,1 0 0,-1 0 1,1-1-1,-5 1 0,5-1-51,2 1-37,1 0 117,-1-1 0,0 1-1,0-1 1,1 1 0,-1-1 0,0 1 0,0-1 0,1 1-1,-1-1 1,1 1 0,-1-1 0,0 1 0,1-1 0,-1 0-1,1 1 1,-1-1 0,1 0 0,-1 1 0,1-1 0,-1 0-1,1 0 1,-1 1 0,2-1 0,42 21 67,-14-7 66,-2 0 1,0 2 0,32 24-1,-43-27 23,-1 1-1,-1 0 0,22 28 0,-31-34-36,0 0 0,-1 0 0,0 1-1,0 0 1,-1-1 0,0 2 0,-1-1-1,0 0 1,4 20 0,-6-18 10,1 0 1,-2 0 0,0 0-1,0 0 1,0 0 0,-2 0-1,1 0 1,-5 13 0,4-18-83,0 0 1,-1 0-1,0 0 0,0-1 1,0 1-1,0-1 1,-1 0-1,0 0 1,0 0-1,-1-1 0,1 1 1,-1-1-1,0 0 1,0 0-1,-8 4 1,-2-1 6,1 0 1,-1-1-1,-1-1 1,1 0 0,-1-1-1,1-1 1,-29 3-1,14-4-12,0-1-1,1-2 1,-39-6-1,54 5-67,0-2-1,0 1 0,0-2 1,0 0-1,1-1 0,-1 0 1,2-1-1,-1 0 1,1-1-1,0 0 0,0-1 1,1-1-1,-13-14 0,14 14-342,2-1-1,-1-1 1,1 1-1,1-1 1,0 0 0,0-1-1,1 0 1,-7-24-1,6 2-4188,-7-72 1,14 104 4209,-7-56-7553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1:35.51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45 4 2929,'0'0'14181,"-7"1"-12536,6-1-1589,-1 1 1,0-1-1,1 0 1,-1 1 0,0-1-1,1 1 1,-1-1-1,1 1 1,-1 0-1,1 0 1,-1-1 0,1 1-1,-1 0 1,1 1-1,0-1 1,-1 0 0,1 0-1,0 0 1,0 1-1,0-1 1,0 1-1,0-1 1,0 1 0,1-1-1,-1 1 1,0-1-1,1 1 1,-1 0-1,1-1 1,0 1 0,-1 0-1,1 2 1,-1 67 1899,2-70-1944,-1 0-1,0-1 1,1 1 0,-1 0-1,1-1 1,-1 1-1,0-1 1,1 1 0,0-1-1,-1 1 1,1-1 0,-1 1-1,1-1 1,-1 1-1,1-1 1,0 0 0,-1 1-1,1-1 1,0 0-1,-1 0 1,1 1 0,0-1-1,0 0 1,-1 0 0,1 0-1,0 0 1,-1 0-1,1 0 1,1 0 0,0 0 1,0 0 1,-1 0 0,1 0 0,0 0 0,0 0-1,-1-1 1,1 1 0,0 0 0,-1-1-1,1 1 1,0-1 0,-1 0 0,3-1 0,1-5 26,0 1 0,0-1 0,-1-1 0,0 1 0,0-1 0,0 1 0,-1-1 0,-1 0 1,1 0-1,-1-1 0,-1 1 0,0 0 0,1-13 0,-2 23 58,-1-1 1,1 0-1,-1 1 0,1-1 0,-1 0 1,1 1-1,-1-1 0,0 0 0,0 0 1,0 0-1,-1 2 0,-4 5 150,-6 16-114,2 0-1,0 0 1,-6 29 0,6-25-2395,-7-4-4277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2:00.84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1 293 1600,'0'0'8269,"3"0"-6818,12 0-279,-14 0-1133,-1 1 0,0-1 0,1 0 0,-1 1 0,0-1 0,1 0 1,-1 1-1,0-1 0,0 1 0,1-1 0,-1 0 0,0 1 0,0-1 0,0 1 0,1-1 0,-1 1 0,0-1 0,0 1 1,0-1-1,0 1 0,0-1 0,0 0 0,0 1 0,0-1 0,0 1 0,0-1 0,0 1 0,-1-1 0,1 1 0,0 0 84,0 58 1152,3 0 1,13 75-1,19 103 996,-8-51-906,-22-140-876,-5-46-401,0-4 4,-11-372 155,11 341-260,3-149-103,0 143 84,2 0-1,13-57 0,-13 82 31,0-6-9,0 1 1,2 0-1,1 0 1,10-20-1,-17 40 12,0 0 0,-1-1-1,1 1 1,0 0 0,0 0-1,-1-1 1,1 1 0,0 0 0,0 0-1,1 0 1,-1 0 0,0 0-1,0 0 1,0 1 0,1-1-1,-1 0 1,0 1 0,1-1-1,-1 1 1,0-1 0,1 1 0,-1-1-1,1 1 1,-1 0 0,1 0-1,-1 0 1,1 0 0,-1 0-1,0 0 1,1 0 0,-1 0-1,1 1 1,-1-1 0,1 1-1,-1-1 1,0 1 0,3 0 0,0 2 28,0-1 1,-1 1-1,1 0 1,0 0-1,-1 0 1,0 0-1,1 0 1,-1 1-1,-1 0 1,6 6-1,8 22 360,0 1 0,-2 0 1,18 69-1,12 109 743,-40-180-1139,0-94-32,3 1 0,17-75 0,13-5 41,-30 123-9,0 1 1,1 0-1,1 1 0,0 0 0,17-23 0,-23 37 9,-1 0 0,1 0 0,0 0 0,0 0 0,0 0-1,0 1 1,1-1 0,-1 1 0,0 0 0,1 0 0,0 0 0,-1 1 0,1-1 0,0 1 0,0 0 0,0 0 0,0 0-1,0 0 1,0 1 0,0 0 0,0 0 0,0 0 0,1 0 0,-1 1 0,0-1 0,0 1 0,0 0 0,0 0-1,-1 1 1,1-1 0,0 1 0,0 0 0,-1 0 0,1 0 0,-1 0 0,0 0 0,0 1 0,6 5 0,2 6 48,0 1 1,-1 0 0,0 1-1,-2 0 1,0 0 0,0 1-1,-2 0 1,7 26-1,-1 5 353,10 94 0,-11 210 398,-11-319-999,0-32-862,0-20-10603,0 2 4672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2:01.38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362 58 3241,'0'0'13344,"-2"-8"-12968,-5-27-208,7 35-158,-1 0 0,1-1 0,0 1 0,0-1 0,0 1 0,0 0 0,0-1 0,0 1 1,-1-1-1,1 1 0,0 0 0,0-1 0,0 1 0,0-1 0,1 1 0,-1-1 0,0 1 0,0 0 0,0-1 0,0 1 0,0-1 0,0 1 0,1 0 0,-1-1 0,0 1 1,0 0-1,1-1 0,-1 1 0,0 0 0,0-1 0,1 1 0,-1 0 0,0 0 0,1-1 0,-1 1 0,0 0 0,1 0 0,-1-1 0,1 1 0,-1 0 0,0 0 0,1 0 1,-1 0-1,1 0 0,-1 0 0,0 0 0,1 0 0,-1 0 0,1 0 0,-1 0 0,1 0 0,-1 0 0,0 0 0,1 0 0,0 0 0,2 0 103,10 0 138,0-1 0,0 2 0,0 0 0,-1 0 0,1 1 0,-1 1 1,1 0-1,15 6 0,-20-6-151,0 1 1,0 0 0,0 0 0,-1 1-1,1 0 1,-1 1 0,-1-1 0,1 1-1,-1 0 1,0 1 0,0-1 0,-1 1 0,7 10-1,-9-11-25,0 0-1,-1 0 1,0 1-1,0-1 0,0 0 1,-1 1-1,1-1 1,-2 1-1,1-1 1,-1 1-1,0 0 1,-1 6-1,1-8-47,-1 1 0,0-1 0,0 0-1,0 1 1,-1-1 0,0 0 0,0 0 0,0 0 0,-1 0 0,1-1 0,-1 1 0,0-1-1,-1 1 1,-6 6 0,-4 0-13,-1-1 0,-1 0 0,0-2 0,0 1 0,-1-2 0,0 0 0,-24 6 0,-12 6 56,52-19-71,0 0 0,1 1 0,-1-1 0,0 1 0,0-1 0,0 1 0,0-1 0,1 1 0,-1-1 0,0 1 0,0 0 0,1-1 0,-1 1 0,1 0 0,-1 0 0,1 0 0,-1-1 0,1 1 0,-1 0 0,1 0 0,-1 0 0,1 0 0,0 0 0,0 0 0,0 0 0,0 0 0,-1 0 0,1 0 0,0 0 1,0 0-1,1 0 0,-1 0 0,0 0 0,0 0 0,0 0 0,1-1 0,-1 1 0,0 0 0,1 1 0,1 2-4,0-1-1,-1 0 1,1 0 0,0 1 0,1-1 0,-1 0 0,0-1-1,5 5 1,-6-6 8,20 15 21,-2 2-1,28 30 1,-42-42 117,-1 0 0,0 0 0,0 0 0,0 0 0,0 1 0,-1 0 0,0 0 0,-1 0 0,0 0 0,0 0 1,0 0-1,-1 1 0,1 13 0,-2-19-110,0 1-1,-1-1 1,1 1 0,-1-1 0,1 1 0,-1-1 0,0 0-1,0 1 1,0-1 0,0 0 0,-1 1 0,1-1 0,0 0-1,-1 0 1,0 0 0,1-1 0,-1 1 0,0 0 0,0 0-1,0-1 1,-4 3 0,-4 1-21,0 1 1,-1-2-1,-16 6 0,21-8-1,-16 6-67,-1-2 0,1-1 0,-1-1 0,0-1 0,0-1 0,-29 0 0,37-3-524,0 0 1,0-1-1,1 0 0,-1-1 0,1-1 0,-1 0 1,1-1-1,1 0 0,-1-2 0,-21-12 0,-19-20-4536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2:01.84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69 86 392,'0'0'13544,"0"8"-12381,0 64 2063,0-71-3220,1-1 0,-1 0 0,0 0 1,0 0-1,1 0 0,-1 0 0,0 0 0,0 0 0,1 0 0,-1 0 0,0 0 0,0 0 0,1 0 0,-1 0 0,0 0 0,0 0 1,1 0-1,-1 0 0,0 0 0,0 0 0,1-1 0,-1 1 0,0 0 0,0 0 0,0 0 0,1 0 0,-1 0 0,0-1 0,0 1 1,0 0-1,1 0 0,-1 0 0,0-1 0,0 1 0,0 0 0,2-5 53,0 0 1,0 0-1,-1 0 1,0 0-1,0 0 1,0 0-1,0-8 1,-1-45 259,0 33-54,0 24-200,0 0 0,0 0-1,0-1 1,0 1 0,0 0-1,0 0 1,-1-1 0,1 1 0,0 0-1,-1 0 1,1 0 0,-1-1 0,1 1-1,-1 0 1,1 0 0,-1 0-1,0 0 1,0 0 0,1 0 0,-1 0-1,0 0 1,0 1 0,0-1-1,0 0 1,0 0 0,0 1 0,-1-1-1,-1 0 108,0 0-1,0 1 0,0-1 1,0 1-1,0 0 1,0 0-1,0 0 0,0 0 1,0 0-1,0 1 1,-4 1-1,5-2-130,0 1 0,1 0 0,-1 0 0,0 0 0,1 0 0,-1 0-1,0 0 1,1 0 0,0 0 0,-1 1 0,1-1 0,0 1 0,0-1 0,-1 1 0,1-1 0,0 1 0,1 0 0,-1-1-1,0 1 1,0 0 0,1 0 0,-1 3 0,0-2-148,0-1-1,1 1 1,-1 0-1,1-1 1,0 1-1,0 0 0,0 0 1,0-1-1,1 1 1,-1 0-1,1-1 1,0 1-1,-1 0 1,1-1-1,0 1 1,2 2-1,13 13-3710,3 1-2371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2:02.82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10586,'0'0'8354,"13"3"-7946,28 6 130,31 7 219,92 10-1,-1-23-689,-145-3-79,-35 13-2341,-25-1-1819,-12 3-1355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2:03.20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1 192 6105,'0'0'14667,"71"44"-14659,-30-44 0,7 0-8,1-24-264,10-50-1328,-14 4-969,-15 2-2720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2:03.64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6833,'0'0'13622,"35"23"-13315,113 76-50,-110-74 53,52 47 0,-89-72-307,9 8 139,-1 1 1,1 0-1,-2 0 1,1 0-1,-1 2 1,-1-1-1,0 1 1,0-1-1,-1 2 1,-1-1-1,0 1 1,0 0-1,-1 0 1,0 0-1,-2 1 1,1-1-1,-1 1 1,-1 0-1,0 14 1,-1-20-76,-1 0-1,0 1 1,0-1 0,0 0 0,-1 0-1,0 0 1,-1 0 0,1 0-1,-1 0 1,-8 11 0,4-7-26,-1-1 0,0 1 0,-1-2 0,0 1 0,-16 12 0,-7 1-88,-1-1-1,-1-2 0,-38 17 0,67-34-190,-1 0 1,-1-1-1,1 0 0,0 0 0,0 0 0,-10 0 0,-20 0-5424,26-2-425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7:34.13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28 1816,'0'0'13787,"86"-21"-13411,-49 18-120,-3 0-47,3 3-137,-7 0-72,-4 0 0,-4 10-40,-10 17-393,-12 26-879,0-12-1344,0 6-2418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2:04.07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1688,'0'0'15773,"8"21"-14563,120 248 2916,114 129-810,-196-334-3127,3-3 0,2-2 1,115 102-1,-154-151-252,44 33 163,-50-39-230,-1-1 1,0 0-1,1 0 0,0-1 1,0 1-1,0-1 0,0 0 1,10 1-1,-13-2-380,7-1-153,-10 0 486,1 0 0,-1-1-1,1 1 1,-1-1 0,1 1 0,-1-1 0,0 1 0,1-1-1,-1 1 1,0-1 0,1 1 0,-1-1 0,0 0 0,0 1-1,1-1 1,-1 0 0,0 1 0,0-1 0,0 1 0,0-1-1,0 0 1,0 1 0,0-1 0,0 0 0,-1-116-8309,-5 56 1699</inkml:trace>
  <inkml:trace contextRef="#ctx0" brushRef="#br0" timeOffset="1">653 302 10314,'0'0'12271,"-31"29"-11220,31-29-1051,-131 129 736,119-114-642,0 0-1,1 0 1,1 1 0,1 0-1,0 1 1,1 0-1,-12 35 1,5-9 56,-118 329 375,128-358-583,2 1-1,0 0 0,0 0 0,0 20 1,3-34-25,0-1 1,0 1 0,0 0 0,0 0-1,0-1 1,0 1 0,1 0-1,-1 0 1,0 0 0,0-1-1,0 1 1,1 0 0,-1-1-1,0 1 1,1 0 0,-1 0 0,1-1-1,-1 1 1,1-1 0,-1 1-1,1 0 1,-1-1 0,1 1-1,0-1 1,-1 1 0,1-1-1,0 0 1,-1 1 0,1-1-1,0 0 1,0 1 0,-1-1 0,1 0-1,0 0 1,0 0 0,-1 0-1,1 1 1,0-1 0,0 0-1,0-1 1,-1 1 0,1 0-1,0 0 1,0 0 0,-1 0 0,2-1-1,4 0-996,0-1 0,0 0 0,0 0-1,10-6 1,28-20-5053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2:04.45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153 41 7922,'0'0'10489,"12"-7"-9821,-4 2-537,-2 1-52,0 1-1,0 0 1,1-1 0,-1 2 0,1-1-1,-1 1 1,1 0 0,0 0 0,0 1-1,0 0 1,10 0 0,-10 1 4,1 1 0,-1 1 0,0-1 0,0 1 1,1 1-1,-1-1 0,0 1 0,-1 0 0,1 1 0,-1-1 0,1 2 0,-1-1 0,0 0 1,-1 1-1,1 0 0,-1 1 0,0-1 0,0 1 0,0 0 0,-1 0 0,0 0 1,0 1-1,-1-1 0,0 1 0,0 0 0,0 0 0,-1 0 0,0 0 0,-1 1 0,2 12 1,-2-10-37,-1 0 1,0 0-1,-1 0 1,0 0-1,0 0 1,-3 10-1,2-15-38,0 0-1,-1 1 0,1-1 0,-1 0 1,0-1-1,0 1 0,-1-1 0,1 1 1,-1-1-1,0 0 0,0 0 0,-5 3 1,-5 3-30,0-1 0,-1 0 1,0-1-1,-27 10 1,9-4 56,33-14-39,0 0 0,-1 1 0,1-1 1,-1 0-1,1 0 0,0 0 0,-1 1 0,1-1 1,0 0-1,0 1 0,-1-1 0,1 0 0,0 1 0,0-1 1,-1 0-1,1 1 0,0-1 0,0 0 0,0 1 0,-1-1 1,1 1-1,0-1 0,0 0 0,0 1 0,0-1 0,0 1 1,0-1-1,0 0 0,0 1 0,0-1 0,0 1 1,0-1-1,0 0 0,1 1 0,-1-1 0,0 1 0,0-1 1,0 0-1,0 1 0,1-1 0,-1 0 0,0 1 0,0-1 1,1 0-1,-1 1 0,1-1 0,14 14-51,117 54 72,-120-61 37,1 1-46,0 0 1,22 19-1,-32-24 70,0 0-1,0 0 0,0 0 0,0 0 0,-1 1 0,0 0 0,1-1 0,-1 1 0,0 0 1,-1 0-1,1 0 0,-1 0 0,0 0 0,0 0 0,1 6 0,-1-6 27,-1-1 0,0 1-1,0-1 1,0 1 0,-1-1-1,1 1 1,-1-1 0,1 1-1,-1-1 1,0 1 0,-1-1-1,1 0 1,0 0 0,-1 0-1,-3 6 1,1-5-43,-1 0-1,1 0 1,-1 0-1,0 0 1,0-1-1,0 0 1,-1 0-1,-10 4 1,-7 3-24,0-2 0,-1-1 0,0-1 0,-30 4 0,8-5-223,-61 0 0,103-5 57,0 0 0,0 0 1,0 0-1,1-1 1,-1 0-1,0 0 0,1 0 1,-1 0-1,0 0 1,1-1-1,0 1 1,-1-1-1,1 0 0,0 0 1,0 0-1,0-1 1,0 1-1,-4-6 0,2 1-546,0 0-1,0 0 0,1-1 1,0 0-1,1 0 0,-1 0 1,-1-9-1,-8-34-5186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2:04.84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11723,'0'0'10450,"52"6"-9594,-14 1-392,-1 0-296,0 0-24,-3-4-144,-4 0-8,-12 4 0,-10 0-784,-8 10-952,-26 3-1281,-15 0-3633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2:05.21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44 3497,'0'0'17860,"45"23"-17852,3-23-16,23-20-681,-11-7-2343,-8 7-5394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2:05.67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317 65 40,'0'0'12652,"13"-3"-9951,44 4-1218,97-4 394,-133 1-1661,1-1 0,0 0 0,0-2-1,38-14 1,-59 19-203,0 0 0,-1 0 0,1-1 0,0 1 1,0 0-1,-1-1 0,1 1 0,0 0 0,-1-1 0,1 1 0,-1-1 0,1 0 0,-1 1 0,1-1 0,-1 1 0,1-1 0,-1 0 0,1 1 0,-1-1 0,0 0 0,1-1 1,-1 2 8,0-1 1,-1 1 0,1-1 0,0 1 0,-1-1-1,1 0 1,0 1 0,-1-1 0,1 1 0,0-1 0,-1 1-1,1-1 1,-1 1 0,1 0 0,-1-1 0,1 1 0,-1 0-1,1-1 1,-1 1 0,1 0 0,-1-1 0,0 1-1,1 0 1,-1 0 0,1 0 0,-1 0 0,0 0 0,1-1-1,-1 1 1,-1 1 0,-21-4 83,-1 1 1,-38 2-1,22 1-142,25-1 32,0 2 0,1 0 1,-1 0-1,0 2 0,1 0 0,0 0 1,0 1-1,0 1 0,1 0 1,0 1-1,0 1 0,0 0 0,1 0 1,-22 21-1,29-24 12,0 0 0,0 1 0,0 0 0,0 0 0,1 0 0,0 1-1,0-1 1,1 1 0,0 0 0,0 0 0,-2 9 0,1 0 2,2 0 0,-1 0 0,2 0 0,0 19 0,2-23-13,0-1 0,1 0 0,0 0 1,0 0-1,1 0 0,1 0 0,0-1 0,0 1 0,1-1 0,0 0 0,11 14 0,7 8-13,54 56 0,-50-60-13,16 17 69,31 35 40,-66-70 105,0 0 0,-1 1-1,0 0 1,-1 0-1,-1 0 1,6 16-1,-9-23-16,-1 1-1,0 0 1,0 0-1,0 0 1,0 5-1,-1-8-127,0 0-1,0-1 1,0 1-1,-1 0 1,1-1-1,0 1 1,-1-1-1,1 1 1,-1 0-1,1-1 1,-1 1-1,0-1 0,0 0 1,1 1-1,-1-1 1,0 0-1,0 1 1,-1-1-1,1 0 1,-2 2-1,-5 2-12,-1 0-1,0-1 0,0 0 1,0-1-1,-1 0 0,-10 3 1,-66 10-98,80-15 67,-76 7-1363,-134-2 0,164-6-503,48 0 1575,1 0 1,0 0-1,-1 0 1,1-1-1,0 1 0,0-1 1,0 0-1,-1 0 1,1 0-1,0 0 1,0 0-1,-3-3 0,4 2-230,0 1 0,0-1-1,1 0 1,-1 0-1,1 0 1,-1 0 0,1 0-1,0 0 1,0 0-1,0-1 1,0 1 0,0 0-1,0-1 1,0 1-1,1 0 1,-1-4 0,0-15-5569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2:06.07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1 480 544,'0'0'18417,"20"30"-17675,-20-30-742,87 126 493,-83-121-445,0 0 0,0 0-1,1 0 1,-1-1 0,1 0 0,0 0-1,1 0 1,7 4 0,-9-6 2,1-1 0,-1 0 1,1 1-1,-1-1 0,1-1 0,9 1 1,-3 0 25,1 1 22,1-1-1,-1-1 1,0 0 0,0-1 0,0 0 0,20-5-1,-25 4-49,1-1-1,-1 1 1,0-2-1,-1 1 1,1-1 0,-1 0-1,1 0 1,-1 0-1,0-1 1,-1 0-1,10-11 1,-3 1-8,-2 1 1,0-2-1,-1 0 0,0 0 1,-1 0-1,-1-1 1,-1 0-1,0-1 0,4-24 1,-2-1 12,-3 1 0,1-81 0,-6 111-47,0 0 0,-1 0 0,-1 0 0,0 0 0,0 0 0,-1 0 0,-7-16 0,7 21 6,-1-1 1,-1 1 0,1 0-1,-1 0 1,0 0 0,-1 0-1,1 1 1,-1 0 0,-1 0-1,1 1 1,-9-6 0,6 6-2,0 0 0,-1 0 0,0 1 1,0 0-1,0 1 0,-1 0 0,1 1 1,-1 0-1,1 0 0,-1 1 0,0 1 1,1 0-1,-1 0 0,0 1 0,1 0 1,-1 1-1,0 0 0,1 1 0,0 0 1,0 1-1,0 0 0,0 0 0,0 1 0,1 0 1,0 1-1,0 0 0,1 1 0,-1-1 1,-7 10-1,7-6-143,1 1 0,0 0 0,0 1 0,1 0 0,1 0 0,0 0 0,-8 24 0,8-16-1372,1 0 1,1 1-1,1 0 1,0 29-1,2-2-5729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2:06.45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0 819 4905,'0'0'13543,"11"-25"-12970,1-1-458,61-145 417,-67 156-467,91-232 684,-71 188-412,3 2 0,41-61 0,-62 106-265,1-1 1,0 1 0,0 1 0,1-1-1,1 2 1,14-12 0,-24 21-76,1 0 0,-1 0 0,0 0-1,0 1 1,0-1 0,0 0 0,1 1 0,-1-1-1,0 1 1,1 0 0,-1-1 0,3 1 0,-4 0-10,1 0 0,-1 0 0,1 0 0,-1 0 0,1 0 0,-1 1 0,0-1 0,1 0 0,-1 0 0,1 0 0,-1 1 0,0-1 0,1 0 1,-1 1-1,1-1 0,-1 0 0,0 1 0,0-1 0,1 0 0,-1 1 0,0-1 0,0 1 0,1-1 0,-1 1 0,1 3-135,0 0 1,0 0-1,-1 0 0,1 1 1,-1-1-1,0 6 0,-1-2-68,2 28-1142,-10 255-13433,-1-169 11473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2:06.82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699 951 11210,'0'0'7266,"-64"-178"-10523,31 151-2648</inkml:trace>
  <inkml:trace contextRef="#ctx0" brushRef="#br0" timeOffset="1">20 1 5841,'0'0'17436,"-12"10"-17772,12 30-2017,-7 27-4792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2:18.24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0 203 832,'0'0'2679,"0"-18"-1846,0-82-289,2 93-325,0 1 1,0-1 0,0 1-1,1 0 1,0 0 0,0-1-1,0 2 1,1-1 0,6-7-1,-9 11-62,0 1 0,1 0 0,-1 0 0,0-1-1,1 1 1,-1 0 0,1 0 0,-1 0 0,1 1 0,0-1 0,-1 0 0,1 1-1,0-1 1,0 1 0,-1-1 0,4 1 0,32-1 1580,-20 2-1256,-5 0-217,-1 0 1,1 1-1,0 0 0,-1 0 0,0 2 0,0-1 0,0 1 0,0 1 1,13 7-1,8 7 760,47 38 1,-57-40-338,-1 0 1,-1 2 0,35 42 0,-48-52-438,0-1-1,-1 1 0,-1 1 1,0-1-1,0 1 0,0 0 1,-2 0-1,1 0 0,-1 1 1,-1-1-1,1 1 1,0 21-1,-3-30-215,0-1 0,-1 1 0,1 0 0,-1 0 0,1 0 0,-1 0 0,0 0 0,1 0 0,-1-1 0,0 1 0,0 0 0,0-1 0,-1 1 0,1 0 0,0-1 0,-1 0 0,1 1 0,-1-1 0,1 0 0,-1 0 0,1 0 0,-1 0 0,0 0 0,0 0 0,1 0 0,-1 0 0,0-1 0,0 1 0,0-1 0,0 1 0,-2-1 0,-10 3-19,0-2 0,0 0 0,-20 0 0,13-1 37,-20 0-36,14 0 9,-1 1-1,1 1 1,-41 9 0,65-10-11,1-1-1,0 1 1,-1 0 0,1 0 0,0 0 0,0 0 0,-1 0-1,1 1 1,0-1 0,0 1 0,0-1 0,1 1 0,-1 0-1,0 0 1,1-1 0,-1 1 0,1 0 0,-1 1 0,1-1-1,0 0 1,0 0 0,0 0 0,-1 5 0,0 2 54,1 0 0,0-1 0,1 1 0,0 0 0,1 12 0,0-6-65,0-2 28,1 0 0,0 0 0,1-1 0,1 1 0,0-1 0,0 1 0,1-1 0,11 18 0,-8-16 0,2 1 1,-1-2-1,2 1 1,0-2 0,0 1-1,18 14 1,-20-21-85,-1-1 0,0 0-1,1 0 1,0 0 0,0-1 0,1-1 0,-1 1 0,1-2 0,13 3 0,-16-3-46,1-1 0,-1 0 0,0-1 0,1 0 0,-1 0 0,1-1 0,-1 0 0,1 0 0,-1 0 0,0-1 0,1 0 0,-1-1 0,9-4 0,-4-2-623,-1 0 0,1 0 0,-2-1 0,0-1 0,0 0-1,-1 0 1,14-22 0,95-150-8401,-72 101 1265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2:18.95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1 190 1504,'0'0'12435,"3"36"-10144,12 123-457,-10 72 553,-6-147-1922,0-179-1517,4-127-2615,-2 209 3160,0 1 0,1-1 1,1 1-1,0 0 0,1-1 0,0 2 1,10-21-1,-11 27 239,-1 0-1,1 1 1,0-1-1,1 1 1,-1 0 0,1 0-1,-1 1 1,1-1-1,1 1 1,-1-1 0,0 1-1,1 0 1,-1 1-1,1-1 1,0 1 0,0 0-1,0 0 1,0 1 0,0-1-1,11 0 1,-11 1 148,1 1 1,0-1-1,-1 1 1,1 1-1,0-1 1,-1 1 0,1 0-1,0 0 1,-1 0-1,0 1 1,9 3-1,-9-1 204,1 0-1,-1 0 1,1 0 0,-1 0-1,0 1 1,0 0-1,-1 0 1,0 0 0,5 9-1,4 6 701,-1 0 1,-1 1-1,-2 1 0,0-1 0,8 29 0,21 117 3896,-35-150-4141,0 4 376,-2-14 878,0-24-1063,-1-248-438,1 253-293,0-1-1,0 1 1,1 0 0,0-1-1,1 1 1,1 0 0,0 0-1,0 1 1,8-14 0,-8 18 6,0 1-1,1-1 1,-1 1 0,1 1 0,1-1 0,-1 1 0,1 0 0,-1 0 0,1 0 0,1 1 0,-1 0 0,1 0 0,-1 1 0,1-1 0,0 2 0,11-4 0,-3 2 157,0 1 0,0 1 0,0 0 1,0 1-1,0 1 0,0 0 1,0 1-1,0 1 0,0 0 1,0 1-1,0 1 0,-1 0 1,27 11-1,-3 6 191,1 0-72,46 19 1,-80-39-277,0 1 0,0 0 0,1-1-1,-1 0 1,1 0 0,-1-1 0,1 1 0,-1-1-1,11-2 1,-15 2-5,0 0 1,0-1-1,0 1 0,0-1 0,0 0 1,0 1-1,0-1 0,-1 0 0,1 1 1,0-1-1,-1 0 0,1 0 0,0 0 1,-1 1-1,1-1 0,-1 0 0,1 0 1,-1 0-1,0 0 0,1 0 0,-1 0 1,0 0-1,0 0 0,1 0 0,-1 0 1,0 0-1,0-2 0,0-36 67,0 28-41,0-1-12,0 0-1,-1 0 1,0 0 0,-1 1-1,-5-22 1,5 29-7,1 0 0,-1 1 0,0-1 1,0 0-1,0 1 0,-1-1 1,1 1-1,-1-1 0,0 1 0,0 0 1,0 0-1,-1 1 0,1-1 0,0 1 1,-1-1-1,0 1 0,0 0 0,1 1 1,-8-3-1,7 2 4,-1 1 0,1-1 0,0 1 0,-1 0 0,1 1 1,0-1-1,-1 1 0,1 0 0,-1 0 0,1 0 0,-1 0 0,1 1 0,0 0 0,-1 0 1,1 0-1,0 0 0,-1 1 0,1 0 0,0 0 0,0 0 0,1 0 0,-1 1 0,0-1 0,1 1 1,-1 0-1,1 0 0,0 0 0,0 1 0,0-1 0,-2 5 0,-3 4 107,1 0 0,1 1-1,0 0 1,1 0-1,1 1 1,0-1 0,0 1-1,-2 19 1,2 14 539,2 84 1,3-119-603,-1 0 0,2 0 0,0-1 0,0 1-1,1 0 1,0-1 0,1 0 0,0 0 0,1 0 0,6 10 0,-6-13-40,1 0-1,0 0 1,0-1-1,1 0 1,-1 0-1,2 0 1,-1-1 0,1 0-1,0-1 1,0 0-1,0 0 1,18 7-1,-11-7-16,0-2 0,1 1-1,-1-2 1,1 0 0,-1-1-1,1 0 1,26-3 0,-38 2-18,0-1 0,0 1 0,-1-1 0,1 1 0,0-1 0,0 0 0,-1 0 0,6-3 0,-7 3-65,-1 0 0,1 0 0,0-1 0,-1 1 0,0 0-1,1 0 1,-1-1 0,0 1 0,0-1 0,0 1 0,0-1 0,0 0 0,0 1 0,0-1 0,0 0 0,-1 0 0,1-2 0,0 3 40,-1 1 1,0 0 0,0 0 0,0-1 0,0 1-1,0 0 1,0-1 0,0 1 0,0 0 0,0-1-1,0 1 1,0 0 0,0 0 0,0-1 0,0 1-1,0 0 1,0-1 0,0 1 0,0 0 0,0 0-1,0-1 1,-1 1 0,1 0 0,0 0 0,0-1-1,0 1 1,0 0 0,-1 0 0,1-1 0,0 1-1,0 0 1,-1 0 0,1 0 0,0-1 0,0 1-1,-1 0 1,1 0 0,0 0 0,0 0 0,-1 0-1,1 0 1,0 0 0,-1 0 0,1 0 0,0 0-1,-1 0 1,1 0 0,-23-2-3162,0 1 0,-41 4 0,-16 5-5128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7:34.51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38 2601,'0'0'15771,"29"-24"-15475,-3 18-136,1-1-160,-5 7 0,-3 0-656,-4 7-1233,-8 16-1239,-3 11-3322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2:19.33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222 1 1776,'0'0'6226,"-35"17"-4803,-104 57 594,134-71-1823,-1 0-1,1 0 0,0 1 1,0 0-1,0 0 0,-6 7 1,11-10-108,-1 0 0,0 0 0,1 0 0,-1 0 0,1 0 0,-1 0 0,1 1 0,0-1 0,0 0 0,-1 0 0,1 0 0,0 1 0,0-1 0,0 0 0,0 1 0,0 0 0,1 5 347,-1-5-338,0 0 0,0 0 0,0 1 0,0-1 0,1 0 0,-1 0 0,1 1 1,0-1-1,0 0 0,0 0 0,0 0 0,0 0 0,0 0 0,0 0 0,1 0 0,-1-1 0,1 1 0,-1 0 0,3 1 0,3 2 123,-1-1 0,1 0 0,0-1-1,11 5 1,-15-7-141,49 19 878,2-3-1,0-2 0,0-2 0,112 10 0,229-10 1652,-346-13-2381,67-1 243,-1-5-1,169-31 1,-267 34-446,99-24 37,-100 21-107,-14 3-120,-29 2-753,-39 1-2241,-29 0-4524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2:39.95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1 248 3305,'0'0'6769,"0"-4"-5714,0-19 4216,5 29-4981,-1 0 1,0 0 0,0 0 0,-1 0 0,0 0-1,0 1 1,0 0 0,-1-1 0,2 9 0,2 4 91,101 393 2530,-87-321-2457,35 142 129,-50-211-542,-8-44 11,-22-106-24,1 3-5,9-19-56,7-194-1,8 305 34,-1 18 0,1-1-1,1 1 1,1 0 0,0-1-1,1 1 1,1 0 0,0 0-1,1 1 1,12-26 0,-16 37-1,0 0 0,1 1 0,0-1 0,-1 1 0,1 0 0,0-1 0,0 1 0,0 0 0,0 0 0,0 0 1,1 0-1,-1 0 0,1 1 0,-1-1 0,1 1 0,0-1 0,-1 1 0,1 0 0,0 0 0,0 1 0,0-1 0,0 0 0,0 1 1,0 0-1,0-1 0,-1 1 0,1 1 0,0-1 0,0 0 0,0 1 0,0-1 0,0 1 0,0 0 0,0 0 0,4 2 0,1 4 64,0 1-1,-1-1 0,0 1 1,-1 0-1,0 1 0,0 0 0,0 0 1,6 17-1,4 7 168,-2 0 0,-2 1 0,8 36 1,18 110 393,-1-6-355,-31-158-269,-2-13 0,-2-12 1,4-96-3,12-154-18,-11 200 14,3 1 0,24-81 1,-31 131 0,-1 0 0,1 1 1,1 0-1,0 0 1,0 0-1,6-9 1,-9 15 2,0 0 0,0 0 0,0 0 0,0 0 0,0 0 0,0 0 1,0 0-1,0 1 0,1-1 0,-1 0 0,0 1 0,1-1 0,-1 0 1,0 1-1,1 0 0,-1-1 0,3 1 0,-2 0 1,-1 0 0,1 1 0,0-1-1,-1 1 1,1-1 0,-1 1 0,1 0 0,-1 0-1,1-1 1,-1 1 0,0 0 0,1 0 0,-1 0 0,0 1-1,0-1 1,0 0 0,1 0 0,-2 1 0,3 2 0,5 10 32,-1 2 0,0-1 1,-1 1-1,-1 0 1,-1 0-1,5 31 0,8 70 332,1 153-1,2 17-348,-19-269-71,0-10-91,0 1 0,0-1-1,0 1 1,1-1 0,0 1-1,1-1 1,0 0-1,5 11 1,-6-17-222,-1-1 0,0 1 0,1-1 0,0 1 0,-1-1 0,1 1 0,0-1 0,0 0 0,0 0 0,0 0-1,0 0 1,0 0 0,0-1 0,0 1 0,0 0 0,0-1 0,0 0 0,4 1 0,9 0-5100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2:40.28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0 353 5873,'0'0'10593,"7"-14"-10399,0-3-159,-1 0 1,-1 0-1,0-1 1,-1 0-1,3-32 1,-5 1-2,-1 13 416,11-71 1,-12 107-412,0 0 1,0-1 0,0 1-1,0 0 1,0-1-1,0 1 1,0-1-1,0 1 1,0 0 0,0-1-1,1 1 1,-1 0-1,0-1 1,0 1 0,0 0-1,0 0 1,0-1-1,1 1 1,-1 0-1,0-1 1,0 1 0,1 0-1,-1 0 1,0-1-1,0 1 1,1 0-1,-1 0 1,0 0 0,1-1-1,-1 1 1,0 0-1,1 0 1,-1 0 0,0 0-1,1 0 1,-1 0-1,0 0 1,1 0-1,-1 0 1,0 0 0,1 0-1,0 0 46,0 1 0,0 0-1,0 0 1,0 0 0,-1 0 0,1 0-1,0 0 1,-1 0 0,1 0-1,-1 0 1,1 0 0,-1 0 0,1 0-1,-1 0 1,1 2 0,15 71 1055,-2 1 1,4 91-1,-10-84-928,0-9-59,20 78 0,-25-144-478,-2-10-739,-4-21-765,-4-19-1491,-25-73-1,3 32-1719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2:40.70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83 311 3409,'0'0'10469,"-1"-11"-9225,-4-34 219,4 34 2788,1-5-2621,-3-45-1434,-13-78 0,16 138-159,0 0-1,0 0 1,0 0-1,0 0 1,0 0 0,0-1-1,0 1 1,-1 0-1,1 0 1,0 0-1,-1 0 1,1 0 0,-1 0-1,1 0 1,-1 0-1,0 0 1,1 0-1,-1 0 1,0 0 0,0 1-1,0-1 1,1 0-1,-1 0 1,0 1-1,0-1 1,0 1 0,0-1-1,0 1 1,-2-1-1,2 1 5,0 0 0,0 1-1,0-1 1,-1 1-1,1-1 1,0 1 0,0 0-1,0-1 1,0 1-1,0 0 1,0 0 0,0-1-1,0 1 1,0 0 0,1 0-1,-1 0 1,0 0-1,0 1 1,1-1 0,-1 0-1,1 0 1,-1 0-1,1 0 1,-1 2 0,-3 8-178,1 0 1,0 0-1,0 0 1,1 0-1,1 1 1,0-1-1,1 20 1,1-20-1311,0 1 1,1-1-1,0 1 1,6 15-1,9 19-6261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2:41.28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3 1744,'0'0'12932,"21"0"-11957,70-2-52,-80 1-688,-1 2 1,1-1-1,0 1 0,0 1 0,-1 0 0,1 1 0,-1 0 1,1 0-1,-1 1 0,0 0 0,13 9 0,-16-9-51,0 1 0,0 1-1,-1-1 1,0 1-1,0 0 1,0 1 0,-1-1-1,0 1 1,0 0 0,0 0-1,-1 1 1,0-1 0,3 10-1,-4-8 98,-1 1-1,0-1 1,0 0-1,0 19 1,-1-24-231,-1 0 1,0 0-1,0-1 1,-1 1-1,1 0 0,-1 0 1,1-1-1,-1 1 1,0-1-1,-1 1 1,1-1-1,-1 1 1,1-1-1,-1 0 1,-4 6-1,-2-3-25,-1 1 1,1-2-1,-1 1 0,0-1 0,-16 6 1,-11 6 10,24-10-33,0 0-1,1 0 0,-1 1 1,-14 15-1,22-20-1,0 1 0,1 0-1,0 1 1,0-1 0,0 0 0,1 1-1,0 0 1,-1-1 0,2 1 0,-1 0-1,0 0 1,1 0 0,0 1 0,0-1-1,0 5 1,1-3 1,0 0 0,0-1 0,0 1-1,1-1 1,-1 1 0,2 0 0,-1-1 0,1 0-1,0 1 1,4 8 0,-3-10-1,-1-1 1,1-1-1,0 1 1,0 0 0,0-1-1,1 1 1,-1-1-1,1 0 1,0 0-1,0-1 1,0 1-1,0-1 1,0 0-1,0 0 1,8 2-1,-5-1-9,-1-1 0,1 0 0,0-1 0,0 0 0,0 0 0,0 0 0,0-1-1,0 0 1,0-1 0,0 1 0,0-1 0,0-1 0,0 1 0,-1-1 0,1 0 0,0-1 0,-1 0-1,1 0 1,-1 0 0,0-1 0,0 1 0,-1-1 0,1-1 0,-1 1 0,0-1 0,8-9 0,3-7-1235,0-1 1,-1 0 0,20-41 0,24-74-11107,-50 114 7364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2:41.66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0 357 640,'0'0'14386,"7"30"-13004,24 97-397,-14-31 765,-16-94-1610,-1-9-95,-7-560-2208,7 566 2169,2-27-1617,-1 28 1548,-1-1 0,0 1 0,0-1-1,0 1 1,0-1 0,1 1-1,-1 0 1,0-1 0,1 1-1,-1-1 1,0 1 0,0 0 0,1-1-1,-1 1 1,1 0 0,-1-1-1,0 1 1,1 0 0,-1 0 0,1-1-1,-1 1 1,1 0 0,-1 0-1,1 0 1,-1-1 0,1 1 0,-1 0-1,1 0 1,-1 0 0,1 0-1,-1 0 1,1 0 0,-1 0 0,1 0-1,-1 0 1,1 1 0,-1-1-1,0 0 1,1 0 0,-1 0-1,1 0 1,-1 1 0,1-1 0,-1 0-1,1 0 1,-1 1 0,0-1-1,1 0 1,-1 1 0,0-1 0,1 1-1,5 5-322,-1 0 0,0 0 0,0 1 0,0 0 0,-1 0 0,0 0 0,5 13 0,10 24-2162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2:42.05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0 306 1488,'226'-9'1334,"-221"9"-1104,1 0 0,-1 0 0,1 1 0,-1-1 0,0 1 0,1 0 0,7 3 0,-12-3-152,-1-1 1,1 0 0,-1 1 0,1-1 0,-1 1 0,1-1 0,-1 1 0,1-1 0,-1 1 0,1-1 0,-1 1 0,0-1 0,1 1-1,-1-1 1,0 1 0,1 0 0,-1-1 0,0 1 0,0-1 0,0 1 0,1 0 0,-1-1 0,0 1 0,0 1 0,1 5 721,2 0 239,-1-1 0,0 0 0,-1 1 0,0 0 0,1 10 1834,-2-24-2213,0-15-637,1-1 0,0 1-1,2-1 1,0 1-1,10-30 1,-11 45 38,0 0 1,1 1-1,0-1 0,0 1 1,1 0-1,-1 0 1,1 0-1,1 0 1,-1 1-1,1-1 1,0 1-1,0 0 0,1 1 1,-1 0-1,1-1 1,0 2-1,0-1 1,1 1-1,-1 0 1,1 0-1,11-3 0,3 2 361,-1 1-1,1 1 0,0 1 0,38 2 0,-32 1-148,0-2-1,32-4 1,-57 4-262,0-1 1,-1 1-1,1 0 1,0-1-1,0 1 1,0-1 0,-1 1-1,1-1 1,0 0-1,-1 0 1,1 0-1,-1 0 1,1 0-1,-1 0 1,1 0 0,-1-1-1,3-2 1,-3 2 3,0 0 0,0-1 0,0 1 0,-1-1 0,1 1 0,0-1 0,-1 1 0,0-1 0,1 0 0,-1 1 0,-1-4 0,1 4-8,0 1 0,-1 0-1,1-1 1,-1 1 0,0-1 0,1 1 0,-1 0 0,0-1 0,0 1 0,0 0 0,0 0 0,0 0-1,0 0 1,0 0 0,0 0 0,-1 0 0,1 0 0,0 0 0,-1 0 0,1 1 0,0-1-1,-1 1 1,1-1 0,-1 1 0,1-1 0,-1 1 0,-2 0 0,0-1-4,0 0 0,0 0 0,0 1 0,0-1 0,0 1 0,0 0 0,0 1 0,0-1 0,0 1 0,-4 0 1,6 0 8,0 1 1,0-1-1,0 0 1,0 0-1,0 1 1,0-1-1,1 1 1,-1-1-1,0 1 1,1 0-1,0-1 1,-1 1-1,1 0 1,0 0-1,-2 4 1,-9 34 450,11-36-409,-5 28 406,2 1 0,1-1-1,3 57 1,0-46-83,0-27-267,1 0-1,1 1 0,0-1 0,1 0 0,0 0 0,2 0 0,0 0 0,0-1 0,10 19 1,-11-28-101,0 1 0,0-1 0,0 1 0,1-1 1,0 0-1,0-1 0,1 1 0,-1-1 0,1 0 1,0 0-1,1-1 0,-1 0 0,1 0 0,0-1 1,0 1-1,0-1 0,0-1 0,0 0 0,1 0 1,-1 0-1,15 1 0,-16-2-79,0-1 0,0 1 0,0-1-1,0 0 1,1 0 0,-1-1 0,0 0 0,0 0-1,0-1 1,0 1 0,0-1 0,-1 0 0,1-1-1,0 0 1,-1 0 0,0 0 0,1 0 0,-1-1-1,-1 0 1,1 0 0,8-9 0,20-26-3745,33-49 0,-30 32-3625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2:42.40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0 286 12203,'0'0'8451,"6"-10"-7879,-4 6-496,-1 1-23,1 0 1,-1 0 0,1 1 0,0-1-1,0 0 1,0 1 0,0-1 0,0 1-1,0-1 1,1 1 0,-1 0 0,1 0-1,0 0 1,0 1 0,-1-1 0,1 1-1,0-1 1,0 1 0,1 0 0,-1 0-1,0 0 1,0 1 0,4-1-1,51-1 406,-18 2-414,40-7 0,-79 7-159,0 0 1,1 0 0,-1 0 0,0 0-1,1 0 1,-1-1 0,0 1 0,0 0-1,1-1 1,-1 1 0,0-1 0,0 0-1,0 1 1,0-1 0,0 0 0,0 0-1,0 0 1,0 1 0,1-3 0,1-15-7726,-3 5 2061</inkml:trace>
  <inkml:trace contextRef="#ctx0" brushRef="#br0" timeOffset="1">157 0 824,'0'0'17756,"0"188"-15308,0-90-535,0 2-809,0 4-200,0-10-600,11-16-208,4-15-96,0-19-72,4-24-432,14-20-1864,-7-27-2473,-7-20-280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2:43.00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1528,'0'0'13729,"33"28"-12272,104 96-271,-129-116-1084,-1 0-1,-1 0 1,1 1 0,-1 0 0,-1 1-1,0-1 1,0 1 0,-1 0 0,4 12-1,14 59 709,-3 1-1,-3 0 0,-4 2 1,-4 0-1,-3 85 0,-15-351-720,-1 6-145,9 121 36,4-174-16,-2 222 31,1 0 0,0-1 0,0 1 0,0-1 0,1 1 0,0 0 0,5-10 0,-6 15 3,0 0-1,0 1 1,0-1-1,1 0 1,-1 1-1,0-1 1,1 1-1,-1-1 1,1 1-1,0 0 1,-1 0-1,1-1 1,0 1-1,0 0 1,-1 1-1,1-1 1,0 0-1,0 1 1,0-1-1,0 1 1,0-1 0,0 1-1,0 0 1,1 0-1,-1 0 1,0 0-1,0 0 1,0 0-1,3 2 1,0-1 11,-1 0-1,0 0 1,0 1 0,-1 0 0,1 0 0,0 0-1,0 0 1,-1 1 0,1-1 0,-1 1 0,0 0 0,0 0-1,0 0 1,0 0 0,4 8 0,2 4 129,0 0 0,10 25-1,-17-36-107,18 48 253,-2 2-1,-3 0 1,11 71 0,-11-53-135,-8-47-131,-7-25-17,0 1-1,0-1 1,0 0-1,0 0 1,0 0-1,0 0 1,0 1 0,0-1-1,0 0 1,0 0-1,0 0 1,0 0-1,0 1 1,0-1-1,0 0 1,0 0 0,0 0-1,1 0 1,-1 0-1,0 1 1,0-1-1,0 0 1,0 0 0,0 0-1,0 0 1,1 0-1,-1 0 1,0 0-1,0 0 1,0 0-1,0 0 1,1 0 0,-1 1-1,0-1 1,0 0-1,0 0 1,0 0-1,1 0 1,-1 0-1,0 0 1,4-13-49,12-110-1,-2 7 11,-5 56-17,3 1-1,30-89 1,-40 143 52,0 0 0,0 0 1,1 0-1,0 1 1,0-1-1,0 1 0,0-1 1,1 1-1,-1 0 0,1 0 1,5-4-1,-7 8 0,-1-1-1,0 0 0,1 0 1,-1 0-1,1 1 0,0-1 1,-1 1-1,1-1 1,-1 1-1,1 0 0,0 0 1,-1-1-1,1 1 0,-1 0 1,1 0-1,2 1 1,-2 0 2,0-1 0,0 1 0,0 0 0,0 0 0,0 0 0,0 1 0,0-1 1,0 0-1,0 1 0,-1-1 0,1 1 0,0-1 0,-1 1 0,0 0 1,2 2-1,2 4 14,0 0 1,0 1-1,-1 0 1,-1 0-1,5 15 1,11 56 8,-6 17 21,-3 0 0,-4 106-1,-1-39-118,-5-146-5,0-9-160,1 0 1,-1 0 0,1 0 0,1 0-1,0-1 1,4 13 0,-6-20 126,0 0 0,0-1 1,0 1-1,0-1 1,0 1-1,1-1 0,-1 1 1,0-1-1,0 1 0,1-1 1,-1 1-1,0-1 1,1 1-1,-1-1 0,1 1 1,-1-1-1,0 0 1,1 1-1,-1-1 0,1 0 1,-1 1-1,1-1 0,-1 0 1,1 0-1,-1 1 1,1-1-1,0 0 0,-1 0 1,1 0-1,-1 0 1,1 0-1,-1 0 0,1 0 1,0 0-1,-1 0 0,1 0 1,-1 0-1,1 0 1,-1 0-1,1 0 0,0-1 1,-1 1-1,1 0 0,-1 0 1,1-1-1,-1 1 1,1 0-1,-1-1 0,1 1 1,-1 0-1,0-1 1,1 0-1,1-1-509,0 0 0,0-1 1,0 1-1,0-1 0,0 0 1,2-5-1,4-21-4097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2:43.36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15 832,'0'0'16545,"24"-3"-15255,74-8-277,-65 11 48,-33 0-1044,1 0 0,-1 0-1,0 0 1,0 0 0,0 0 0,1 0-1,-1 1 1,0-1 0,0 0 0,1 0 0,-1 0-1,0 1 1,0-1 0,0 0 0,0 0-1,1 0 1,-1 1 0,0-1 0,0 0-1,0 0 1,0 1 0,0-1 0,0 0-1,0 0 1,0 1 0,0-1 0,0 0-1,0 1 1,0-1 0,0 0 0,0 0-1,0 1 1,0-1 0,0 0 0,0 1 0,0 4 269,3 23 225,-2 0 0,-1 1 0,-1-1-1,-6 39 1,-1-17-396,-1 4 371,-2 88-1,10-122-425,0-12-24,1 0-1,0 0 1,1 0 0,1 13 0,-1-20-36,-1 1 0,1 0 0,-1-1 0,1 1 0,0-1 0,-1 1 0,1-1 0,0 1 0,0-1 0,0 0 0,0 1-1,0-1 1,0 0 0,1 0 0,-1 0 0,0 0 0,1 0 0,-1 0 0,0 0 0,1 0 0,-1 0 0,1-1 0,0 1 0,-1-1 0,1 1 0,2 0 0,0 0-7,0-1-1,0 1 1,0-1-1,0 0 1,0 0-1,0 0 0,0 0 1,0-1-1,-1 1 1,1-1-1,0 0 0,0 0 1,0-1-1,0 1 1,-1-1-1,6-3 1,-5 2-64,0-1 0,0 0 0,-1 1 1,1-1-1,-1-1 0,0 1 1,0 0-1,-1-1 0,1 1 0,-1-1 1,0 0-1,-1 0 0,3-7 1,4-22-1909,-2-1 1,3-62 0,-8 21-3499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7:39.20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42 70 184,'0'0'13822,"-7"-5"-12937,-23-13-502,30 18-379,0 0 0,-1-1-1,1 1 1,0 0 0,0 0 0,0 0 0,-1 0 0,1 0 0,0 0-1,0 0 1,0 0 0,-1 0 0,1-1 0,0 1 0,0 0 0,0 0-1,0 0 1,0 0 0,-1-1 0,1 1 0,0 0 0,0 0 0,0 0-1,0-1 1,0 1 0,0 0 0,0 0 0,0 0 0,0-1 0,0 1-1,0 0 1,0 0 0,0 0 0,0-1 0,0 1 0,0 0 0,0 0-1,0 0 1,0-1 0,0 1 0,0 0 0,0 0 0,0 0 0,0-1-1,0 1 1,0 0 0,1 0 0,-1 0 0,0-1 0,0 1 0,0 0-1,0 0 1,0 0 0,1 0 0,-1 0 0,0 0 0,0-1-1,1 1 1,11-4 122,-10 4-79,31-9 525,0 2-1,0 1 1,0 2-1,46-1 1,-58 5-277,-13-1-154,0 1 0,0-1-1,0 2 1,0-1 0,0 1 0,-1 0 0,1 1-1,0 0 1,10 4 0,-16-5-75,0 1 0,-1-1 0,1 1 0,-1-1 0,0 1 0,0 0 1,1-1-1,-1 1 0,0 0 0,0 0 0,-1 0 0,1 0 0,0 0 0,-1 0 0,1 0 0,-1 0 0,1 0 0,-1 0 1,0 0-1,0 0 0,0 3 0,-1 3 34,1-1-1,-1 0 1,0 0 0,0 0 0,-4 10-1,-9 15 30,-24 44 0,-11 26-22,39-72 72,1 0 0,1 1 0,2 0 0,0 0 0,3 1 0,1 0 0,1-1 0,6 58 0,-5-85-174,1 0 1,-1 0 0,1 0 0,0 0 0,1 0 0,-1 0 0,1 0 0,0 0 0,0-1 0,0 1 0,0 0 0,1-1 0,-1 0 0,1 0 0,4 4 0,-2-3-45,0 0-1,0 0 1,1-1-1,0 1 1,0-1-1,0-1 1,0 1-1,12 2 1,2-1-597,1-1 0,-1 0 0,0-2 0,1-1 0,24-2 0,-36 1 198,0 0 1,0-1-1,0 0 0,-1 0 0,1-1 1,-1 0-1,14-8 0,0-2-2061,27-21-1,-45 30 2048,36-26-4581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2:43.76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52 5193,'0'0'11848,"4"1"-10533,-2-1-1143,0 1 0,0 0 0,0-1 1,0 1-1,0 0 0,-1 0 0,1 1 0,0-1 0,0 0 1,-1 0-1,1 1 0,-1-1 0,3 4 0,-2-2 41,1-1 0,-1 1 0,1-1 0,-1 0 0,1 0 0,0 0 0,4 2 0,-6-3-200,-1-1 1,1 0-1,-1 0 0,1 1 0,-1-1 1,1 0-1,0 0 0,-1 0 1,1 0-1,-1 0 0,1 0 0,0 0 1,-1 0-1,1 0 0,-1 0 0,1 0 1,-1 0-1,1 0 0,0 0 1,-1-1-1,1 1 0,-1 0 0,1 0 1,-1-1-1,1 1 0,-1 0 0,1-1 1,-1 1-1,1 0 0,-1-1 1,0 1-1,1-1 0,-1 1 0,1-1 1,-1 1-1,0-1 0,0 1 0,1-1 1,-1 1-1,0-1 0,0 1 1,1-2-1,3-30 42,-3 21 9,3-27 1157,-5 61-1212,-7 34 0,0 10-1595,6-7-3673,-1-11-4253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2:44.14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1 888,'0'0'13252,"36"3"-12125,116 12-184,-143-14-824,-1 0 1,1 0-1,-1 1 0,1 1 1,-1-1-1,0 1 0,0 1 1,0-1-1,0 1 0,-1 1 1,9 6-1,-1-1 161,-13-9-227,12 7 263,-1 1 0,-1 0 1,1 1-1,-2 0 1,1 1-1,15 19 1,-27-30-298,0 1 0,0-1 0,1 0 0,-1 0 0,0 1 0,1-1 0,-1 0 0,0 0 0,0 1 0,0-1 0,1 0 0,-1 1 0,0-1 0,0 0 0,0 1 0,0-1 0,0 1 0,0-1 0,1 0 0,-1 1 0,0-1 0,0 0 0,0 1 0,0-1 0,0 1 0,0-1 0,-1 0 0,1 1 0,0-1 1,0 0-1,0 1 0,0-1 0,0 0 0,-1 1 0,1-1 0,0 0 0,0 1 0,0-1 0,-1 0 0,1 1 0,0-1 0,-1 0 0,-16 1 277,10-1-323,-8 0-12,0 0 0,0 1 0,0 1 0,0 1 0,0 0 0,-17 6 0,27-7 24,-1 0 0,1 0-1,0 1 1,0 0 0,1 0-1,-1 0 1,1 0 0,-1 1 0,1 0-1,0 0 1,0 0 0,1 0-1,-1 1 1,1 0 0,0-1 0,0 1-1,1 0 1,0 0 0,-1 1-1,-1 6 1,0 8 13,1 0 0,1 0 0,1 0 0,0 0 0,4 37 0,-2-50 2,0-1 0,0 1 0,0 0 0,1 0 0,0-1-1,0 1 1,1-1 0,0 1 0,0-1 0,1 0 0,-1 0 0,1-1 0,9 11 0,-9-12-142,0-1 1,0 1-1,0-1 0,1 0 1,-1 0-1,1-1 1,0 1-1,-1-1 1,1 0-1,1 0 1,-1-1-1,0 1 0,0-1 1,0 0-1,1-1 1,-1 1-1,0-1 1,1 0-1,6-1 0,-4 0-421,1-1 0,-1 0 0,0 0 0,0-1-1,0 0 1,-1 0 0,1-1 0,-1 0-1,0 0 1,0-1 0,9-7 0,30-25-4292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2:45.11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50 466 3209,'0'0'12125,"-5"15"-11793,3-8-309,1-2-8,-1 1 1,1-1-1,-1 0 0,-1 0 0,-3 7 0,6-12-15,0 0 1,0 0-1,0 0 0,0 1 1,0-1-1,-1 0 0,1 0 1,0 0-1,0 0 0,0 0 1,0 0-1,-1 0 1,1 0-1,0 0 0,0 0 1,0 1-1,-1-1 0,1 0 1,0 0-1,0 0 0,0 0 1,-1 0-1,1 0 0,0-1 1,0 1-1,0 0 1,-1 0-1,1 0 0,0 0 1,0 0-1,0 0 0,0 0 1,-1 0-1,1 0 0,0 0 1,0-1-1,0 1 0,0 0 1,0 0-1,-1 0 0,1 0 1,0 0-1,0-1 1,0 1-1,0 0 0,0 0 1,0 0-1,0 0 0,0-1 1,0 1-1,-1 0 0,1 0 1,0 0-1,0-1 0,-7-32 4,-1-59 20,4-93 0,4 166-30,0 5 34,0 0 0,2 0 0,4-25 0,-5 34 28,1 0 1,-1 0-1,1 0 1,0 1 0,1-1-1,-1 1 1,1-1-1,0 1 1,0 0 0,0 0-1,1 0 1,-1 1-1,5-4 1,-5 5 8,0 0 0,1 0 0,-1 0 0,1 0 0,-1 1 0,1 0 0,0 0 1,0 0-1,-1 0 0,8 0 0,43 0-56,-33 2-119,-8-1-475,-10-1 353,1 1 1,-1 0-1,1 0 0,-1 0 1,1 0-1,-1 0 1,0 1-1,1 0 1,-1 0-1,1 0 1,-1 0-1,0 0 1,0 1-1,4 1 1,-1 0 63,0 0 0,1-1 1,-1 1-1,1-1 1,-1-1-1,1 1 1,0-1-1,0 0 1,13-1-1,23 5 1713,-29-2-1229,36 11 697,-38-10-969,1-1 0,-1 0 0,0 0 0,1-1 0,0-1 0,19 0 1,-31-1 493,-2 0-510,-1 0 16,1 0-21,15 9-5905,-13-9 5946,1 0 0,-1 1 0,0-1 0,0 1 0,0 0 1,0-1-1,0 1 0,0 0 0,0 0 0,0 0 0,0 0 0,1 1 0,-1-1 156,1-1 1,-1 0 0,0 0-1,0 1 1,0-1 0,0 0-1,0 0 1,1 0-1,-1 0 1,0 0 0,0 0-1,0-1 1,0 1-1,1 0 1,-1 0 0,0-1-1,0 1 1,1-2-1,0 0-172,-1 0 0,1 0 0,-1 0 0,0-1 0,0 1 0,0-1 0,0 1 0,-1-1-1,1 1 1,-1-1 0,1 0 0,-1-2 0,0-38 468,0 23-378,-1 19-131,1 0-1,0 0 1,-1 0 0,1 0 0,0 0 0,-1 0 0,1 0 0,-1 0-1,1 1 1,-1-1 0,0 0 0,1 0 0,-1 1 0,0-1 0,1 0-1,-1 1 1,0-1 0,0 1 0,0-1 0,1 1 0,-1-1 0,0 1-1,0 0 1,0-1 0,0 1 0,0 0 0,0 0 0,0 0 0,0-1-1,-1 1 1,-1 0 38,1 0 0,-1 0 0,1 0 0,0 0-1,-1 0 1,1 0 0,-1 0 0,1 1 0,0 0 0,-1-1-1,1 1 1,0 0 0,-4 2 0,3-1 20,1 0 1,-1 1-1,1-1 0,-1 1 1,1 0-1,0 0 0,0-1 1,1 1-1,-1 0 0,-1 4 0,-13 38 483,8-11 55,1 0 1,-4 64 0,7 72 1334,4-154-1788,0-7-51,0 0-1,1 0 1,0 0-1,0 0 1,1 0 0,5 13-1,-6-19-85,0 0 0,1 0-1,-1 0 1,1 0 0,-1-1 0,1 1 0,0-1-1,0 1 1,0-1 0,1 0 0,-1 0 0,0 0-1,1 0 1,-1 0 0,1 0 0,0-1 0,0 1-1,-1-1 1,1 0 0,0 0 0,0 0-1,5 1 1,-2-1-36,1 0 0,-1-1-1,1 0 1,-1 0 0,1 0 0,-1-1-1,1 0 1,-1 0 0,1 0-1,-1-1 1,0 0 0,0 0 0,0-1-1,6-3 1,4-4-1126,-1 0 0,0-1 0,19-20 0,-31 29 849,28-26-6515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2:45.57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27 4745,'0'0'15243,"164"-27"-14571,-116 27-159,-3 0-129,-4 0-256,-11 0-128,-8 0 48,-11 7-48,-11 17-208,-11 29-1609,-30-6-2208,-4 4-2480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2:45.94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1 728,'0'0'20445,"180"40"-20397,-136-33-48,5 3-1433,-8-4-3288,-11-6-4473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2:46.31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1 239 1872,'0'0'13878,"28"31"-12574,94 108-190,-108-122-872,0 1 0,-2 0 1,0 1-1,-1 0 0,-1 1 0,14 40 1,-20-48-156,40 116 909,-38-108-752,-1 1-1,-1 0 1,-1 0-1,1 25 1,-6-70-235,0-1-1,-2 1 1,-8-29 0,-2-11-126,-4-71-223,6 0-1,5-136 1,7 260 336,-1 4 2,1 0 1,0 0 0,0 0 0,1 0 0,-1 1 0,2-1 0,-1 0 0,1 0 0,0 1 0,0-1 0,4-7-1,-4 12 7,-1 1 0,0 0 0,1-1 0,-1 1 0,1 0 0,0-1 0,-1 1 0,1 0 0,0 0 0,0 1 0,0-1-1,-1 0 1,1 1 0,0-1 0,0 1 0,0-1 0,0 1 0,0 0 0,0 0 0,0 0 0,0 0 0,0 0-1,0 0 1,0 1 0,0-1 0,0 0 0,0 1 0,0 0 0,0 0 0,0-1 0,-1 1 0,1 0 0,0 0 0,-1 1-1,1-1 1,0 0 0,-1 0 0,0 1 0,1-1 0,1 4 0,5 5 97,-1 0-1,0 0 1,-1 1 0,0 0 0,-1 0-1,0 1 1,3 12 0,22 89 566,-17-31-185,-3 0 1,-3 151 0,-7-283-455,4-144-132,-1 164 77,1 0 0,1 0 0,1 0 0,14-37-1,-18 61 26,0 1 0,0-1 0,1 1 0,0-1 0,0 1 0,1 0 0,3-5 0,-5 8-2,0 0-1,1 0 1,-1 0-1,0 1 1,0-1 0,1 1-1,-1 0 1,1 0 0,-1 0-1,1 0 1,-1 0-1,1 0 1,0 1 0,-1-1-1,1 1 1,0 0 0,4 0-1,-4 0 8,0 0 0,1 1 0,-1-1 1,0 1-1,0 0 0,0 0 0,0 0 0,0 0 0,-1 1 0,1-1 0,0 1 0,-1 0 0,1 0 1,-1 0-1,1 0 0,-1 0 0,0 0 0,0 1 0,0-1 0,2 4 0,4 6 39,0 2 0,-1-1 0,6 15 0,-8-16-17,8 19 72,-2 1 0,-1 0 0,12 67 0,-1 102-522,-15-130-321,-3-41-1502,1-14-3703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2:46.73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60 1 8690,'0'0'9773,"30"5"-9316,91 17-37,-118-21-385,0-1-1,0 1 0,0 0 1,0 0-1,0 0 1,0 0-1,0 1 1,-1-1-1,1 1 0,2 1 1,-4-2-23,-1-1 1,0 1 0,1-1-1,-1 1 1,0-1 0,1 1-1,-1-1 1,0 1 0,0-1-1,0 1 1,0-1 0,0 1-1,1-1 1,-1 1 0,0-1-1,0 1 1,0-1 0,0 1-1,-1-1 1,1 1 0,0 0-1,0-1 1,0 1 0,0 0-1,-1 4 97,0-2-81,1 0-1,0 0 0,-1 0 0,1 0 1,-1 0-1,0 0 0,0 0 1,0 0-1,0 0 0,-1-1 1,1 1-1,-1 0 0,0-1 0,0 1 1,1-1-1,-2 0 0,1 0 1,-3 3-1,-5 3-31,0-1 0,-1 0 0,-15 7 0,-15 10 56,38-23-59,1 1 1,0-1-1,0 1 0,0-1 1,1 1-1,-1 0 0,0 0 1,1 0-1,-1 0 0,1 0 1,-1 1-1,1-1 0,0 0 0,0 1 1,0-1-1,-1 5 0,2-5 6,1 0-1,-1-1 0,0 1 0,0 0 1,1-1-1,-1 1 0,1-1 0,0 1 1,-1 0-1,1-1 0,0 1 0,0-1 0,0 0 1,0 1-1,0-1 0,0 0 0,0 1 1,1-1-1,-1 0 0,0 0 0,1 0 1,-1 0-1,0 0 0,1 0 0,0-1 1,1 2-1,22 10 27,2 2 225,-1 1 0,25 17 0,-47-28-133,0 0 1,-1 0-1,1 1 1,-1-1-1,0 0 1,0 1-1,0 0 1,-1 0-1,1 0 1,-1 0-1,0 0 1,-1 0-1,1 1 1,-1-1 0,0 7-1,1-2 52,-1 0 0,-1 0 1,0 1-1,0-1 0,-1 0 0,-1 0 0,-3 14 1,1-11-111,-1-1 0,0 0 1,-1 0-1,0-1 1,-1 1-1,-1-1 1,-13 16-1,14-19-42,0-1-1,-1 1 1,0-1 0,0 0-1,-1-1 1,1 0 0,-2 0-1,1-1 1,0 0 0,-12 3-1,17-6-51,0-1 0,0 0-1,-1 0 1,1 0-1,0 0 1,-1-1-1,1 0 1,0 0 0,-6-1-1,8 1-91,0-1-1,-1 0 0,1 1 1,0-1-1,0 0 1,0 0-1,0-1 1,0 1-1,0 0 1,0-1-1,0 1 0,1-1 1,-1 0-1,0 1 1,1-1-1,0 0 1,-1 0-1,-1-4 0,-2-3-1285,1-1 0,-6-18 0,-6-28-4716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2:47.14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4545,'0'0'14846,"2"8"-14659,5 24-122,-5-25 340,-2-20 2928,0 125-5347,0-80-549,0 12-4214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2:47.58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3265,'0'0'14203,"16"9"-12940,-6-4-1080,3 2 34,-1 0 0,0 0-1,0 2 1,0-1 0,-1 1 0,-1 1 0,16 18-1,-6-3 214,-2 0 0,-1 2 0,-1 0 0,-2 1 0,-1 0 0,16 47 0,-27-69-397,-1 1 1,1 0-1,-1 0 0,1 10 0,-3-16-29,1 0 0,0 0 0,-1-1 0,1 1 0,0 0 0,-1-1 0,1 1 0,-1 0 0,1-1 0,-1 1 0,0-1 0,1 1 0,-1-1 0,1 1 0,-1-1 0,0 1 0,0-1 0,1 0 0,-1 1 0,0-1 0,0 0 0,1 0 0,-1 0 0,0 1 0,0-1 0,1 0 0,-1 0 0,0 0 0,0 0 0,-1-1 0,-34 1-13,25 0 19,-125 0-1,133 0-8,0 0 0,0 1 0,0-1 0,0 0 0,0 1-1,1 0 1,-1 0 0,0 0 0,0 0 0,0 0 0,1 1-1,-1-1 1,0 1 0,-3 2 0,5-2-1,-1 0-1,1 0 1,-1 0 0,1 0-1,0 0 1,-1 1 0,1-1-1,0 0 1,1 1 0,-1-1-1,0 1 1,1-1 0,-1 0-1,1 1 1,0 0 0,0-1-1,0 3 1,-1 11-50,1-10 31,0 1 0,0-1 1,0 0-1,2 8 0,-2-12-22,1-1 0,-1 1 0,1-1 0,-1 0 1,1 1-1,0-1 0,-1 1 0,1-1 0,0 0 0,0 0 0,0 1 0,0-1 0,0 0 0,0 0 0,0 0 0,0 0 1,1 0-1,-1 0 0,0-1 0,1 1 0,2 1 0,0-1-343,1 1-1,0-1 1,-1 0 0,1 0 0,0-1-1,0 1 1,0-1 0,0 0 0,-1-1 0,1 1-1,0-1 1,0 0 0,0 0 0,5-2-1,-2 0-558,-1-1 0,1 1 0,-1-1 0,0-1 0,0 1 0,-1-1 0,10-9 0,18-19-5693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2:48.18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1 571 1008,'0'0'13825,"5"16"-13327,-4-13-467,14 41 146,-8-34-122,-7-29-32,-4-31-88,-5-105-366,7 98 333,1 31 74,1-1-1,0 1 0,9-50 1,-8 72 24,0 0 1,1 0 0,-1 1-1,1-1 1,0 0 0,0 1-1,0-1 1,0 1 0,1-1-1,-1 1 1,1 0 0,0 0-1,0 0 1,0 1 0,0-1-1,0 1 1,7-4 0,-7 5 4,-1 0 0,0 0 0,1 0 1,-1 0-1,0 1 0,1-1 0,-1 1 0,1 0 1,-1 0-1,1 0 0,-1 0 0,1 0 1,-1 0-1,1 1 0,-1-1 0,1 1 1,-1 0-1,0-1 0,1 1 0,-1 0 1,0 1-1,0-1 0,0 0 0,0 0 1,0 1-1,0 0 0,0-1 0,0 1 1,0 0-1,2 3 0,7 12-198,0 0 0,-1 0 0,0 2 0,-2-1 0,0 1 0,6 24-1,10 22-1297,-24-65 1480,0 1 1,1 0-1,-1 0 0,0-1 1,1 1-1,-1 0 0,1-1 1,-1 1-1,1-1 0,-1 1 1,1-1-1,-1 1 1,1-1-1,-1 1 0,1-1 1,0 1-1,-1-1 0,1 0 1,0 1-1,-1-1 0,1 0 1,0 1-1,-1-1 0,1 0 1,0 0-1,0 0 0,-1 0 1,1 0-1,0 0 1,0 0-1,-1 0 0,1 0 1,0 0-1,0 0 0,0-1 1,0 1 10,1-1 0,-1 1 0,0-1 1,0 1-1,1-1 0,-1 0 0,0 0 1,0 0-1,0 0 0,0 0 0,0 0 1,0 0-1,0 0 0,0 0 0,-1 0 1,1 0-1,1-2 0,3-11 90,12-27 124,-15 38-121,-1 0-1,1 0 0,-1 1 0,1-1 1,0 1-1,0 0 0,0-1 0,0 1 1,0 0-1,6-3 0,-5 4 109,0 0 1,1 0-1,-1 1 0,0 0 0,1-1 1,-1 1-1,0 1 0,1-1 0,-1 0 1,1 1-1,-1 0 0,0 0 0,0 0 0,1 0 1,-1 0-1,0 0 0,0 1 0,3 2 1,-3-3-137,19 12 424,28 12 1,-42-22-444,1 0 0,-1 0 0,1-1 0,0 0 0,0-1 0,0 0 0,10 0 0,-12-1-21,0 0 1,1 0 0,-1-1-1,0 0 1,1 0-1,7-3 1,-12 3-2,0-1 1,0 1 0,0-1 0,0 0-1,0 0 1,-1 0 0,1 0 0,-1-1-1,0 1 1,1-1 0,-1 1 0,0-1-1,-1 0 1,1 1 0,2-7 0,2-3 34,-2 0 1,1-1-1,-2 1 1,0-1-1,0 0 1,1-25-1,-5-80 99,0 104-151,1 11-5,0-1-1,0 0 1,-1 1-1,1-1 1,-1 0-1,0 1 1,0-1-1,-1 1 1,1-1-1,-3-3 0,3 6 4,0-1 0,0 1-1,0 0 1,0 0-1,0 0 1,-1-1 0,1 1-1,0 1 1,-1-1-1,1 0 1,-1 0 0,1 0-1,-1 1 1,0-1-1,1 1 1,-1-1 0,1 1-1,-1 0 1,0 0-1,1 0 1,-1 0 0,0 0-1,-2 0 1,2 0 11,1 0 0,-1 0 0,1 1 0,0-1 0,-1 1 0,1-1 0,-1 1 0,1-1 0,0 1 0,-1-1 0,1 1 0,0 0 0,-1 0 0,1 0 0,0 0 0,0 0 0,0 0 0,0 0 0,0 0 0,0 0 0,0 1 0,-1 1 0,0 3 82,-1 0-1,1 0 0,1 0 1,-3 9-1,3-9-28,-7 44 695,3 1 0,2 0 1,4 78-1,0-107-614,1 0 0,1 0 0,1 0 0,0-1 0,16 42 0,-15-51-137,1 0 0,0 0-1,0-1 1,1 0 0,1 0-1,0 0 1,0-1-1,1-1 1,0 1 0,1-1-1,15 10 1,-19-14-15,1-1-1,0 0 1,14 5 0,-20-8-16,0 0 0,1-1 1,-1 1-1,1-1 0,-1 1 1,0-1-1,1 0 0,-1 0 1,1 0-1,-1 1 0,1-1 1,-1-1-1,1 1 0,-1 0 1,1 0-1,-1 0 0,0-1 1,1 1-1,-1-1 0,1 1 1,-1-1-1,0 0 0,0 1 1,1-1-1,-1 0 0,0 0 1,2-2-1,0-1-166,-1 0 0,0-1-1,0 1 1,-1-1 0,1 0 0,-1 0 0,0 1 0,0-1 0,-1-6 0,4-55-3054,-4 51 2022,0-66-7099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7:39.72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97 2320,'0'0'10700,"21"-7"-9708,69-24-434,-21 11-165,-53 16-68,-1-1 1,19-8-1,-34 13-310,0 0-1,1 0 0,-1 0 1,0 0-1,0 0 1,0 0-1,1 0 0,-1 0 1,0 0-1,0 0 0,0 0 1,1 0-1,-1 0 0,0-1 1,0 1-1,0 0 1,0 0-1,1 0 0,-1 0 1,0 0-1,0 0 0,0 0 1,0-1-1,1 1 0,-1 0 1,0 0-1,0 0 0,0 0 1,0-1-1,0 1 1,0 0-1,0 0 0,0 0 1,0-1-1,0 1 0,0 0 1,0 0-1,1 0 0,-1 0 1,0-1-1,0 1 0,0 0 1,-1 0-1,1 0 1,0-1-1,0 1 0,0 0 1,0 0-1,0 0 0,0-1 1,0 1-1,0 0 0,0 0 1,0 0-1,0 0 1,-1-1-1,1 1 0,0 0 1,0 0-1,0 0 0,0 0 1,0 0-1,-1 0 0,1-1 1,0 1-1,0 0 0,-1 0 1,-13-4 562,-12 2-456,1 1-1,-1 1 1,-36 5 0,59-5-91,-1 1 1,1 0-1,-1 0 0,1 0 1,0 0-1,0 1 0,0-1 1,-1 1-1,2 0 1,-1 0-1,0 0 0,0 0 1,1 0-1,-1 1 0,1-1 1,-1 1-1,1 0 1,0 0-1,0 0 0,0 0 1,1 0-1,-1 0 0,1 0 1,-2 5-1,0 5 166,1 0-1,0 0 1,0 0 0,2 1 0,0 13-1,0-25-184,0 7 24,1 0 0,1 0 1,-1-1-1,2 1 0,-1-1 0,1 0 0,0 1 0,1-1 0,0 0 0,0-1 0,9 12 0,7 8 178,39 41 0,-45-53-130,19 18 108,-11-12 364,30 40-1,-47-54-413,0 0-1,-1-1 0,0 2 1,0-1-1,-1 0 0,0 1 1,0-1-1,-1 1 0,0 0 1,0 0-1,0 8 0,-1-8-44,-1-1 0,0 0 0,0 1 0,-1-1 0,0 0 0,0 1 0,-3 8 0,2-11-88,0-1 0,-1 0 0,1 1 1,-1-1-1,0 0 0,0 0 0,0 0 0,0-1 0,-1 1 0,0-1 1,1 0-1,-6 3 0,-9 6-276,-1-2-1,0 0 1,-25 9 0,25-11-1377,0 0 0,1 1 0,-27 18 1,29-13-3540,4 0-1951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2:48.94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2113 5233,'0'0'9407,"17"-44"-8505,-9 23-796,141-314 904,486-858 1373,-634 1191-2380,118-224 310,-83 152-205,26-85-1,-60 153-85,1 0 25,-1 0 0,0 0 0,-1 0-1,0 0 1,1-13 0,-2 19-20,0 0-1,0-1 1,0 1-1,0 0 1,0 0 0,0 0-1,0 0 1,0 0-1,0-1 1,0 1 0,0 0-1,0 0 1,0 0-1,0 0 1,-1 0 0,1 0-1,0 0 1,0-1 0,0 1-1,0 0 1,0 0-1,0 0 1,-1 0 0,1 0-1,0 0 1,0 0-1,0 0 1,0 0 0,0 0-1,-1 0 1,1 0-1,0 0 1,0 0 0,0 0-1,0 0 1,0 0 0,-1 0-1,1 0 1,0 0-1,0 0 1,0 0 0,0 0-1,0 0 1,-1 0-1,1 0 1,0 0 0,0 0-1,0 0 1,0 1-1,-9 3 170,-3 6-127,1 1 1,0 0 0,0 1 0,1 0 0,1 1 0,-9 14 0,1 2-5,-25 56-1,39-78-53,-1 5-9,18-22 0,12-13 45,3-5 15,2 2 0,55-37 0,-76 57-9,0 0 0,1 1 0,-1 0 0,1 0 0,0 1 0,1 1 0,-1 0 0,1 0-1,-1 1 1,1 1 0,0 0 0,-1 1 0,1 0 0,12 1 0,-22 0-56,0 0 0,-1-1 1,1 1-1,-1 0 0,1 0 0,-1 0 0,1 0 1,-1 0-1,1 0 0,-1 1 0,0-1 1,0 0-1,0 1 0,0-1 0,0 1 0,0-1 1,0 1-1,0-1 0,0 1 0,-1 0 1,1-1-1,-1 1 0,1 0 0,-1-1 0,1 4 1,1 8-700,0-1 0,-1 20 1,-1-21-535,1 19-3896,-1-8-1814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2:49.31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49 182 5329,'0'0'14155,"25"22"-13372,-25-22-783,109 87 467,-105-84-424,0 0 1,1 0 0,-1-1-1,1 1 1,0-1-1,-1-1 1,1 1 0,0-1-1,0 1 1,9 0-1,-11-2-3,-1 0 0,1 0 0,0-1 0,-1 1 0,1-1 0,-1 1 0,1-1 0,-1 0 0,0 0 0,1 0 0,-1 0 0,0 0 0,1 0 0,-1-1 0,3-2 0,-1-1 39,1 0 1,-1-1-1,1 0 0,-2 1 1,1-2-1,-1 1 1,0 0-1,0-1 0,0 1 1,1-11-1,1-4-2,-1 0 0,-1 0 0,-1 0 0,-1 0 0,-1-1 0,-3-24 0,3 43-61,0 1 1,0 0-1,-1 0 1,1 0-1,-1-1 0,1 1 1,-1 0-1,0 0 0,0 0 1,0 0-1,0 0 1,0 0-1,-1 0 0,1 0 1,-1 1-1,1-1 0,-1 0 1,1 1-1,-1-1 1,0 1-1,0 0 0,0 0 1,-3-2-1,2 2 14,0 0 0,0 0-1,0 0 1,0 1 0,0-1-1,0 1 1,-1 0 0,1 0 0,0 0-1,0 1 1,0-1 0,-1 1 0,1-1-1,0 1 1,0 0 0,0 0-1,-3 2 1,0 0 3,0 1-1,0 0 1,0 0-1,1 0 1,-1 0-1,1 1 1,0 0-1,1 0 1,-8 10-1,0 3-27,2-1-1,-15 32 1,-77 250-2500,63-168-2178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2:51.08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4353,'0'35'767,"16"303"466,-5-223-41,108 1060 3426,-5-200-2533,-77-428-1583,-31-1 5,-6-470-390,-34 627 1014,-38-3 152,13-150-787,5 277-12,52-142-379,2-383-94,34 504 25,41-4-16,56 974 76,-123-1575-137,35 660 26,-26 113 63,-19-674-40,-23 298 178,9-336-124,4-62-38,-10 288 104,-6 78 224,1-56-65,27-387-1691,0-144-830,0-21-1640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2:5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0 776,'0'0'11827,"34"185"-9915,-27-98-104,1 17-463,-1 7-177,0-4-376,1-6-208,-1-10-224,1-17-232,3-11-64,15-2-64,-3-21-1416,-5-6-3409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2:55.90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9578,'0'0'10050,"209"50"-9274,-149-43-520,0-4-192,-12 1 24,-10 2-88,-24 5-56,-14 5-600,-22 18-1168,-30-4-2449,-4 4-1160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2:56.31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1072,'0'0'20541,"82"70"-20397,-29-70-144,6 0-96,-10 0-2345,-19 0-5753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2:56.74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0 100 2336,'0'0'10211,"2"40"-8390,11 256 1575,-6 12 1417,-5-379-4758,3-1 0,21-106 0,-16 131-133,2 0 0,2 0-1,2 1 1,37-73-1,-45 104 50,1 1-1,0-1 1,22-24 0,-29 36 25,1 0-1,0 0 1,-1 1 0,1-1 0,1 1 0,-1-1 0,0 1 0,0 0 0,1 1 0,-1-1 0,1 0 0,0 1 0,-1 0 0,1 0 0,0 0 0,0 0 0,0 1 0,0-1 0,0 1 0,-1 0 0,1 0-1,6 1 1,-7 0 10,-1 0 1,1 0-1,-1 0 0,1 0 0,-1 0 0,0 0 0,1 1 0,-1-1 0,0 1 0,0 0 0,0-1 0,0 1 0,0 0 0,3 4 0,17 36 309,-22-40-302,13 31 305,-1 2 0,-2 0 0,-1 0 1,5 57-1,2 148 934,-15-227-1172,-1 11 8,1 10-22,-1-34-66,0 0 0,0 0-1,1 0 1,-1 0 0,0 0 0,0 0 0,0 0 0,0 0 0,0 0-1,0 0 1,0 0 0,1 1 0,-1-1 0,0 0 0,0 0-1,0 0 1,0 0 0,0 0 0,0 0 0,1 0 0,-1 0 0,0 0-1,0 0 1,0-1 0,0 1 0,0 0 0,0 0 0,1 0 0,-1 0-1,0 0 1,0 0 0,0 0 0,0 0 0,0 0 0,0 0 0,0 0-1,1 0 1,-1 0 0,0-1 0,0 1 0,0 0 0,0 0 0,0 0-1,0 0 1,0 0 0,0 0 0,0-1 0,0 1 0,0 0 0,0 0-1,0 0 1,0 0 0,0 0 0,0 0 0,0-1 0,0 1 0,0 0-1,0 0 1,0 0 0,6-15-5,14-61-3,19-65 11,-31 117-3,1 1-1,1 0 0,23-38 0,-29 55-6,0 0 0,0 1 0,1 0 0,0 0 0,-1 0 0,2 0 0,-1 1 0,1 0 0,10-6 0,-14 9 6,1-1 0,-1 1-1,1 0 1,0 0 0,-1 0-1,1 1 1,0-1-1,0 1 1,0 0 0,-1-1-1,1 1 1,0 0 0,0 1-1,0-1 1,0 0 0,-1 1-1,1 0 1,0-1 0,0 1-1,-1 0 1,1 0 0,-1 1-1,1-1 1,-1 1-1,1-1 1,2 4 0,5 6 37,0 1 1,-1 1-1,-1 0 0,0 0 1,-1 0-1,11 28 1,0 7 231,-3 2 0,-1 0 0,11 92 0,1-2-178,-26-139-115,0 0 0,0 1 0,1-1 0,-1 0-1,0 0 1,1 0 0,-1 0 0,1 1 0,-1-1-1,1 0 1,0 0 0,1 1 0,-2-2-40,1 0 0,0 0 0,-1 0-1,1 0 1,-1 0 0,1 0 0,-1 0 0,1 0 0,-1 0 0,1-1-1,-1 1 1,1 0 0,-1 0 0,1-1 0,-1 1 0,1 0 0,-1-1-1,1 1 1,-1 0 0,0-1 0,1 1 0,-1 0 0,0-1 0,1 1 0,-1-1-1,0 1 1,1-1 0,-1 1 0,0-1 0,0 1 0,0-1 0,0 1-1,1-1 1,-1 0 0,30-60-3919,-17 33 635,20-33 0,5 9-2350,-1 8-597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2:57.11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90 61 416,'0'0'14323,"33"-9"-12728,106-30-217,-128 36-1127,-1 0-1,1 1 1,0 0 0,0 1 0,0 0 0,14 0 0,-7 2 147,-10-1-176,-1 0 0,0 0 0,1 1 0,-1 0 0,0 0 0,1 1 0,7 3 0,-12-4-144,-1 0-1,1 1 1,0-1-1,-1 1 1,0 0-1,1 0 1,-1 0-1,0 0 1,0 0-1,0 0 1,0 1-1,-1-1 1,1 1 0,0-1-1,-1 1 1,0 0-1,0-1 1,0 1-1,0 0 1,1 5-1,0-1-20,0-1-1,-1 1 1,0 0-1,0 0 0,-1 0 1,0 0-1,0 0 1,0 0-1,-1-1 0,0 1 1,0 0-1,-1 0 1,0-1-1,0 1 0,-1 0 1,0-1-1,0 0 1,0 0-1,-8 10 1,-4 1-73,-1-1 1,-1-1-1,-1-1 1,-26 18-1,43-32 2,0 0-1,0 0 1,1 1 0,-1-1-1,0 0 1,1 1-1,-1-1 1,0 1 0,1-1-1,-1 1 1,0-1 0,1 1-1,-1 0 1,1-1-1,-1 1 1,1 0 0,0-1-1,-1 1 1,1 0-1,0-1 1,-1 1 0,1 0-1,0 0 1,0-1 0,0 1-1,-1 0 1,1 0-1,0 0 1,0-1 0,0 1-1,0 0 1,0 0-1,1 0 1,-1-1 0,0 1-1,0 0 1,0 0 0,1-1-1,-1 1 1,0 0-1,1-1 1,-1 1 0,1 0-1,-1-1 1,1 2-1,3 1-23,0 1-1,1-1 0,-1 0 0,0-1 0,9 5 0,-5-3 74,16 9-4,0 1 0,0 1 0,34 29 0,-51-38 40,0 1 0,-1 0-1,1 0 1,-1 0 0,-1 1-1,1-1 1,-1 1 0,-1 1-1,1-1 1,-1 1 0,-1-1-1,0 1 1,0 0 0,2 13-1,-4-13 130,0 1 0,0 0 0,-1 0 0,-2 19 0,1-25-160,0 0-1,0 0 1,0 0-1,-1 0 0,0 0 1,1 0-1,-1-1 1,0 1-1,-1-1 0,1 1 1,-1-1-1,1 0 0,-1 0 1,-4 4-1,1-3-19,-1 1 0,1-1-1,-1 0 1,0 0 0,0 0-1,-1-1 1,1-1 0,-1 1 0,0-1-1,-10 2 1,-8-1-32,-49 0 1,62-3-134,0-1 0,0 0 0,0 0 0,0-1 0,1-1 0,-1 0 0,1-1 0,-1 0 0,1-1 0,1-1 1,-1 0-1,1 0 0,0-1 0,0 0 0,1-1 0,0 0 0,-16-18 0,8 5-1426,1-2 1,1 0-1,2-1 0,-21-45 0,6-2-5090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2:57.50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45 20 3321,'0'0'14730,"0"6"-13902,0-3-745,0-3-64,0 1 0,-1 0 0,1 0 0,0 0 0,0 0 0,0 0 0,0-1-1,0 1 1,0 0 0,0 0 0,1 0 0,-1 0 0,0 0 0,0-1 0,1 1 0,-1 0 0,0 0 0,1 0 0,-1-1 0,1 1 0,-1 0 0,1-1 0,-1 1 0,1 0 0,-1-1 0,1 1 0,0-1 0,-1 1 0,1-1 0,0 1 0,0-1 0,-1 1 0,1-1 0,0 0 0,0 1 0,0-1 0,-1 0 0,1 0 0,0 1 0,0-1 0,0 0 0,0 0 0,0 0 0,0 0 0,-1 0 0,1-1 0,0 1 0,0 0 0,0 0 0,1-1 0,-1 1-2,0 0 1,0-1-1,0 1 1,0 0-1,0-1 1,0 1 0,0-1-1,0 1 1,0-1-1,0 1 1,0-1-1,0 0 1,0 0 0,0 1-1,-1-1 1,1 0-1,0 0 1,0 0-1,-1 0 1,1 0 0,-1 0-1,1 0 1,-1 0-1,1 0 1,-1-1-1,4-31 1511,-7 33-546,-2 1-917,1 1 1,0 0 0,0 0-1,0 0 1,0 0 0,0 1-1,0-1 1,1 1-1,-1 0 1,1 1 0,0-1-1,0 0 1,0 1 0,0 0-1,1-1 1,-4 6 0,2-1-155,0-1 1,0 1 0,0-1 0,1 1-1,0 0 1,1 0 0,0 1-1,-2 12 1,4-17-135,0 27-2845,6-14-2044,-4-15 4026,-1-1 0,1 0 0,0 1 0,0-1 1,-1 0-1,1 0 0,0 0 0,3 1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2:57.87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10 960,'0'0'1256,"19"-10"-1760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7:40.13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63 0 4281,'0'0'13963,"-10"33"-12923,-33 105-361,41-130-615,0 1-1,0 0 1,1-1 0,0 1-1,0 0 1,1 0 0,0 0 0,2 11-1,-1-16-39,0 0 0,0 0-1,0 0 1,1-1 0,0 1 0,0-1-1,0 1 1,0-1 0,0 0 0,1 1-1,-1-1 1,1 0 0,4 3-1,-4-4-29,0 0 0,0 0-1,0 0 1,0-1 0,0 1-1,0-1 1,1 0 0,-1 0-1,1 0 1,-1 0 0,1-1-1,-1 1 1,1-1 0,-1 0-1,1 0 1,-1 0 0,1 0-1,-1-1 1,1 1 0,-1-1-1,1 0 1,-1 0 0,0 0-1,0-1 1,1 1-1,-1-1 1,0 0 0,0 0-1,0 0 1,-1 0 0,1 0-1,4-6 1,9-11-102,-2-2 0,18-30 0,13-21-45,-43 70 154,0-1 0,0 1-1,0 0 1,1-1 0,-1 1 0,1 0 0,-1 0 0,1 1 0,3-3 0,-5 4 10,0-1 0,0 1 1,0 0-1,0 0 0,0-1 0,0 1 0,-1 0 0,1 0 0,0 0 1,0 0-1,0 0 0,0 0 0,0 0 0,0 1 0,0-1 1,0 0-1,0 0 0,0 1 0,-1-1 0,1 1 0,0-1 1,0 0-1,0 1 0,-1 0 0,1-1 0,0 1 0,-1-1 1,1 1-1,0 0 0,-1 0 0,1-1 0,-1 1 0,1 0 0,-1 0 1,1-1-1,-1 1 0,1 2 0,6 17 268,-1 1 0,-1-1 0,0 1 0,-2 0 0,2 40 0,-3-40-70,9 194 845,-8-109-1397,29 179 0,-31-279 114,1 1-1,-1-1 0,1 1 1,1-1-1,-1 0 1,1 0-1,4 7 0,-5-10-113,0-1-1,0 1 1,0-1-1,1 0 0,-1 1 1,1-1-1,-1-1 1,1 1-1,-1 0 1,1-1-1,0 1 0,0-1 1,0 0-1,0 0 1,0 0-1,4 1 1,17 0-4836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2:58.20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57 808,'0'-50'784,"0"47"-784,0-1-64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2:58.95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0 227 1464,'0'0'9594,"23"0"-7988,72 4-91,-90-4-1402,-1 1 0,1 0 0,-1 0-1,1 1 1,-1-1 0,1 1 0,-1 0 0,0 0 0,0 0-1,0 1 1,0 0 0,0-1 0,0 1 0,-1 1 0,1-1-1,2 4 1,5 4 226,1 0 112,-1 1 1,0 0-1,14 21 1,-22-27-272,1 0 1,-1 0-1,0 1 1,0-1-1,-1 1 1,0-1 0,0 1-1,0 0 1,-1-1-1,0 1 1,0 8-1,-1-13-130,0 1-1,0-1 1,0 1-1,0-1 1,0 0-1,-1 1 1,1-1-1,-1 0 1,1 0-1,-1 1 1,0-1 0,0 0-1,0 0 1,0 0-1,0 0 1,-3 4-1,1-4-38,0-1-1,0 1 1,0-1-1,0 1 1,0-1-1,0 0 1,0 0-1,0 0 1,0 0 0,0-1-1,-1 1 1,-4-1-1,-76 1-80,83-1 70,0 1 0,-1-1 0,1 0 0,0 1 0,0-1 1,0 1-1,-1-1 0,1 1 0,0 0 0,0-1 0,0 1 0,0 0 1,0 0-1,0 0 0,0 0 0,1 0 0,-1 0 0,0 0 1,0 0-1,1 0 0,-1 0 0,0 0 0,1 0 0,0 1 1,-1-1-1,1 0 0,-1 0 0,1 1 0,0-1 0,0 0 1,0 0-1,0 1 0,0 1 0,-1 9 8,1 0 0,2 21 0,-1-19 3,0-7-15,0-1 0,0 1 1,0-1-1,1 1 1,0-1-1,0 0 0,1 0 1,0 0-1,0 0 1,0 0-1,1-1 0,-1 1 1,1-1-1,1 0 1,-1 0-1,1 0 0,0-1 1,0 0-1,0 0 1,0 0-1,1 0 0,0-1 1,0 0-1,0 0 1,0-1-1,0 1 0,0-2 1,1 1-1,8 1 1,-9-2-206,0 0 0,0-1 0,1 0 0,-1 0 0,0 0 0,0-1 0,0 0 0,0 0 0,0 0 0,-1-1 0,1 0 0,0 0 0,-1 0 0,1-1 0,-1 0 0,0 0 0,0 0 0,0-1 0,0 0 0,6-6 0,2-4-1275,-1-2 1,15-25-1,-18 27 440,0 1 0,0 0 0,1 1-1,13-13 1,-19 21 879,0 2-1,0-1 1,0 0-1,0 1 1,0 0 0,8-3-1,-10 4 219,-1 0 0,1 1 0,0-1 0,-1 1 0,1 0 0,0-1 0,0 1 0,0 0 0,-1 0 0,1 0 0,0 0 0,0 0 0,0 1 0,-1-1 0,1 1 0,0-1 0,0 1 0,-1-1 0,1 1 0,3 2 0,-2 0 239,0 1 0,-1 0-1,1 0 1,-1 0 0,0 0 0,0 0 0,0 1-1,0-1 1,-1 1 0,1-1 0,0 6 0,12 30 2777,-8-63-2185,0-25-929,23-90-1,-23 118-2,0 0-1,2 1 0,0 0 0,1 1 0,1 0 0,1 0 0,16-20 0,-25 36 47,-1 0 0,1 0 0,-1-1 0,1 2 1,0-1-1,0 0 0,0 0 0,0 1 0,0-1 0,0 1 0,1-1 0,-1 1 0,0 0 0,1 0 0,-1 0 0,1 0 0,-1 1 0,1-1 0,-1 1 0,5-1 0,-6 1 13,0 0 0,-1 0-1,1 1 1,-1-1 0,1 0 0,0 1-1,-1-1 1,1 0 0,-1 1 0,1-1-1,-1 1 1,1-1 0,-1 1 0,1-1-1,-1 1 1,1-1 0,-1 1 0,0-1-1,1 1 1,-1-1 0,0 1 0,0 0-1,1-1 1,-1 1 0,0 0 0,0-1-1,0 1 1,0 1 0,3 23 98,-3-20-102,2 32 52,-2-19-49,1 0 0,0 0 1,1-1-1,1 1 0,1 0 1,10 27-1,-14-44-10,1 1 0,0-1 0,-1 0 0,1 1 0,0-1 0,0 0 0,0 1 0,0-1 0,0 0 0,0 0 0,0 0 0,0 0 0,0 0 0,2 1 0,-2-2 5,-1 0 0,1 1 0,-1-1 0,1 0 0,0 0 0,-1 0 0,1 0 0,-1 0 0,1 0 0,0 0 0,-1 0 0,1 0 0,-1 0 0,1 0 0,0-1 0,-1 1 0,1 0 0,-1 0 1,1-1-1,-1 1 0,1 0 0,-1-1 0,2 0 0,1-2 31,1-1 0,-1 0 0,0 0 0,0-1 0,0 1 1,2-6-1,-2 5-30,6-11 28,0 0 1,2 1-1,12-15 1,-19 25 46,1 0 0,-1 1-1,1 0 1,0 0 0,0 0 0,0 0-1,0 1 1,1 0 0,-1 0 0,1 0 0,0 1-1,12-4 1,33-2 1038,-25 4-770,1-1 0,0-2 1,31-11-1,-49 15-321,-1-1 0,-1 0 0,1 0 0,-1-1 0,1 0 0,-1 0 0,-1-1 0,1 0 0,-1 0 0,0 0 1,0-1-1,-1 0 0,0 0 0,6-11 0,-6 6-7,0 1 0,-1-2 1,0 1-1,-1 0 0,0-1 1,-1 1-1,-1-1 0,0 1 1,-1-20-1,0 31-21,0 1 0,0-1 0,0 0 0,0 0 0,0 0 0,0 0 0,-1 0 0,1 0 0,0 0 0,0 0 0,-1 1 0,1-1 0,-1 0 0,1 0 0,-1 0 0,1 1 1,-1-1-1,1 0 0,-1 1 0,0-1 0,1 0 0,-1 1 0,0-1 0,-1 0 0,1 0 9,-1 1 0,1-1 0,-1 1 0,0-1 0,1 1 0,-1 0 0,0 0 0,1 0 0,-1 0 0,0 0 0,0 0 0,-2 1 0,0 0 43,0 0 0,0 0 0,1 0 1,-1 1-1,0-1 0,1 1 1,0 0-1,-1 0 0,1 0 0,0 1 1,0-1-1,0 1 0,-3 3 1,-3 8 208,1 0 1,0 1 0,1 0 0,1 0 0,0 0-1,1 1 1,-4 22 0,2 2 977,-5 78-1,11-90-862,-1 1 75,1 1 0,6 47 1,-4-70-424,0 0 1,0 0 0,1 0-1,0-1 1,0 1-1,0 0 1,1-1-1,0 0 1,1 1-1,0-1 1,-1 0 0,2-1-1,-1 1 1,1-1-1,0 0 1,6 6-1,-5-7-28,0-1 0,0 0-1,1 0 1,-1 0 0,1 0-1,0-1 1,0 0 0,0-1-1,-1 0 1,1 0-1,1 0 1,-1-1 0,0 0-1,0 0 1,11-2 0,-6 0-449,1 0 0,-1-1 1,0-1-1,-1 0 0,1-1 0,-1 0 1,18-10-1,-5-1-4607,-11 10-2271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2:53.30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1 179 7498,'0'0'1921,"1"32"-602,10 231 2102,-6-162-1949,11 296 3117,-27-627-4386,1 23-280,9 151 61,3-208-46,-1 248 62,0 0 0,1 0 0,1 0 0,0 0 0,1 0 0,1 1 0,1-1 0,0 1 0,13-21 0,-18 33 12,0 1-1,1-1 0,-1 1 0,1 0 0,-1 0 0,1 0 1,0 0-1,0 0 0,0 0 0,0 0 0,0 1 0,1-1 1,-1 1-1,0-1 0,1 1 0,-1 0 0,1 0 0,0 0 1,-1 1-1,1-1 0,0 0 0,-1 1 0,1 0 0,0-1 1,-1 1-1,1 0 0,0 1 0,0-1 0,-1 0 0,1 1 1,0 0-1,-1-1 0,1 1 0,-1 0 0,1 0 0,-1 0 1,1 1-1,-1-1 0,3 3 0,7 7 190,0 2 1,-1 0-1,0 0 1,-1 1-1,15 26 0,4 13 352,-2 2 0,-2 0-1,34 116 1,19 182 585,-74-333-1112,-4-14-22,0-1 0,1 0 1,0 0-1,0 0 0,1 0 0,-1 0 0,1 0 1,0 0-1,4 7 0,-5-12-4,-1 0 0,0 1-1,1-1 1,-1 0 0,0 1 0,1-1 0,-1 0-1,1 1 1,-1-1 0,0 0 0,1 0 0,-1 0-1,1 1 1,-1-1 0,1 0 0,-1 0 0,1 0-1,-1 0 1,1 0 0,-1 0 0,1 0 0,-1 0-1,1 0 1,-1 0 0,1 0 0,0-1 0,0 1-1,0-1 1,0 1 0,0-1 0,-1 1 0,1-1 0,0 1 0,0-1-1,-1 0 1,1 0 0,0 1 0,-1-1 0,1 0 0,-1 0-1,1 0 1,0-1 0,15-34-1,-1-1 0,11-46-1,2-4-23,-20 63 7,8-23-35,1 1-1,3 1 0,29-50 1,-46 90 46,1-1 1,0 1-1,0 0 1,1 0-1,-1 1 1,8-7-1,-10 10 5,-1 0 0,1 0 0,-1 0 0,1 0 0,0 0-1,-1 0 1,1 0 0,0 1 0,0-1 0,0 1 0,0-1-1,-1 1 1,1 0 0,0-1 0,0 1 0,0 0-1,0 1 1,0-1 0,0 0 0,0 0 0,-1 1 0,1-1-1,0 1 1,0-1 0,0 1 0,1 1 0,0 0 3,0 0 1,-1 0 0,1 0 0,-1 0 0,0 1 0,0-1-1,0 1 1,0 0 0,0-1 0,0 1 0,1 4 0,14 39 94,-13-33-62,10 34 292,16 92 0,-8 55 342,-6-50-504,-15-134-256,-1-5 75,1 1 0,0 0 0,0 0 0,0 0 1,1 0-1,0-1 0,4 10 0,-4-13-168,-1-1 1,0 1 0,1-1 0,-1 1-1,1-1 1,0 0 0,-1 0 0,1 1-1,0-1 1,0 0 0,0-1-1,0 1 1,0 0 0,0 0 0,0-1-1,0 0 1,0 1 0,0-1 0,0 0-1,0 0 1,0 0 0,0 0 0,0 0-1,0 0 1,1-1 0,2 0 0,13-3-1567,0-1 1,-1-1-1,1-1 1,17-9-1,17-8-4656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2:53.74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1 203 3777,'0'0'15639,"5"-7"-15141,-1 1-449,-1 0 0,1 0 0,-1-1 0,-1 1 0,1-1 0,-1 0 0,2-8 0,7-57 187,0 10 477,-11 62-687,0 0-1,0 0 1,0 0-1,0 1 1,0-1-1,1 0 1,-1 0-1,0 1 1,0-1-1,0 0 0,0 0 1,0 0-1,1 1 1,-1-1-1,0 0 1,0 0-1,0 0 1,1 0-1,-1 0 1,0 1-1,0-1 1,0 0-1,1 0 1,-1 0-1,0 0 1,0 0-1,1 0 1,-1 0-1,0 0 1,0 0-1,1 0 1,-1 0-1,0 0 1,0 0-1,1 0 0,-1 0 1,0 0-1,0 0 1,1 0-1,-1 0 1,0 0-1,0-1 1,0 1-1,1 0 1,-1 0-1,0 0 1,0 0-1,0 0 1,1-1-1,-1 1 1,0 0-1,0 0 1,0 0-1,0-1 1,0 1-1,1 0 1,-1 0-1,0 0 1,0-1-1,0 1 0,0 0 1,0 0-1,0-1 1,0 1-1,0-1 1,3 12 205,0-1 1,-1 0-1,0 1 1,1 20-1,-1-9-6,10 160 877,3 20-811,-14-194-293,-1-4-16,0 1 1,0-1-1,1 0 0,0 1 1,0-1-1,0 0 1,0 0-1,1 0 0,0 0 1,3 6-1,-5-10-9,0 0 0,0 0-1,1 1 1,-1-1 0,0 0 0,1 0 0,-1 0-1,0 0 1,0 1 0,1-1 0,-1 0-1,0 0 1,1 0 0,-1 0 0,0 0-1,1 0 1,-1 0 0,0 0 0,1 0 0,-1 0-1,0 0 1,1 0 0,-1 0 0,0 0-1,1 0 1,-1 0 0,0 0 0,1 0-1,-1-1 1,0 1 0,1 0 0,-1 0 0,0 0-1,0-1 1,1 1 0,-1 0 0,0 0-1,0 0 1,1-1 0,-1 1 0,0 0-1,0-1 1,0 1 0,0 0 0,1 0 0,-1-1-1,0 1 1,0 0 0,0-1 0,8-20-1871,-1-29-2014,-2-10-974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2:54.12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46 71 5033,'0'0'13516,"-4"11"-13210,-7 18-191,9-18-26,8-17 133,-1-2-116,0-1 0,-1 1 0,0-1 0,0 0 0,0 0-1,-2-1 1,1 1 0,-1-1 0,0 0 0,0-13 0,-2 21 997,-9 10 1026,1 1-2018,2 0 0,-1 0 0,1 1-1,0 0 1,1 0 0,1 0 0,-1 1 0,-4 19-1,7-20-507,0 0-1,1-1 0,0 1 0,0 0 1,1 0-1,2 16 0,5-2-4441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2:54.67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1856,'0'0'14041,"34"33"-12532,106 108-370,-122-122-819,-1-1 0,-1 2 0,15 23 0,-15-18 41,-11-18-226,7 10 324,14 26 0,-23-37-279,0 0 0,-1 0 0,0 0 0,0 0 0,0 0 0,-1 0-1,0 1 1,0 10 0,-1-16-165,-1 0 0,1 0 0,-1 0 0,1 0-1,-1 0 1,0 0 0,1 0 0,-1 0 0,0 0 0,0-1 0,0 1-1,0 0 1,1-1 0,-1 1 0,0 0 0,0-1 0,0 1-1,-1-1 1,1 0 0,0 1 0,0-1 0,0 0 0,0 0 0,0 1-1,0-1 1,-2 0 0,-2 1 24,-7 2-31,-4 1 6,0 0 0,0 1-1,0 1 1,-23 12 0,34-15-13,1 0 1,-1 1 0,1-1-1,0 1 1,0 0 0,0 0-1,0 0 1,1 1 0,-1-1-1,1 1 1,0 0 0,1 0 0,-1 0-1,1 0 1,0 0 0,0 1-1,-2 10 1,1 2-4,1 1 1,0 0-1,2 0 1,0 0-1,4 32 1,-3-48-22,0 1 1,0 0-1,0-1 1,0 1-1,1 0 1,0-1-1,-1 0 1,1 1-1,0-1 1,1 0-1,-1 0 1,0 0-1,1 0 1,0-1-1,0 1 1,0-1-1,0 1 1,0-1-1,0 0 1,5 2 0,-4-2-199,1 0 0,0-1 0,0 1 0,-1-1 0,1 0 1,0-1-1,0 1 0,0-1 0,0 0 0,0 0 0,0 0 1,0-1-1,0 0 0,0 0 0,0 0 0,7-3 0,4-5-971,0 1 0,-1-2-1,0 0 1,0-1-1,-1-1 1,-1 0-1,15-17 1,26-34-6222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2:55.15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0 385 5089,'0'0'11254,"5"32"-9815,12 96-329,-12-94-590,-1-27-218,-1-32-144,-3 14-187,10-68-457,24-94 0,-21 124 196,2 1-1,2 0 1,27-52-1,-41 94 277,0 1 0,1 0 0,-1 0 0,1 0 0,0 0 1,0 1-1,6-6 0,-9 9 13,-1 0 0,1 1 0,0-1 0,0 0 0,0 1 0,0-1 0,0 1 0,1-1 0,-1 1 0,0 0 0,0-1 0,0 1 0,0 0 0,0 0 0,0 0 0,1 0 0,-1-1 0,0 2 0,0-1 0,0 0 0,0 0 0,1 0 0,-1 1 0,0-1 0,0 0 0,0 1 0,0-1 0,0 1 0,0-1 0,0 1 0,0 0 0,0-1 0,0 1 0,0 0 0,0 0 0,-1 0 0,1-1 0,0 1 0,0 0 0,-1 0 0,1 0 0,-1 0 0,1 0 0,0 2 0,6 12 50,0 0 0,7 22 0,-11-26-53,1-1 1,0 0 0,0 0-1,1 0 1,0 0 0,1-1-1,0 1 1,0-2 0,9 11-1,-13-17-4,0-1-1,1 1 0,-1-1 0,0 0 0,1 0 0,-1 1 0,1-2 0,-1 1 1,1 0-1,-1 0 0,1-1 0,0 1 0,-1-1 0,1 0 0,-1 0 0,5 0 0,4-1 30,0-1-1,20-6 0,8 0 34,54 7 743,-92 1-748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2:55.54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0 145 1560,'0'0'10096,"23"17"-9100,74 49 58,-90-62-824,0 0 1,1 0 0,14 5-1,3-6 451,-13-3-457,-9 0-161,8 1 234,1 0 0,0-1-1,-1-1 1,20-2 0,-28 2-246,1-1 0,0 1 0,-1-1-1,1 1 1,-1-1 0,1 0 0,-1 0 0,0 0 0,0-1 0,0 1 0,0-1 0,0 0-1,0 0 1,-1 0 0,1 0 0,-1 0 0,2-5 0,0 1 23,0-1 1,-1 0-1,0 0 1,0 0-1,-1 0 1,0-1-1,1-9 1,1-60 68,-4 76-143,0-1 8,0 0 1,0 0 0,0 0-1,0 0 1,-1 0 0,1 0-1,-1 0 1,0 0-1,0 0 1,-2-4 0,2 6-8,0 0 0,0 0 0,0 0 0,0 0 0,0 0 0,0 0 0,-1 0 0,1 0 0,0 1 0,-1-1 0,1 1 0,0-1 0,-1 1 0,1-1 0,-1 1 0,1 0 0,-1 0 0,1 0 0,-1 0 0,1 0 0,-3 0 0,1 0 0,-1 0 0,1 1 1,0-1-1,0 1 0,0 0 0,0-1 1,0 2-1,0-1 0,0 0 0,0 0 1,0 1-1,1 0 0,-1-1 0,-2 3 0,0 1 37,1-1-1,-1 1 1,1 0 0,0 0-1,1 0 1,-6 9-1,-1 7 251,1 0 0,1 0 0,-5 24 0,12-40-201,-13 52 964,3 0 0,2 1 0,2 0 0,3 80 0,3-128-941,1 1 0,1 0 0,0 0 0,1-1 0,5 20 0,-6-27-97,0 1 1,1-1-1,-1-1 0,1 1 1,-1 0-1,1 0 0,0-1 1,0 1-1,1-1 0,-1 1 1,0-1-1,1 0 0,0 0 1,-1 0-1,1 0 0,0 0 1,0-1-1,0 1 0,0-1 1,0 0-1,0 0 0,5 1 1,-4-1-26,1 0 1,-1-1-1,1 1 1,-1-1 0,1 0-1,-1 0 1,1 0-1,-1-1 1,1 0-1,-1 0 1,1 0 0,-1 0-1,0 0 1,0-1-1,0 0 1,0 0-1,0 0 1,0-1 0,0 1-1,0-1 1,-1 0-1,6-5 1,7-11-453,-2 0 0,0 0 0,13-25 1,17-36-4091,-1-8-5094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3:08.25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1 916 9218,'0'0'6863,"2"-11"-6450,68-377 1510,21-94-789,-90 474-1096,4-15 231,-1 20 271,2 12 483,7 37-375,-1 0 1,8 73 0,-12-66-388,84 650 2173,-70-523-2057,-11-78-248,9 58-11,-16-146-303,-4-14 165,0 0 0,0 0-1,1 0 1,-1 0 0,0 0-1,0 0 1,0 0 0,0 0-1,1 0 1,-1 0 0,0 0-1,0 0 1,0 0 0,0 0-1,0 0 1,1 0 0,-1 0 0,0 0-1,0 0 1,0 0 0,0 0-1,1 0 1,-1 0 0,0 0-1,0 0 1,0 0 0,0 0-1,0-1 1,0 1 0,1 0-1,-1 0 1,0 0 0,0 0-1,0 0 1,0 0 0,0-1-1,0 1 1,0 0 0,0 0-1,0 0 1,0 0 0,11-28-1708,28-89-6061,-20 62 724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3:08.59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0 105 12499,'0'0'9932,"18"1"-8770,-2 0-918,1-1-1,0 2 0,0 0-1,0 1 1,28 8 0,-21-4-109,0 0 0,1-2 0,0-1 0,0-1 0,30 0 0,-41-3-243,1-1 1,-1-1-1,1 0 1,-1-1-1,0 0 1,0-1-1,0-1 1,0 0-1,-1-1 1,20-11-1,86-60-6690,-73 49 684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6:23.55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1 259 7090,'0'0'13472,"8"-26"-12737,4-11-465,42-114 879,-51 144-1036,9-18 150,-12 24-217,1 0 1,-1 1-1,1-1 1,-1 0-1,1 0 0,0 0 1,0 1-1,-1-1 1,1 0-1,0 1 1,0-1-1,0 0 0,0 1 1,0-1-1,0 1 1,0-1-1,0 1 0,0 0 1,0 0-1,0-1 1,1 1-1,-1 1 2,0-1 0,0 1 0,0-1 0,0 1 0,0 0 0,0 0 0,0 0 0,0-1 0,0 1 0,0 0-1,-1 0 1,1 0 0,0 0 0,-1 0 0,1 0 0,-1 1 0,1-1 0,-1 0 0,1 0 0,-1 0 0,0 1 0,1-1 0,-1 0 0,0 0 0,0 2-1,2 3 150,5 30 121,-1 0 0,-2 0 0,0 68 0,-4-64-226,1 111-211,-1-92-3624,-3-50-1739,-9-3-2564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7:40.56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1 317 568,'0'0'14694,"0"-31"-13583,0-102-370,0 110-506,4-39-1,-2 56-184,-1-1-1,1 1 0,0 0 0,1 1 1,-1-1-1,1 0 0,4-5 0,7-2 665,-13 13-669,-1 0 1,0 0-1,1-1 0,-1 1 0,1 0 0,-1 0 1,0 0-1,1 0 0,-1 0 0,1 0 0,-1 0 1,1 0-1,-1 0 0,0 0 0,1 0 0,-1 0 1,1 0-1,-1 0 0,0 0 0,1 1 1,-1-1-1,1 0 0,-1 0 0,0 0 0,1 1 1,-1-1-1,0 0 0,1 0 0,-1 1 0,0-1 1,1 0-1,-1 1 0,0-1 0,0 0 0,1 1 1,-1-1-1,0 0 0,0 1 0,0-1 1,0 1-1,1-1 0,-1 0 0,0 2 0,4 18 679,-1 0 1,0 39-1,-2-45-548,1 261 1684,-2-62-1549,0-199-555,0 4 320,1 0 1,1 0-1,4 22 1,-5-35-276,1 0 0,-1-1 0,1 1 0,0-1 0,0 0 0,0 1 0,4 4 0,-4-7-160,0 0 0,0 0 0,-1 0 1,1-1-1,1 1 0,-1 0 1,0-1-1,0 1 0,1-1 1,-1 0-1,0 0 0,1 0 1,4 1-1,12 0-5526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3:09.17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9794,'0'0'6823,"10"31"-5199,0-2-1273,1 6 30,1 0 0,2 0 0,2-2-1,21 35 1,448 728 4974,-476-782-5335,0 2-2,19 24 0,-26-40-1450,-1-6 816,-2-9-398,-4-7-805,-1 1-1,-16-36 1,1 3-2777,3 3-2154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3:09.55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579 0 9154,'0'0'10632,"-15"21"-9631,6-9-832,-92 146 1705,-336 752 2723,434-901-4655,1-5-14,-1 0 0,2 1 0,-1-1-1,0 1 1,1-1 0,0 1 0,0 0 0,1 0 0,-1 0-1,1-1 1,0 1 0,1 8 0,-1-13-12,1 1 0,-1-1 0,1 1-1,-1 0 1,1-1 0,-1 0 0,1 1 0,0-1 0,-1 1 0,1-1-1,0 0 1,-1 1 0,1-1 0,0 0 0,-1 0 0,1 1 0,0-1-1,-1 0 1,1 0 0,1 0 0,113 39-9334,-58-14 861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3:10.16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131 1 5577,'0'0'8649,"-10"17"-7524,6-9-998,-6 9 159,0 1-1,1 0 1,1 0-1,1 1 1,1 0-1,-4 22 1,-12 93 1517,-4 140 0,18 132-280,9-280-1109,23 171 0,-15-242-339,1 0 0,4-1 0,1-1 0,3 0 0,40 82 0,-39-103-163,1-2 0,1 0 0,1-1 0,2-1 0,1-1 0,1-2 0,49 38 0,-42-38-515,1-1 0,65 33 0,68 17-1644,23-6-2241,-16-20-1842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3:10.62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16 1 10402,'0'0'1706,"11"46"-290,-5-21-1169,89 324 3088,19 43 244,-90-289-2282,18 196-1,-36-23 83,-6-244-1247,0 8 26,-1 0 0,-2 0 0,-2 0 0,-18 68 0,9-62-48,-2 0 1,-27 54 0,34-83-186,0-1 0,-1 0 0,0-1 0,-1 0 1,-1-1-1,0 0 0,-1 0 0,-1-2 1,-15 12-1,27-22-189,-1 1-1,0-2 1,0 1 0,-1 0 0,1-1 0,0 1 0,0-1 0,-1 0-1,1 0 1,-1 0 0,1 0 0,-1-1 0,1 1 0,-7-1 0,9 0 54,0 0 1,1 0-1,-1 0 1,0-1 0,0 1-1,0 0 1,0 0 0,1 0-1,-1-1 1,0 1-1,0 0 1,1-1 0,-1 1-1,0-1 1,1 1-1,-1-1 1,0 1 0,1-1-1,-2 0 1,-6-22-5658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3:10.99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24 10786,'0'0'10859,"0"-10"-13060,0-4-3072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3:11.58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42 1 5337,'0'0'11324,"-3"26"-10132,-1 18-523,2-1-1,2 1 1,9 75-1,24 163 1903,-6 397-1,-28-672-2428,-1-13-104,-5-23-87,4 16 52,-28-141-518,7 0 1,6-2-1,3-163 1,15 267 332,-1 5 57,7-58 1,-5 91 111,2 0 0,0 0 0,1 0 0,0 0 0,1 0 1,0 1-1,1 0 0,10-16 0,-14 26 22,0-1 0,1 0 0,-1 1 0,1 0 0,0-1 0,0 1 0,0 0 0,0 1 0,1-1 0,-1 0 0,1 1-1,0 0 1,-1 0 0,1 0 0,0 0 0,0 1 0,0 0 0,0-1 0,1 1 0,-1 1 0,0-1 0,0 1 0,1-1 0,-1 1 0,0 0 0,1 1 0,-1-1 0,0 1 0,0 0 0,0 0 0,7 2 0,-7 0 39,0-1 1,1 1-1,-1 0 1,0 0-1,0 1 1,-1-1-1,1 1 1,-1-1-1,4 6 1,26 43 417,-29-45-414,17 34 217,-1 1 0,-2 1 1,-1 1-1,19 90 0,-16-28 246,6 111 0,-17-65-68,-7-209-563,4 1 1,1-1-1,3 2 1,32-103-1,-38 144 63,1 0-1,0 0 0,1 0 0,1 1 1,0 0-1,11-14 0,-17 25 50,0 1-1,0-1 1,1 1-1,-1 0 1,0-1-1,1 1 1,-1 0-1,1 0 1,0 0-1,-1 0 1,1 1-1,0-1 1,-1 0-1,1 1 1,0-1-1,0 1 1,0-1-1,-1 1 1,1 0-1,0 0 1,4 0-1,-4 0 3,1 1 1,-1 0-1,0 0 1,0 0-1,1 0 0,-1 0 1,0 0-1,0 1 0,0-1 1,0 1-1,0-1 1,0 1-1,-1 0 0,1-1 1,0 1-1,1 4 1,8 11 9,-2 0 0,-1 1 1,0 0-1,-1 0 1,-1 1-1,7 35 0,13 123 93,-26-173-102,6 82-81,6 44-27,-10-115-375,1-1-1,1 1 1,1 0 0,0-1 0,0 0 0,10 16 0,-11-22-722,0-1 0,1 0 0,9 11 0,-10-15-76,0 1 1,0-1-1,0 0 0,9 4 1,-13-7 1267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3:12.01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0 342 11002,'0'0'4537,"7"-30"-3379,23-98-155,-24 102-799,1-6 117,1 1 0,19-48 0,-18 64 539,-9 15-820,0 0 0,1 0 0,-1 0 0,0 0 0,0 0 0,0 0 0,0 0 0,1 0 0,-1 0 0,0 0 0,0 0 0,0 0 0,1 0 0,-1 0 0,0 0 0,0 0 0,0 1 0,0-1 0,0 0 0,1 0 0,-1 0 0,0 0 0,0 0 0,0 0 0,0 1 0,0-1 0,0 0 0,0 0 0,1 0 0,-1 0 0,0 0 0,0 1 0,0-1 0,0 0 0,0 0 0,0 0 0,0 1 0,0-1 0,0 0 0,0 0 0,0 0 0,0 0 0,0 1 0,2 34 1383,-2 653 2347,7-809-12082,-7 43 2131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3:12.38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99 37 3225,'0'0'10961,"-4"-1"-10220,-3-2-387,1 0 0,0 0 0,0-1-1,-7-6 1,10 8-188,2 2 6,1-1 0,-1 0 0,0 0 1,0 1-1,0-1 0,-1 0 0,1 1 0,0-1 0,0 1 0,0-1 0,0 1 0,-1 0 0,1-1 0,0 1 0,0 0 0,0 0 0,-1 0 0,1 0 0,0 0 0,0 0 1,-1 0-1,-1 1 0,2 0-67,0-1 0,0 1 0,0 0 0,0 0 0,1 0 1,-1 0-1,0 0 0,0 0 0,0 0 0,1 0 0,-1 0 1,0 0-1,1 1 0,-1-1 0,1 0 0,0 0 0,-1 2 0,-1 8 114,1-1-1,0 1 1,0-1-1,2 12 1,-1-14 78,1-8-295,0 0 0,0 0 0,0 0 0,0-1 0,0 1 0,0 0 0,0-1 0,-1 1 0,1-1 0,0 1 0,0-1-1,0 0 1,-1 1 0,1-1 0,1-1 0,1-4 15,0 0 0,0 0 0,0 0 0,-1-1 0,0 1 0,0-1-1,-1 1 1,1-1 0,-1 0 0,-1 1 0,0-11 0,0 16 242,-1 1-197,0 0 0,0 0 0,0 0 0,0 0 0,0 0-1,0 0 1,0 1 0,0-1 0,0 0 0,0 1 0,1-1 0,-1 0 0,0 1 0,0-1 0,0 1 0,0-1 0,0 1 0,1 0 0,-1-1 0,-1 2 0,-14 14-4,15-15-133,0 1 1,0 0-1,0 0 1,0 0 0,0 0-1,0 0 1,1 0 0,-1 0-1,1 0 1,-1 0-1,1 0 1,0 0 0,0 0-1,0 0 1,0 0 0,0 3-1,1 3-1578,-1 8-4251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3:13.28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45 10218,'0'0'11491,"1"-6"-10363,-1 5-1071,0-1 0,0 1 0,0 0-1,1 0 1,-1-1 0,0 1 0,1 0 0,-1 0 0,1-1 0,0 1 0,-1 0-1,1 0 1,0 0 0,0 0 0,-1 0 0,1 0 0,0 0 0,0 0 0,0 0-1,0 1 1,0-1 0,0 0 0,1 1 0,-1-1 0,2 0 0,3-1 125,0 1 0,1-1-1,-1 1 1,12 0 0,-7 0-112,156-2 555,-124 3-702,-42 0 16,0 0 0,1 0 1,-1 0-1,0 0 0,0 1 0,0-1 1,0 0-1,1 1 0,-1-1 1,0 1-1,0-1 0,0 1 0,0 0 1,0-1-1,0 1 0,0 0 0,0 0 1,0-1-1,-1 1 0,1 0 1,0 0-1,0 0 0,-1 0 0,1 0 1,-1 0-1,1 0 0,-1 1 1,1-1-1,-1 0 0,1 0 0,-1 0 1,0 0-1,0 3 0,1 3-442,-1 0-1,1 0 0,-2 0 1,-1 10-1,2-10 24,-1 2-552,-1 0-1,1 0 0,-2 0 0,-3 10 1,-20 35-6183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3:13.67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1064,'0'0'20621,"97"77"-20621,-14-77-176,-9 0-1481,-14 0-3688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7:41.08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1744,'0'0'15968,"2"30"-14861,-2-14-962,2 28 210,1-1 1,3 0 0,11 44 0,-6-42 7,7 33 353,38 99 0,-50-167-872,-4-16-24,-1-19-97,-2 20 254,-2-296-1784,3 300 1808,0 0 1,1 0-1,-1 0 1,0 0-1,1 0 1,-1 0-1,1 0 0,-1 0 1,1 0-1,0 0 1,-1 1-1,1-1 1,0 0-1,0 0 1,-1 1-1,1-1 0,0 0 1,0 1-1,0-1 1,0 1-1,0-1 1,0 1-1,0 0 0,0-1 1,0 1-1,0 0 1,0-1-1,0 1 1,2 0-1,3-2 41,10-3 144,6-4 46,1 1 1,0 2 0,0 0 0,1 1 0,42-2 0,-65 7-186,0 0-1,0 1 1,0-1-1,0 0 0,0 1 1,0-1-1,0 1 1,0 0-1,0-1 0,0 1 1,0 0-1,0-1 1,0 1-1,-1 0 1,1 0-1,0 0 0,0 0 1,-1 0-1,1 0 1,-1 0-1,1 0 1,-1 0-1,1 0 0,-1 0 1,0 0-1,1 0 1,-1 0-1,0 1 0,0-1 1,0 0-1,0 1 1,2 46 669,-2-39-533,0 21-33,3 79 242,-2-95-868,1 0 0,1 0 0,0 0 0,1-1 0,10 23 0,4 1-2905,-3-3-2249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3:14.20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1 173 5153,'0'0'9130,"15"33"-7278,1-2-1414,2 7 176,0 0 0,-3 2-1,18 70 1,-5 9 1663,18 177 0,-45-254-1714,-1-36-309,0-15 39,-2-34-256,-12-65 1,1 19-177,1-46-566,10-193 0,2 307 632,2 1 1,1 0-1,4-21 0,-4 32 63,-1 1 0,1 0 0,1 0 0,-1 0 0,2 0 0,-1 0 0,1 1 0,0 0 0,8-9 1,-11 14 6,0 0 1,0-1 0,0 1-1,1 1 1,-1-1 0,1 0-1,-1 0 1,1 1 0,0 0 0,-1-1-1,1 1 1,0 0 0,0 1-1,0-1 1,0 0 0,0 1-1,0 0 1,0-1 0,0 1 0,0 0-1,0 1 1,4 0 0,-2 0 22,-1 0 0,0 1 0,1-1 0,-1 1 0,0 0 0,0 1-1,0-1 1,-1 1 0,1-1 0,0 1 0,-1 0 0,0 1 0,0-1 0,4 5 0,14 22 194,-2 0-1,-1 1 1,-2 1-1,-1 0 1,15 47-1,-6 2 408,17 95-1,-20-25 38,-20-138-617,1-28-2,3-39-189,2 0 0,3 0 0,2 1 0,2 1-1,40-96 1,-47 131 111,1 1-1,1 0 1,1 0-1,12-15 1,-18 26 32,-1 1 0,1 0 1,0 0-1,0 0 0,1 1 1,-1-1-1,1 1 0,-1 0 1,1 0-1,0 1 1,0 0-1,0-1 0,1 2 1,-1-1-1,0 1 0,1-1 1,7 1-1,-10 0 6,0 2 1,0-1-1,0 0 0,0 0 1,0 1-1,0 0 0,0 0 1,0 0-1,0 0 0,0 0 1,0 0-1,0 1 0,-1-1 1,5 4-1,-2-1 22,-1 1 0,1-1 0,-1 1 0,0 0 0,-1 0 0,1 0-1,2 6 1,4 9 119,-1 1 0,-1 0 0,6 25 0,-13-44-127,10 41 231,-2 0 1,4 57 0,-3 88 27,-6-87-285,-4-101 13,0 3-13,0 0 1,0 0-1,0 0 0,1 0 1,0-1-1,-1 1 1,1 0-1,1 3 0,-1-5-62,0 0 0,-1 0 0,1 0 0,0-1 0,0 1 0,0 0 0,0-1-1,0 1 1,-1 0 0,1-1 0,0 1 0,0-1 0,0 0 0,1 1 0,-1-1 0,0 0-1,0 1 1,0-1 0,0 0 0,0 0 0,0 0 0,0 0 0,0 0 0,0 0 0,1-1-1,0 1 1,6-2-508,-1 0-1,0 0 0,0 0 0,0-1 1,0 0-1,0 0 0,-1-1 0,1 0 1,8-7-1,26-19-4593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3:14.73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225 81 10282,'0'0'8073,"-7"-13"-7343,0 0-396,-10-28 1,17 41-320,0-1 0,0 1 0,0-1-1,0 1 1,0 0 0,0-1 0,0 1 0,0-1 0,0 1 0,0-1 0,0 1 0,0-1 0,0 1 0,0-1 0,1 1 0,-1 0 0,0-1 0,0 1 0,0-1 0,1 1 0,-1 0 0,0-1 0,1 1 0,-1 0 0,0-1 0,1 1 0,-1 0 0,0-1 0,1 1 0,-1 0 0,0 0 0,1-1 0,-1 1 0,1 0 0,-1 0 0,1 0 0,-1 0 0,0 0 0,1 0 0,-1-1 0,1 1 0,24 0 607,-17 1-353,1-1-101,1 1 0,0 1 0,0 0 0,0 0 0,-1 1 0,1 0 0,-1 0 0,0 1 0,0 1 0,15 9 0,-10-5-7,0 2-1,-1-1 0,0 2 0,0 0 1,14 19-1,-23-26-113,0 1-1,0 0 1,-1-1 0,0 1 0,0 0-1,-1 0 1,0 1 0,0-1 0,0 1-1,-1-1 1,1 1 0,-2-1 0,1 1-1,-1-1 1,0 1 0,0 0 0,-2 7-1,1-10-30,0 0 0,0-1 0,0 0-1,-1 1 1,1-1 0,-1 0 0,0 1 0,0-1-1,0 0 1,0 0 0,-1-1 0,1 1 0,-1 0-1,0-1 1,0 1 0,0-1 0,-4 3-1,-8 3-14,0 0-1,-23 10 1,29-15 9,-24 9 7,22-8-6,0 0 0,-19 11 0,29-15-15,0 1 1,1-1-1,0 1 0,-1-1 1,1 1-1,-1-1 1,1 1-1,-1 0 0,1-1 1,0 1-1,0 0 1,-1-1-1,1 1 1,0 0-1,0 0 0,0-1 1,0 1-1,0 0 1,0 0-1,0-1 0,0 1 1,0 0-1,0 0 1,0-1-1,0 1 0,1 0 1,-1 0-1,10 20-15,9 1 28,27 22 1,7 8-29,-35-33 86,-1 2 1,21 31 0,-33-44 17,0 0-1,-1 0 1,0 1-1,-1-1 1,0 1-1,0 0 1,-1 0 0,0 0-1,-1 0 1,1 16-1,-1-16 17,-1-1-1,-1 1 0,0-1 1,0 1-1,-2 7 1,2-13-83,-1 0 0,1 0 0,0 0 0,-1 0 0,0-1 0,0 1 0,0 0 1,0-1-1,0 0 0,0 0 0,-1 1 0,1-1 0,-1-1 0,1 1 0,-6 3 0,-3 0-10,0-1 0,0 0-1,-1-1 1,1 0-1,-1-1 1,1 0-1,-1-1 1,0 0-1,0 0 1,-14-3 0,15 2-16,0 0-121,-1-1 0,1-1 0,-1 0 0,1 0 0,-1-1 0,1 0-1,0-1 1,1-1 0,-1 0 0,1 0 0,0-1 0,0 0-1,0 0 1,1-1 0,0-1 0,0 0 0,1 0 0,0 0-1,-12-19 1,4 4-1646,2-1 0,1 0 0,-18-51 0,7 5-4152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3:15.18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89 30 5233,'0'0'13575,"-3"4"-12665,-9 14-273,9-13-8,3-32-402,0 20-104,1-9-263,-1 16 199,-1-1 0,1 1 0,0 0 0,0-1 0,0 1-1,0 0 1,0-1 0,-1 1 0,1 0 0,0-1 0,0 1 0,0 0 0,-1 0 0,1-1-1,0 1 1,-1 0 0,1 0 0,0-1 0,-1 1 0,1 0 0,0 0 0,-1 0 0,1 0-1,0-1 1,-1 1 0,1 0 0,0 0 0,-1 0 0,1 0 0,0 0 0,-1 0 0,1 0-1,-1 0 1,1 0 0,0 0 0,-1 0 0,-3 1-2,1 0 0,-1 0 0,1 0 0,-1 1 0,1-1 0,0 1 0,0 0 0,0 0-1,0 0 1,0 0 0,0 0 0,0 1 0,1-1 0,-1 1 0,1 0 0,-1 0 0,1 0 0,0 0 0,-2 5 0,4-8-114,0 1 0,0-1 0,0 0 0,0 1 0,0-1 0,0 1 0,0-1 0,0 0 1,0 1-1,0-1 0,0 1 0,0-1 0,0 1 0,0-1 0,0 0 0,1 1 0,-1-1 0,0 0 0,0 1 0,0-1 0,1 1 0,-1-1 1,0 0-1,1 0 0,-1 1 0,0-1 0,0 0 0,1 1 0,-1-1 0,1 0 0,-1 0 0,0 0 0,1 1 0,-1-1 0,0 0 1,1 0-1,-1 0 0,1 0 0,-1 0 0,0 0 0,1 0 0,-1 0 0,1 0 0,25 2-3823,-17-2 2030,31 6-7329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3:16.11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1 143 5921,'0'0'9197,"14"-2"-7787,-7 1-1213,0 0-42,0 0 1,0 0-1,1 1 0,-1 0 1,0 0-1,0 1 0,0-1 1,0 2-1,0-1 1,0 1-1,0 0 0,-1 0 1,8 4-1,7 6 396,-1 0 1,0 1-1,-1 1 0,0 0 1,-1 2-1,21 23 1,-37-37-486,-1 0 0,1-1 1,-1 1-1,0 0 0,0 0 1,0 0-1,0 0 0,0 0 1,0 0-1,0 1 0,-1-1 1,1 0-1,-1 0 0,1 3 1,-1-3-43,-1-1-1,1 1 1,-1 0 0,1-1 0,-1 1 0,1 0 0,-1-1 0,0 1-1,0-1 1,0 1 0,0-1 0,0 1 0,0-1 0,0 0-1,0 1 1,0-1 0,-1 0 0,-1 1 0,-6 6-23,1 0 0,0 0 1,0 0-1,1 1 0,0 0 1,1 1-1,0 0 0,0 0 1,1 0-1,1 0 0,-5 14 1,3-4 5,1 0 1,2 1 0,0-1 0,1 1 0,0 26 0,2-42-7,0 0 0,0 0 1,1 0-1,-1 0 1,1 0-1,0 0 0,3 6 1,-4-9-7,1 0 1,0-1 0,0 1-1,0-1 1,1 1-1,-1-1 1,0 0 0,0 0-1,1 1 1,-1-1 0,1 0-1,-1 0 1,1 0 0,-1 0-1,1 0 1,0-1-1,-1 1 1,1-1 0,0 1-1,0-1 1,0 1 0,2-1-1,3 1-154,0 0 0,0-1 0,0 0-1,0 0 1,1-1 0,-1 0 0,0 0-1,0-1 1,0 0 0,-1 0 0,1 0 0,0-1-1,-1 0 1,0-1 0,1 1 0,-1-1-1,6-5 1,7-8-968,0-1 0,0 0 1,21-30-1,2-1-832,-28 34 1294,42-42-2131,-51 52 2649,1 0 0,0 1 0,0-1 0,0 1 1,1 1-1,-1-1 0,1 1 0,8-2 0,-14 4 264,1 1 0,-1 0-1,0-1 1,1 1 0,-1 0 0,0 0-1,1 0 1,-1 0 0,1 0 0,-1 0-1,0 0 1,1 1 0,-1-1 0,1 0-1,-1 1 1,0-1 0,0 1 0,1-1-1,-1 1 1,0 0 0,0 0 0,0-1-1,1 1 1,-1 0 0,0 0 0,0 0-1,0 0 1,-1 0 0,1 1 0,0-1-1,0 0 1,-1 0 0,1 0 0,0 1-1,-1-1 1,1 2 0,1 4 740,0 0 0,-1 0 1,0 0-1,0 0 0,0 13 1,-1-18-162,0-17-7,0-20-654,2 1 0,1 0 0,10-40 0,-9 58-71,0 1-1,1-1 1,0 1 0,2 0 0,0 0-1,0 0 1,1 1 0,1 0 0,11-12-1,-16 21 33,1 1 0,-1-1-1,1 2 1,0-1-1,0 0 1,1 1-1,-1 0 1,1 0-1,-1 1 1,1-1 0,0 1-1,0 0 1,0 1-1,0-1 1,0 1-1,1 1 1,-1-1-1,0 1 1,0 0 0,11 2-1,-14-2 15,0 1 0,0 0-1,0-1 1,0 1 0,0 1-1,-1-1 1,1 0 0,0 1 0,-1-1-1,1 1 1,-1 0 0,1 0 0,-1 0-1,0 0 1,0 0 0,0 0-1,3 5 1,3 5 74,0 0-1,8 20 1,-10-19-59,9 18 10,-8-15-15,1 0 0,0-1 0,17 23-1,-23-34-21,1-1-1,0 0 0,0 1 1,0-2-1,0 1 0,1 0 0,-1-1 1,1 1-1,0-1 0,-1 0 0,1 0 1,0 0-1,0-1 0,1 0 1,-1 1-1,0-1 0,0-1 0,0 1 1,7 0-1,-2-1 6,1 0 0,-1-1 0,14-2 0,-19 2-2,0-1 0,0 1 0,0-1 0,0 0 0,-1 0 0,1 0 0,0-1 0,-1 1 1,6-6-1,9-9 10,-2-1 1,1 0 0,-2-2 0,-1 0 0,0 0 0,-2-1-1,0-1 1,17-43 0,-27 57-1,0 0-1,0 0 1,-1 0-1,0 0 0,0-12 1,-1 20-7,0-1-1,0 1 1,0 0 0,0-1 0,0 1 0,0 0-1,0-1 1,0 1 0,0-1 0,0 1-1,0 0 1,0-1 0,0 1 0,0 0 0,0-1-1,0 1 1,0-1 0,0 1 0,-1 0-1,1-1 1,0 1 0,0 0 0,-1 0 0,1-1-1,0 1 1,0 0 0,-1-1 0,1 1-1,-1 0 1,0 0 22,0-1-1,0 1 1,0 1 0,0-1-1,0 0 1,0 0-1,0 0 1,0 1 0,0-1-1,0 0 1,0 1-1,0-1 1,0 1 0,0-1-1,0 1 1,1-1-1,-1 1 1,0 0 0,0-1-1,0 2 1,-8 8 176,2 1 1,-1 0-1,1 0 1,1 0 0,0 1-1,1 0 1,0 1-1,-3 12 1,-4 13 143,3 1 0,1 0 0,1 0 0,3 1 0,1 0 0,2-1 0,5 54 0,-4-84-338,1-1 0,0 0-1,1 1 1,0-1-1,0 0 1,1 0 0,0 0-1,0-1 1,1 1 0,0-1-1,0 0 1,6 8 0,-6-11-20,0 0 0,0 0 0,0 0 1,0 0-1,1-1 0,0 0 0,0 0 1,0 0-1,0 0 0,0-1 0,1 0 1,-1 0-1,1 0 0,-1-1 0,1 0 1,-1 0-1,1 0 0,6-1 0,-8 0-35,0 0 0,0 0-1,0 0 1,0-1 0,0 1 0,-1-1-1,1 0 1,0 0 0,-1-1 0,1 1-1,-1-1 1,1 1 0,-1-1-1,0 0 1,6-5 0,-2 0-201,0-1 1,0 1-1,-1-1 1,9-15 0,-4 5-852,-1 0 1,9-22-1,6-38-4765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3:16.99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32 594 9338,'0'0'11180,"-5"0"-10712,4 0-450,0 0 1,0 0-1,1 0 0,-1 0 1,0-1-1,0 1 1,0 0-1,0 0 0,0-1 1,1 1-1,-1-1 1,0 1-1,0-1 0,1 1 1,-1-1-1,0 1 1,1-1-1,-1 1 0,0-1 1,1 0-1,-2-1 0,1 0 11,0 0 0,0-1 0,0 1 0,0-1 0,0 1 0,1-1 0,-1-4 0,-1-10 22,2 1 0,2-19 1,-1 10-30,6-63 11,4 1 0,30-119-1,-37 192-34,-2 0 23,-1 9 11,-1 0 1,1 0-1,0 0 1,0 0-1,1 1 1,0-1 0,-1 1-1,2-1 1,-1 1-1,4-6 1,-6 10-18,0 0 0,0 0 0,0 0 0,1-1-1,-1 1 1,0 0 0,0 0 0,0 0 0,0 0 0,0 0 0,0 0 0,1 0 0,-1 0 0,0 0 0,0 0 0,0 0 0,0 0 0,0 0 0,0 0 0,1 1 0,-1-1-1,0 0 1,0 0 0,0 0 0,0 0 0,0 0 0,0 0 0,0 0 0,0 0 0,1 0 0,-1 0 0,0 0 0,0 0 0,0 1 0,0-1 0,0 0 0,0 0 0,0 0-1,0 0 1,0 0 0,0 0 0,0 1 0,0-1 0,0 0 0,0 0 0,0 0 0,0 0 0,0 0 0,0 0 0,0 1 0,0-1 0,0 0 0,0 0 0,4 10 286,-1-1 1,-1 1 0,0 0 0,2 18-1,1 5 26,48 428 1229,16 106-997,-63-534-576,18 91-7,-19-107-143,0 1-1,2-1 1,0 0 0,17 30-1,-21-42 0,0-1-1,0 0 0,0 0 0,0 0 1,0 0-1,7 4 0,-8-6 26,-1-1-1,1-1 0,0 1 0,-1 0 0,1 0 0,0 0 1,0-1-1,-1 1 0,1-1 0,0 0 0,0 1 1,0-1-1,0 0 0,0 0 0,0 0 0,0 0 0,0-1 1,-1 1-1,1 0 0,0-1 0,3-1 0,2 0-371,-1-1 0,0-1 0,0 1 0,-1-1 0,1 0 0,-1 0 0,1-1 0,4-5 0,0-1-1082,1-2 0,14-22 0,17-38-4511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3:17.36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7938,'0'0'12658,"201"78"-12378,-149-62-280,-3-6 0,-1 0-48,23-10-1728,-19 0-2361,-3 0-2048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3:17.74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68 1 9034,'0'0'7624,"-11"35"-5602,-34 116-208,41-135-1594,1 0 1,1 0-1,1 0 1,0 18 0,0-24-161,2-1 0,-1 1 1,1-1-1,1 1 0,-1-1 1,2 1-1,-1-1 0,1 0 1,1 0-1,-1 0 0,2-1 1,-1 1-1,1-1 0,0 0 1,1 0-1,0-1 0,0 1 1,1-2-1,0 1 0,0 0 1,0-1-1,1-1 0,0 1 1,11 5-1,-10-7-36,0-1-1,0 0 1,1 0 0,-1 0-1,1-1 1,0-1 0,11 1 0,-16-2-16,1 0 0,0 0 0,-1 0 1,1-1-1,0 0 0,-1 0 0,1 0 1,0-1-1,-1 0 0,0 0 1,0 0-1,1-1 0,7-4 0,-3-3-9,0 1 0,0-1-1,-1 0 1,0-1-1,-1 0 1,0 0 0,-1-1-1,0 0 1,-1-1-1,0 1 1,-1-1 0,6-27-1,-3 6-52,-2 0 0,-1-1 0,-2 0 0,-1-35 0,-2 67 66,0 2 0,0 21-98,0-13 750,-2 13-4827,2-20 3958,0 1 0,-1-1 0,1 1 0,-1-1-1,1 1 1,-1-1 0,0 1 0,1-1 0,-1 0 0,1 1 0,-1-1 0,0 1 0,1-1 0,-1 0 0,0 0 0,1 0 0,-1 1 0,0-1 0,1 0 0,-1 0 0,0 0 0,0 0 0,1 0 0,-1 0 0,0 0 0,-15 0-2840,-2 0-1723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3:19.08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508 417 5097,'0'0'5095,"3"-23"-4547,12-70 229,-13 80-563,0 1-1,-1-1 0,-1-20 1,-1 12 28,1 14-116,-1-1-1,0 1 1,-1-1 0,1 1-1,-2 0 1,-4-14-1,-26-42 904,18 33-308,13 27-611,1 0 0,-1 0 0,0 0 0,0 0 0,0 0 0,0 0 0,-1 1 0,1-1 0,-1 1 0,1-1 0,-1 1 0,0 0 0,0 0 0,0 0 0,0 1 0,-5-3 0,-1 2 234,0 0 0,0 1 0,0 0 0,0 0 0,-13 2 1,21-1-343,-12 0 206,0 1 1,0 1 0,0 1-1,0 0 1,1 0 0,-16 7-1,-75 38 331,42-18 169,40-22-565,14-6-58,1 0 1,0 1 0,-1-1 0,-10 9 0,15-10-137,1 0 0,-1 0 1,1 1-1,-1-1 0,1 1 1,0-1-1,0 1 0,0-1 0,0 1 1,0 0-1,0-1 0,0 1 0,0 0 1,1 0-1,-1 0 0,1 0 1,-1 0-1,1 0 0,0 0 0,0 0 1,0 0-1,0 2 0,1 4-629,0 0 0,1 0 0,0 0 0,0-1 0,1 1 0,0-1 0,1 1 0,7 12 0,15 21-4729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3:21.38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23 0 8738,'0'0'10258,"-23"135"-9954,23-115-304,0-3-136,0 3-376,0 7-904,0-4-1657,0-6-3200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3:25.49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44 0 9058,'0'0'2914,"-6"40"-2211,0-1-381,-8 49 1152,-4 105 1,18 241 2174,9-304-2761,31 164 0,-21-192-262,59 176 0,-67-250-614,2-1 0,1-1 0,2 0-1,0 0 1,1-2 0,2 0 0,0-1-1,2-1 1,27 24 0,-13-17-279,2-2 0,1-1 1,1-2-1,0-1 0,48 18 1,-49-26-261,0-1 0,1-2 0,54 8 0,107 4-1904,19-12-1894,-18-10-1279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7:41.56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49 2104,'0'0'10728,"3"-8"-9482,-1 4-1011,12-22 652,-14 25-835,1 0 0,0 0 0,-1 0 0,1 1 0,0-1 0,0 0 0,0 1 0,0-1 0,0 0 0,0 1 1,0-1-1,0 1 0,0 0 0,0-1 0,0 1 0,0 0 0,0-1 0,0 1 0,0 0 0,0 0 0,1 0 1,-1 0-1,0 0 0,0 0 0,0 1 0,0-1 0,0 0 0,2 1 0,5 3 305,1 0 0,-1 1 0,0 0-1,-1 0 1,14 11 0,34 37 1057,-50-48-1299,3 3 57,0 0-1,-1 0 1,0 0-1,-1 1 0,1 0 1,-2 0-1,1 1 1,-1-1-1,-1 1 0,0 0 1,0 1-1,-1-1 1,0 1-1,-1-1 0,0 1 1,0 12-1,-1-18-136,-1 0-1,-1 0 0,1 0 1,-1 0-1,0 0 1,-1 7-1,0-9-38,1 0 0,-1-1 1,0 1-1,0 0 0,0-1 0,0 1 0,0-1 0,0 0 1,-1 0-1,-3 3 0,-27 19-421,18-14-468,1 1 1,1 0-1,-21 22 0,10-2-3254,-32 54-1,22-25-4293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3:25.01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209 0 3529,'0'0'11537,"-22"11"-10354,-3 0-690,-44 29-1,65-36-391,-1 1 0,0-1-1,1 1 1,0 0 0,0 0-1,0 0 1,1 1-1,-1-1 1,1 1 0,1 0-1,-1 0 1,1 0 0,0 0-1,0 0 1,1 0 0,-1 9-1,-3 8 288,-5 20 368,2 0 0,-4 64 0,8 88 797,4-180-1445,0-4-76,0 1 0,1-1-1,1 0 1,-1 0 0,2 0-1,-1-1 1,2 1 0,-1 0-1,1-1 1,1 0 0,0 0 0,1 0-1,-1-1 1,2 0 0,-1 0-1,1 0 1,1-1 0,0 0-1,0 0 1,16 11 0,-16-14-27,0 0 1,1 0 0,0 0-1,0-2 1,0 1 0,0-1-1,0 0 1,1-1 0,-1 0-1,1 0 1,0-1 0,0-1-1,-1 1 1,1-1 0,0-1-1,15-3 1,-23 3-11,1 0 0,0 0 0,-1 0 1,0-1-1,1 1 0,-1-1 0,0 1 0,0-1 1,0 0-1,0 0 0,0 0 0,0 0 0,0 0 1,-1-1-1,1 1 0,-1 0 0,1-1 0,-1 1 1,0-1-1,0 0 0,0 1 0,-1-1 0,1 0 0,0-4 1,1-7-134,-1 0 0,0 0 0,-2-20 0,1 28 83,0 3 36,-1-1 1,1 0-1,-1 1 0,0-1 0,0 0 1,0 1-1,0-1 0,0 1 0,-1 0 1,0-1-1,0 1 0,0 0 1,0 0-1,0 0 0,0 0 0,-1 1 1,0-1-1,1 1 0,-1-1 0,0 1 1,0 0-1,0 0 0,-7-3 1,4 3 16,1-1 1,-1 2 0,0-1-1,0 1 1,0 0 0,-1 0-1,1 0 1,0 1 0,0 0-1,0 0 1,0 1 0,0-1-1,-1 1 1,-5 3 0,8-3 16,0 1 1,0-1 0,0 1 0,1 0 0,-1 1 0,1-1 0,-1 1-1,1-1 1,0 1 0,0 0 0,0 0 0,0 1 0,1-1 0,-1 0-1,1 1 1,-3 4 0,2-1-32,-1 1 1,1 0-1,0-1 1,1 1-1,0 0 0,-2 17 1,3-25-34,1 1 0,0-1 1,0 0-1,0 1 0,0-1 1,0 1-1,1-1 0,-1 0 1,0 1-1,0-1 1,0 1-1,0-1 0,0 0 1,0 1-1,1-1 0,-1 0 1,0 1-1,0-1 0,1 0 1,-1 1-1,0-1 1,0 0-1,1 1 0,-1-1 1,0 0-1,1 0 0,-1 0 1,0 1-1,1-1 1,-1 0-1,0 0 0,1 0 1,-1 0-1,1 0 0,0 1 1,16-1-1492,-12-1 556,31 1-4854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3:25.94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10866,'0'0'6356,"19"31"-4913,161 237 456,-102-161-1200,-6 3-1,-4 3 0,61 140 1,-83-147-281,-5 1 0,-5 1 0,41 218 1,-65-231-129,-4 1-1,-6 131 1,-3-195-249,-8 53-1,7-74-66,0 0 0,-1 0 0,-1 0 0,0-1 0,0 1 0,-1-1 0,0 0 0,-8 11 0,11-18-42,1-1 0,-1 0 0,0 0 1,1 0-1,-1-1 0,0 1 0,0 0 0,-1-1 1,1 1-1,0-1 0,0 1 0,-1-1 0,1 0 1,0 0-1,-1 0 0,1-1 0,-4 2 0,4-3-47,0 1 0,0 0 0,1 0 0,-1-1 0,0 1-1,0-1 1,1 1 0,-1-1 0,0 0 0,1 0 0,-1 0-1,1 0 1,-1 0 0,1 0 0,-1 0 0,1 0-1,0-1 1,0 1 0,0-1 0,-1 1 0,1 0 0,1-1-1,-1 0 1,0 1 0,0-1 0,0 0 0,1 1 0,-1-1-1,1-2 1,-9-28-2077,2-1 1,1 1-1,-2-49 0,6-7-4823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3:26.34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5777,'0'0'9918,"7"38"-8223,25 121-229,-18-75-497,-12-68-623,1-1 0,9 30 0,-4-32-167,-7-13-177,-1 0 0,0 1-1,0-1 1,1 0 0,-1 0-1,0 0 1,1 0-1,-1 0 1,0 0 0,0 0-1,1 0 1,-1 0 0,0 0-1,1 0 1,-1 0-1,0 0 1,0 0 0,1 0-1,-1 0 1,0 0-1,1 0 1,-1 0 0,0 0-1,0-1 1,1 1 0,-1 0-1,0 0 1,1-1-1,0 0-5,1-1 0,0 0-1,-1 0 1,0 0 0,1 0-1,-1-1 1,0 1 0,0 0-1,1-4 1,13-37-57,-5 10-152,1 1 0,2 0-1,2 0 1,36-58 0,-49 87 201,1 0 1,-1 1-1,1-1 1,-1 1-1,1-1 1,0 1-1,0 0 1,0 0-1,1 0 1,4-2-1,-7 4 28,0-1-1,1 1 0,-1-1 1,1 1-1,0 0 1,-1 0-1,1-1 1,-1 1-1,1 0 1,-1 0-1,1 0 1,-1 1-1,1-1 0,0 0 1,-1 1-1,1-1 1,-1 1-1,0-1 1,1 1-1,-1 0 1,1-1-1,-1 1 1,0 0-1,1 0 0,-1 0 1,0 0-1,0 0 1,1 2-1,9 12 307,-1 2 1,-1-1-1,-1 1 0,0 0 0,-1 1 0,5 19 0,12 30 644,-23-64-936,1-1-1,-1 1 1,0 0 0,1-1 0,-1 0-1,1 1 1,0-1 0,0 0-1,0 0 1,4 4 0,-5-6-34,1 1 0,-1 0-1,0-1 1,0 1 0,0-1 0,1 0 0,-1 1 0,0-1 0,1 0 0,-1 0 0,0 0 0,1 0-1,-1 0 1,0 0 0,0 0 0,1 0 0,-1 0 0,0 0 0,1-1 0,-1 1 0,0-1 0,0 1 0,0-1-1,1 1 1,-1-1 0,0 0 0,1-1 0,6-4-57,-1-2-1,1 1 1,-1-1 0,-1 0-1,10-16 1,17-19-218,-28 37 250,0 0 0,1 1 0,0 0 0,1 0-1,-1 1 1,1-1 0,-1 2 0,1-1 0,10-3 0,-13 5 24,1 1-1,-1 0 1,0 0 0,1 0 0,-1 1 0,0 0 0,1-1-1,-1 2 1,1-1 0,-1 0 0,0 1 0,1 0 0,-1 0 0,0 0-1,0 0 1,1 1 0,-1 0 0,6 3 0,-1 2-21,-1-1 0,0 1 1,0 0-1,0 1 0,-1-1 1,0 2-1,-1-1 0,8 13 1,4 8-1117,16 40 0,58 117-10190,-65-140 6655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3:26.71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1 397 5553,'0'0'3156,"4"-40"-1780,16-127-85,-17 141-727,1 1-1,1 0 1,15-44 0,-19 66-442,-1 0 78,1 0-1,0 0 1,0 1 0,0-1-1,0 0 1,1 1 0,-1-1-1,1 1 1,-1-1-1,1 1 1,0 0 0,0 0-1,0-1 1,3-1 0,-5 4-135,1 0 0,-1 0 1,0 0-1,0-1 1,1 1-1,-1 0 1,0 0-1,1 0 1,-1 0-1,0 0 1,1 0-1,-1 0 0,0 0 1,0 0-1,1 0 1,-1 0-1,0 0 1,1 0-1,-1 0 1,0 0-1,0 0 1,1 1-1,-1-1 0,0 0 1,1 0-1,-1 0 1,0 0-1,0 1 1,1-1-1,-1 0 1,0 0-1,0 0 0,0 1 1,1-1-1,-1 0 1,0 0-1,0 1 1,0-1-1,0 0 1,0 0-1,1 1 0,4 17 1146,1 35-306,-1-1 1,-4 89-1,-2-71-631,1 45-16,0 81-3028,-1-208 840,0 0 1,-1-1-1,-4-16 1,4 21 1042,-12-52-6452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3:27.11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35 51 10202,'0'0'10404,"-6"-3"-10214,5 3-182,-1-1-6,1 1 1,-1 0 0,1-1-1,0 0 1,-1 1-1,1-1 1,0 0 0,0 1-1,-1-1 1,1 0-1,0 0 1,0 0 0,0 0-1,0 0 1,0 0-1,0 0 1,0-1 0,1 1-1,-1 0 1,0 0 0,1-1-1,-1 1 1,1-1-1,-1 1 1,1 0 0,-1-1-1,1 1 1,0-1-1,0 1 1,0-1 0,0 1-1,0-3 1,0-5 3134,0 28-2342,0 37-994,0-55 244,0 2-192,0 0 1,1 0 0,-1 1-1,0-1 1,1 0-1,0 0 1,0 0-1,0 0 1,0 0-1,1 0 1,-1 0 0,1 0-1,-1-1 1,4 4-1,-1-1-869,1 0 0,0-1 0,0 1 0,1-1-1,9 5 1,21 12-6436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3:27.46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7666,'0'0'13016,"7"1"-12133,319 88 601,-326-89-1554,0 0-1,1 0 1,-1 0 0,1 0 0,-1 0 0,0 0-1,1 0 1,-1 0 0,0 1 0,1-1-1,-1 0 1,0 0 0,1 0 0,-1 0-1,0 1 1,1-1 0,-1 0 0,0 0-1,1 1 1,-1-1 0,0 0 0,0 1-1,0-1 1,1 0 0,-1 1 0,0-1 0,0 0-1,0 1 1,0-1 0,1 0 0,-1 1-1,0-1 1,0 1 0,0-1 0,0 0-1,0 1 1,-11 11-2674,-19 2-1599,-10 2-1354</inkml:trace>
  <inkml:trace contextRef="#ctx0" brushRef="#br0" timeOffset="1">68 323 7042,'0'0'11938,"86"74"-11938,-8-74-1272,-11-17-2697,-7 4-4305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3:31.54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89 6673,'0'0'8067,"6"36"-6558,22 119-421,-2-21-55,6 52 968,-30-164-1716,-3-40-410,0-123-925,3-180-1125,-2 313 2179,1-1 0,-1 1 0,1 0-1,1 0 1,-1 0 0,1 0 0,1 0-1,-1 0 1,1 0 0,1 1-1,0-1 1,0 1 0,0 0 0,9-11-1,-11 17 86,0-1 0,0 1 0,0-1 0,0 1-1,0 0 1,0 0 0,1 0 0,-1 0 0,0 0-1,1 1 1,-1-1 0,1 1 0,-1 0 0,0-1-1,1 1 1,-1 0 0,1 0 0,-1 0 0,1 1-1,-1-1 1,0 1 0,1-1 0,-1 1 0,1 0 0,-1 0-1,0 0 1,0 0 0,0 0 0,0 1 0,0-1-1,0 0 1,0 1 0,0 0 0,0-1 0,0 1-1,-1 0 1,1 0 0,1 4 0,9 11 249,-2 2 1,-1-1-1,0 1 1,-1 0-1,10 40 1,13 105 782,-24-116-835,-1-34-260,-6-13-29,0-1 0,0 0-1,0 0 1,1 0 0,-1 0 0,0 0-1,0 0 1,1 0 0,-1 0-1,0 0 1,0 0 0,0 0 0,1 0-1,-1 0 1,0 0 0,0 0-1,1 0 1,-1 0 0,0 0 0,0 0-1,0-1 1,1 1 0,-1 0-1,0 0 1,0 0 0,0 0 0,1 0-1,-1 0 1,0-1 0,0 1-1,0 0 1,0 0 0,0 0 0,1-1-1,12-26-301,2-15 120,-6 16-238,0 0-1,2 0 1,27-45-1,-37 69 409,1 0-1,-1 0 1,1 0 0,-1 0-1,1 1 1,0-1-1,0 0 1,0 1-1,0-1 1,0 1 0,0 0-1,0 0 1,1 0-1,-1 0 1,0 0-1,1 0 1,2 0-1,-3 1 24,0 0 0,0 0 0,-1 0-1,1 0 1,0 0 0,0 1-1,0-1 1,-1 1 0,1-1-1,0 1 1,-1-1 0,1 1 0,0 0-1,-1 0 1,1 0 0,-1 0-1,1 0 1,-1 0 0,0 1-1,0-1 1,1 0 0,-1 1 0,0-1-1,1 2 1,5 9 133,0 0 0,-1 1 0,-1 0 0,0 0 0,4 17 0,14 75 191,-18-75-288,3 13-214,-3-12 101,10 37 0,-12-60-630,-1 0 0,2 1-1,-1-2 1,1 1 0,0 0 0,1-1 0,0 0 0,0 0 0,7 8 0,3-3-6016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3:31.93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0 239 11282,'0'0'3568,"14"-30"-2781,44-97-150,-50 109-513,-4 8-3,1 0 0,10-17 0,-14 26-62,0 0 0,1-1 0,-1 1 0,0 0 0,0 0 0,1 0 0,-1 0 0,1 0 1,-1 0-1,1 0 0,-1 0 0,1 1 0,0-1 0,-1 1 0,1-1 0,0 1 0,3-1 0,-5 1-4,1 0 0,0 0 1,-1 0-1,1 0 0,0 0 1,-1 0-1,1 0 0,-1 0 1,1 1-1,0-1 0,-1 0 1,1 0-1,-1 0 0,1 1 1,-1-1-1,1 0 0,-1 1 1,1-1-1,-1 1 0,1-1 1,-1 0-1,1 1 0,-1-1 1,0 1-1,1-1 0,-1 1 0,0 0 1,1-1-1,-1 1 0,6 21 388,-5-16-225,5 34 381,-3 0-1,-1 0 0,-3 42 1,-1-14 0,1 9-142,0-10-769,2-43-3355,-8-61-1007,-7-9-1569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3:32.30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47 12019,'0'0'7932,"4"0"-7889,-2-1-33,0 1 0,-1-1 1,1 0-1,0 0 1,0 1-1,0-1 0,0 0 1,-1-1-1,1 1 1,0 0-1,-1 0 0,1-1 1,-1 1-1,1-1 0,-1 1 1,0-1-1,0 0 1,0 1-1,0-1 0,0 0 1,0 0-1,0 0 1,0 0-1,-1 0 0,1 1 1,-1-1-1,0 0 1,1-4-1,-1 4 1609,0 8-240,-4 165 329,4-169-1859,0-1-1,0 1 0,0 0 0,0-1 0,0 1 1,1 0-1,-1-1 0,0 1 0,1 0 0,0-1 1,-1 1-1,1-1 0,0 1 0,0-1 0,0 1 1,-1-1-1,2 1 0,1 1 0,-1-1-506,1-1 0,0 1 0,-1-1 0,1 1 0,0-1 0,0 0-1,0 0 1,4 0 0,23 6-8494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3:32.73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17 4 3289,'0'0'14862,"-3"0"-13713,-7 0-311,8 0 213,2 0-978,0 0 1,0 0-1,0 0 1,0 0 368,0 0-369,1 0 1,-1-1-1,0 1 1,0 0 0,0 0-1,0 0 1,0 0-1,0 0 1,0 0 0,0 0-1,0 0 1,0 0-1,0 0 1,0 0 0,0-1-1,0 1 1,0 0-1,0 0 1,0 0 0,0 0-1,0 0 1,0 0-1,0 0 1,0 0 0,0 0-1,0 0 1,0 0-1,0 0 1,-1-1 515,1 1-516,0 0 1,0 0 0,0 0-1,0 0 1,0 0-1,0 0 1,0 0 0,0 0-1,0 0 1,-1 0-1,1 0 1,0 0 0,0 0-1,0 0 1,0 0-1,0 0 1,0 0 0,0 0-1,0 0 1,0 0-1,0 0 1,43 2 37,51 9 1,-50-5-131,55 2 0,-82-10-78,-12 2-80,-1-1 0,1 1 0,0 0 0,-1 0 0,1 0 0,0 0 1,-1 1-1,8 2 0,-12-3-142,1 1 1,-1 0-1,0 0 0,0-1 1,1 1-1,-1 0 1,0 0-1,0-1 1,0 1-1,0 0 1,0 0-1,0 0 1,0-1-1,0 1 1,0 0-1,0 0 1,-1 0-1,1-1 0,-1 2 1,-5 11-4855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7:42.11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1 111 12123,'0'0'9848,"24"0"-9369,3 0-346,9 1 113,0-2 0,50-7 0,-24-4 113,78-27 0,15-4-226,-140 40-447,-1 0 1,28 0 0,-41 4 178,0-1 1,-1 1-1,1-1 1,0 1-1,-1 0 1,1-1 0,0 1-1,-1 0 1,1-1-1,-1 1 1,1 0-1,-1 0 1,0 0 0,1-1-1,-1 1 1,0 0-1,1 0 1,-1 0-1,0 0 1,0 0-1,0 0 1,0-1 0,0 1-1,0 0 1,0 0-1,0 0 1,0 0-1,0 0 1,-1 1 0,-3 32-3608,-15 11-1857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3:33.07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1 744,'0'0'24885,"120"44"-24885,-72-41-96,12-3-400,-12 0-1904,-10 0-3337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3:27.85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1 152 7706,'0'0'8331,"9"31"-6910,4 10-1006,43 147 855,-42-128-602,-1 1-1,-4 0 1,4 96 0,-21-619-2859,8 427 2088,2 0 0,6-39 1,-6 63 93,0 1 1,1-1 0,0 1-1,0 0 1,1 0 0,0 0-1,1 1 1,0-1 0,1 1-1,0 0 1,8-9 0,-13 17 39,0-1 0,0 1 1,1 0-1,-1-1 0,0 1 1,1 0-1,-1 0 0,0 0 1,1 0-1,-1 0 0,1 0 1,-1 1-1,1-1 0,0 0 1,-1 1-1,1-1 0,0 1 1,0 0-1,-1-1 0,1 1 1,0 0-1,0 0 0,-1 0 1,1 0-1,0 1 0,0-1 1,-1 0-1,1 1 0,0-1 1,-1 1-1,4 1 0,-2 0 73,0 1 0,0-1 0,0 1-1,0 0 1,-1 0 0,1 0-1,-1 0 1,0 1 0,0-1 0,0 0-1,0 1 1,1 5 0,7 19 215,-2 1 1,-1-1-1,-1 2 1,2 39-1,-2 119 631,-6-176-914,16-37-336,0-14 36,4-10-528,2 1-1,49-79 0,-65 119 721,-1 1-1,1-1 1,0 1 0,14-11-1,-17 15 69,0 1 0,0 0-1,0 0 1,0 1 0,0-1-1,1 1 1,-1-1 0,1 1 0,-1 0-1,1 1 1,0-1 0,-1 0-1,1 1 1,0 0 0,3 0-1,-4 0 24,-1 1 0,1-1 0,0 1-1,-1 0 1,1 0 0,-1 0 0,0 0-1,1 0 1,-1 0 0,0 1 0,1-1-1,-1 1 1,0 0 0,0-1 0,0 1-1,-1 0 1,1 0 0,0 0 0,-1 1-1,1-1 1,1 3 0,2 6 97,1 1 1,-1 0-1,4 16 0,-5-16-32,6 25 54,-2 1 0,7 76 0,3 16-1051,-6-91-1285,0-15-2267,-1-12-1597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3:28.24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37 1 9058,'0'0'8544,"33"7"-7633,104 24-295,-130-29-554,0 0-1,0 0 0,-1 1 0,1 0 0,-1 1 0,9 5 1,-12-7-6,0 1 0,-1 0 1,1 0-1,0 0 0,-1 0 1,4 6-1,-1-1 56,-2-2-60,1-1 1,-2 1-1,1 0 0,-1 0 0,0 0 0,0 0 1,-1 0-1,0 1 0,0-1 0,0 0 0,-1 1 0,0-1 1,0 0-1,0 1 0,-3 11 0,2-15-50,-1-1-1,1 1 1,-1-1 0,1 1-1,-1-1 1,0 0 0,0 0-1,0 0 1,0 0-1,0 0 1,0 0 0,-1-1-1,1 1 1,-1 0 0,1-1-1,-1 0 1,0 0-1,1 0 1,-6 1 0,-5 2-74,1-1 1,-25 3 0,36-6 70,1 0 0,-1 0 0,0 0 1,0 0-1,1 0 0,-1 0 0,0 0 0,1 1 1,-1-1-1,0 0 0,1 0 0,-1 1 1,0-1-1,1 1 0,-1-1 0,1 0 0,-1 1 1,1-1-1,-1 1 0,1-1 0,-1 1 0,1-1 1,-2 2-1,2 18 63,1-17-45,1 5 48,0-1 1,1 0 0,0 0-1,1 0 1,0 0-1,0 0 1,0-1-1,1 0 1,0 0 0,7 8-1,7 8 214,-9-9 36,-1 1 0,0-1 1,-1 2-1,7 17 0,-12-25-151,-1-1 1,0 1-1,0 0 0,0 0 1,-1 0-1,0 0 1,-1 0-1,0 1 0,0-1 1,0 0-1,-1 0 0,-1 9 1,1-15-146,1 1 0,-1-1 0,1 0 0,-1 1 0,0-1 0,0 1 0,1-1 0,-1 0 0,0 0 0,0 0 0,0 1 0,0-1 0,-1 0 0,1 0 0,0 0 0,0-1 0,-1 1 0,-1 1-1,0 0-6,-1-1 0,0 1-1,0-1 1,0 0-1,-1 0 1,-6 0-1,-5 0-93,0-1 0,-25-3 0,39 2 72,-5 0-169,0 0 0,0-1-1,0 0 1,0 0 0,1 0 0,-1-1-1,1 0 1,-1-1 0,1 1 0,0-1-1,0 0 1,1-1 0,-11-9 0,5 2-991,1-1 0,0 0-1,1-1 1,0 0 0,-6-15 0,-3-12-4214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3:28.65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6329,'0'0'12443,"27"3"-11659,88 16-250,-110-17-486,0-1 0,0 0 1,0 1-1,-1 0 0,1 0 1,-1 1-1,0-1 0,1 1 1,-1 0-1,0 0 0,-1 1 1,1-1-1,-1 1 0,1-1 1,-1 1-1,0 0 1,0 0-1,2 6 0,1-1 82,-1-2-8,-1 1 1,0 0 0,0 1-1,0-1 1,-1 1-1,0-1 1,-1 1 0,0 0-1,0 0 1,-1 0-1,0 0 1,-1 16 0,0-23-111,0 0 1,0 0 0,-1 0 0,1 0-1,-1 0 1,1 0 0,-1 0 0,0 0-1,0 0 1,0 0 0,0 0 0,0 0 0,0 0-1,0-1 1,-1 1 0,1 0 0,0-1-1,-1 1 1,0-1 0,-2 2 0,-4 2-26,-1 0 1,1 0-1,-15 4 1,14-5-30,1-1 0,-1 1 0,-9 7 0,13-8 19,1 1 1,0 0-1,0 0 0,1 0 1,-1 1-1,1-1 0,0 1 0,0 0 1,0 0-1,1 0 0,-1 0 1,1 0-1,1 0 0,-1 1 0,0 5 1,-1 4-138,1 1 0,1 0 0,1 0 0,1 17 0,-1-31 68,0 1 0,0-1-1,1 1 1,-1-1 0,1 0-1,0 1 1,-1-1 0,1 1 0,0-1-1,1 0 1,-1 0 0,0 0-1,0 1 1,1-1 0,0 0-1,-1-1 1,1 1 0,0 0 0,0 0-1,0-1 1,0 1 0,0-1-1,0 0 1,0 1 0,4 0-1,1 1-352,1-1 0,-1 0 0,1-1 0,0 0 0,0 0-1,-1 0 1,9-1 0,-12 0 229,-1-1-1,1 1 1,-1-1-1,1 1 1,-1-1-1,0 0 1,0 0-1,1-1 1,-1 1 0,0-1-1,0 0 1,0 1-1,0-1 1,0-1-1,-1 1 1,1 0-1,-1-1 1,1 1-1,-1-1 1,0 0 0,0 1-1,3-6 1,0 1-350,30-41-4571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3:29.15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1 452 5617,'0'0'12001,"5"-3"-11722,-1 1-282,-1 0-1,0-1 0,1 1 1,-1-1-1,0 0 0,-1 0 1,1 0-1,-1 0 1,1-1-1,-1 1 0,4-8 1,20-52-607,-9 20-255,-15 40 744,5-14-401,1 1-1,1 0 1,11-17-1,-17 30 493,-1 0 0,0 0 0,1 0-1,-1 0 1,1 0 0,0 1 0,0-1-1,0 1 1,0 0 0,0 0 0,0 0-1,1 0 1,-1 0 0,1 1 0,-1 0-1,1 0 1,0 0 0,0 0 0,-1 0-1,1 1 1,7-1 0,-9 2 71,0-1 0,0 1 1,0 0-1,0 0 0,0 0 0,-1 0 1,1 0-1,0 1 0,0-1 0,-1 0 1,1 1-1,0-1 0,-1 1 0,0 0 1,1-1-1,-1 1 0,0 0 0,0 0 0,0 0 1,0 0-1,0 0 0,0 0 0,-1 0 1,1 0-1,0 3 0,2 8 192,0 1 0,2 22 0,-5-34-206,5 96 2346,-4-105-2382,1 1 0,0-1 0,1 0 0,-1 1-1,1 0 1,0 0 0,1 0 0,0 0 0,0 0-1,0 1 1,0-1 0,1 1 0,0 0 0,0 1-1,9-7 1,-3 4 4,0 1-1,0 0 0,0 0 1,0 2-1,1-1 1,0 1-1,0 1 1,14-2-1,5 0 42,3-1-2,41-12 1,-64 14-8,0 0 0,0 0-1,0-2 1,0 1 0,-1-1 0,0-1 0,13-10 0,-10 6 10,0-1 0,-1-1 1,12-15-1,-21 23-27,1 0 0,-1 0 0,0 0 0,0 0 0,0-1 0,-1 0 1,1 1-1,-1-1 0,-1 0 0,1 0 0,-1 0 0,1-9 0,-2 15 6,0 0 0,0 0 0,0-1 0,0 1 0,-1 0-1,1-1 1,0 1 0,0 0 0,0 0 0,0-1 0,0 1 0,0 0-1,0 0 1,0-1 0,-1 1 0,1 0 0,0 0 0,0-1 0,0 1 0,-1 0-1,1 0 1,0 0 0,0-1 0,-1 1 0,1 0 0,0 0 0,0 0 0,-1 0-1,1 0 1,0 0 0,0-1 0,-1 1 0,1 0 0,0 0 0,0 0-1,-1 0 1,1 0 0,0 0 0,-1 0 0,1 0 0,0 0 0,-1 0 0,1 0-1,0 1 1,0-1 0,-1 0 0,1 0 0,0 0 0,0 0 0,-1 0-1,1 0 1,0 1 0,0-1 0,-1 0 0,1 0 0,0 0 0,0 1 0,0-1-1,-1 0 1,-16 15 830,10-5-508,0-1 0,1 1 1,0 1-1,1-1 0,0 1 0,0 0 0,1 0 1,1 0-1,0 1 0,-2 16 0,1 6 276,1-1 0,3 51-1,0-80-600,0 1 0,1 0-1,-1-1 1,1 1 0,0-1 0,0 0 0,1 1-1,-1-1 1,1 0 0,0 0 0,0 0-1,0 0 1,1 0 0,-1 0 0,1-1 0,6 7-1,-5-7-28,0 0 1,1 0-1,0 0 0,-1 0 0,1-1 0,0 0 0,0 0 0,0 0 0,0-1 0,1 0 0,-1 0 1,0 0-1,1 0 0,5-1 0,-6 0-133,1 0 0,-1 0 0,1-1 0,-1 0 1,1 0-1,-1 0 0,1-1 0,-1 0 0,0 0 0,0 0 1,0-1-1,0 1 0,-1-1 0,7-5 0,2-3-1156,0-1 0,-1-1 0,14-18 1,19-28-5561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3:34.29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129 15 7314,'0'0'6688,"0"-3"-5475,0 2-1115,0 1 0,0-1 0,-1 1 0,1-1-1,0 1 1,0-1 0,0 1 0,0-1 0,-1 1 0,1-1-1,0 1 1,0-1 0,-1 1 0,1-1 0,0 1 0,-1-1-1,1 1 1,-1 0 0,1-1 0,0 1 0,-1 0-1,1-1 1,-1 1 0,1 0 0,-1-1 0,-1 1 33,1 0 0,0 1 0,0-1 0,0 0 0,0 1 0,0-1 0,0 1 0,-1-1 0,1 1 0,0-1 1,0 1-1,0 0 0,1 0 0,-1-1 0,0 1 0,-1 1 0,-32 33 1272,21-21-641,-24 20 0,35-32-721,2-2-38,-1 0 0,1 1 0,-1-1 0,0 1 1,1-1-1,-1 0 0,1 1 0,-1-1 0,0 0 1,1 0-1,-1 0 0,0 1 0,1-1 1,-1 0-1,0 0 0,0 0 0,1 0 0,-2 0 1,1-4-609,1-5 121,0 6 285,-1 0-1,1 0 0,0 0 0,0 0 0,0 0 0,0 0 0,1 0 0,-1 0 0,1 0 0,-1 0 0,1 0 1,0 0-1,1 0 0,-1 1 0,0-1 0,1 0 0,-1 1 0,4-5 0,0 5-501,-1-1-1,1 1 0,0 1 1,-1-1-1,1 1 1,0 0-1,0 0 0,0 0 1,8 0-1,13 0-4458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3:33.86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38 4353,'0'0'6868,"8"40"-5393,27 131 491,-22-95 241,4 94 1,-12-110-1443,-4-6 173,-1-51-680,0-8-102,-5-154-344,4-111-1910,2 255 2011,1 0 0,0 1 0,1-1 0,1 1 0,10-26-1,-13 36 97,1 0 0,-1 0 0,1 1-1,0-1 1,0 1 0,1-1 0,-1 1 0,1 0-1,0 0 1,0 0 0,0 0 0,0 1-1,0-1 1,0 1 0,1 0 0,-1-1-1,1 2 1,0-1 0,-1 0 0,1 1-1,0 0 1,0 0 0,0 0 0,0 0 0,7 0-1,-7 1 109,1 1 0,-1 0 0,1 0-1,-1 0 1,0 0 0,0 1-1,0 0 1,0 0 0,0 0 0,0 0-1,0 0 1,0 1 0,-1 0 0,1 0-1,-1 0 1,0 0 0,0 0 0,5 7-1,4 7 274,0 1 0,15 33-1,-23-43-274,28 62 834,29 97 0,-42-113-741,-10-37-178,-9-17-33,0 1 0,0-1 0,0 0 0,1 0-1,-1 1 1,0-1 0,1 0 0,-1 0 0,0 0 0,0 0 0,1 1 0,-1-1 0,0 0 0,1 0-1,-1 0 1,0 0 0,1 0 0,-1 0 0,0 0 0,1 0 0,-1 0 0,0 0 0,1 0-1,-1 0 1,0 0 0,1 0 0,-1 0 0,0 0 0,1 0 0,-1 0 0,0 0 0,1-1 0,-1 1-1,0 0 1,1 0 0,-1 0 0,0-1 0,0 1 0,1 0 0,-1 0 0,0-1 0,0 1 0,0 0-1,1 0 1,-1-1 0,0 1 0,0 0 0,0-1 0,0 1 0,0 0 0,1-1 0,-1 1-1,0 0 1,0-1 0,0 1 0,35-94-378,-29 79 304,3-4-117,0 0 0,19-28-1,-26 43 179,1 0 0,0 0 0,0 1 0,0-1 0,0 1 0,1 0 0,-1 0 0,1 0 0,0 1 1,0-1-1,0 1 0,0 0 0,0 0 0,0 0 0,1 0 0,-1 1 0,8-2 0,-8 3 39,0 0 0,0 1 1,0-1-1,0 1 0,0 0 0,0 0 0,0 0 1,-1 0-1,1 1 0,0 0 0,-1 0 1,1 0-1,-1 0 0,0 0 0,1 1 1,-1-1-1,0 1 0,-1 0 0,1 0 0,0 0 1,-1 0-1,0 0 0,3 4 0,6 12 113,-1 0 0,0 0 0,7 22 0,-11-26-58,12 35 177,17 73-1,-17-51-633,-17-82-1294,-1-144-7265,0 59 924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3:35.07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90 79 8090,'0'0'8991,"13"-13"-8500,-3 2-378,-7 7-63,1-1 0,0 1 0,0 0 0,0 0 0,0 0 0,1 1 0,0 0 0,-1 0 0,1 0 0,0 0 0,1 1 0,-1-1 0,0 1 0,1 1 0,-1-1 0,1 1 0,0 0 0,9-1 0,5 2 276,1 1 1,0 0 0,25 6 0,-39-6-271,-1 1 1,1 0-1,-1 1 1,0-1-1,0 1 1,1 0-1,-2 1 1,1 0-1,0 0 1,-1 0-1,0 0 1,0 1-1,8 9 0,-10-10-17,-1-1 0,0 1 0,0 0 0,-1-1 0,1 1 0,-1 0 0,0 0 0,0 0 0,0 0 0,0 1 0,-1-1 0,1 0 0,-1 8 0,0-11-35,-1 0 1,1-1 0,0 1-1,0 0 1,0 0 0,-1 0-1,1 0 1,0 0-1,-1 0 1,1-1 0,-1 1-1,1 0 1,-1 0-1,1-1 1,-1 1 0,1 0-1,-1-1 1,0 1-1,0 0 1,1-1 0,-1 1-1,-1 0 1,-26 8-25,-30-5-101,56-4 120,-81 0-419,83 1 422,-1 0 1,1 0-1,-1-1 1,1 1-1,-1 0 1,1 0-1,-1 0 1,1 0 0,0 0-1,-1 0 1,1 0-1,0 0 1,0 0-1,0 0 1,0 0-1,0 0 1,0 0-1,0 0 1,0 0-1,0 0 1,1 2-1,-1 2 33,0 0-10,1 0-1,0 0 0,0 0 0,0 0 0,0 0 1,1 0-1,0 0 0,0-1 0,0 1 0,4 4 1,34 47 322,-3-3 174,-32-44-361,-1 0 0,-1 0-1,0 1 1,0-1 0,-1 1 0,0 0-1,-1 0 1,0 0 0,-1 0-1,1 0 1,-3 14 0,2-20-133,-1-1 0,1 0 0,-1 1 0,0-1 0,0 0 0,0 0 0,0 1 0,0-1 0,-1 0 0,0 0 0,1 0 0,-1 0 1,0-1-1,0 1 0,-4 3 0,2-2-5,-1-1 0,1 1 0,-1-1 0,0 0 1,0-1-1,0 1 0,0-1 0,-10 3 0,3-2-93,0 0 0,1-1 0,-2-1 0,1 0 0,0 0 0,0-1 0,0-1 0,-16-2 0,21 0-130,0 1 0,1-1 1,-1 0-1,1 0 0,-1-1 0,1 1 0,0-2 0,1 1 1,-1 0-1,1-1 0,0 0 0,0-1 0,0 1 0,-6-11 0,-27-41-3918,10 3-1528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3:35.46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25 61 11987,'0'0'8665,"-4"-2"-8565,3 1-92,0 0 0,0 0-1,-1 1 1,1-1 0,0 0-1,0-1 1,0 1-1,0 0 1,0 0 0,1 0-1,-1 0 1,0-1 0,0 1-1,1 0 1,-1-1-1,1 1 1,-1-2 0,-1-30 141,2 31-137,0 1 1474,-1 3-1433,1 1 1,-1-1-1,1 1 1,0-1-1,0 1 0,0-1 1,0 1-1,1 3 1,0 6-360,-1-10 57,0 0 0,0 0 0,0 1 0,0-1 0,0 0 0,1 0 0,0 0 1,-1 0-1,1 0 0,0 0 0,0 0 0,0 0 0,0 0 0,0 0 1,0 0-1,1-1 0,-1 1 0,0 0 0,1-1 0,0 1 0,-1-1 0,4 3 1,24 16-6242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3:35.86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8042,'0'0'10801,"26"33"-10140,81 104-201,-75-89-138,-24-27 70,-7-14-235,-1-6-137,1 0 1,-1-1-1,0 1 1,0-1-1,0 1 0,0-1 1,0 1-1,0 0 0,1-1 1,-2 1-1,1 0 1,0-1-1,0 1 0,0-1 1,0 1-1,0-1 0,0 1 1,-1 0-1,1-1 0,0 1 1,0-1-1,-1 1 1,1-1-1,0 1 0,-1-1 1,1 1-1,-1-1 0,1 1 1,-1-1-1,1 0 0,-1 1 1,1-1-1,-1 0 1,1 1-1,-1-1 0,1 0 1,-1 0-1,1 1 0,-1-1 1,0 0-1,0 0 0,-29 0-194,17-1 180,-68 1-194,80 0 187,-1 0 0,1 0 0,0 1 0,0-1 0,0 0 0,0 1 1,0-1-1,0 1 0,0-1 0,-1 1 0,2-1 0,-1 1 0,0 0 0,0-1 0,0 1 0,0 0 0,0 0 1,0 0-1,1 0 0,-1 0 0,0 0 0,1 0 0,-1 0 0,1 0 0,-1 0 0,1 0 0,0 0 0,-1 0 1,1 2-1,-6 39 4,6-33-4,-1-3-12,-1 20-151,0 0 0,4 44 0,-2-69 80,1 1-1,-1-1 1,1 0 0,0 1-1,-1-1 1,1 0-1,0 0 1,-1 1-1,1-1 1,0 0-1,0 0 1,0 0-1,0 0 1,0 0-1,1 0 1,-1-1-1,0 1 1,0 0-1,0 0 1,1-1-1,-1 1 1,0-1-1,1 1 1,-1-1-1,1 0 1,-1 1 0,0-1-1,1 0 1,-1 0-1,3 0 1,1 0-330,-1 0 0,1 0 1,0 0-1,0-1 1,0 0-1,0 0 0,-1 0 1,7-2-1,-6 0-278,0 0 0,0 0 0,0-1 0,-1 1 0,6-6 0,-10 9 631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7:42.53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1824,'0'0'16821,"3"21"-15904,57 346 1820,-57-343-2643,-2-17-76,0 1-1,0 0 1,0-1-1,1 1 1,0-1-1,1 0 0,5 13 1,-8-20-38,0 0 1,0 0-1,0 0 1,0 0-1,0-1 1,0 1-1,0 0 1,0 0-1,0 0 1,0-1-1,0 1 0,0 0 1,1 0-1,-1 0 1,0 0-1,0-1 1,0 1-1,0 0 1,0 0-1,0 0 1,0 0-1,0-1 1,1 1-1,-1 0 1,0 0-1,0 0 1,0 0-1,0 0 1,0 0-1,1 0 0,-1-1 1,0 1-1,0 0 1,0 0-1,0 0 1,1 0-1,-1 0 1,0 0-1,0 0 1,0 0-1,1 0 1,-1 0-1,0 0 1,0 0-1,0 0 1,0 0-1,1 0 1,-1 0-1,0 0 0,0 0 1,0 0-1,1 1 1,-1-1-1,0 0 1,0 0-1,0 0 1,0 0-1,0 0 1,1 0-1,-1 1 1,0-1-1,0 0 1,0 0-1,0 0 1,0 0-1,0 1 1,45-260-4336,-41 240 4388,-2 7-82,1 0 1,0 0-1,0 1 1,8-17-1,-9 25 109,-1 1 0,0-1 1,1 1-1,-1 0 0,1 0 0,0-1 0,0 1 0,0 0 0,0 1 0,0-1 0,0 0 0,1 1 0,-1-1 1,0 1-1,1-1 0,0 1 0,-1 0 0,1 0 0,-1 0 0,1 1 0,0-1 0,0 1 0,-1-1 0,6 1 1,164-3 1660,-170 3-1682,0 0 0,0 0-1,0 1 1,0-1 0,0 1 0,0 0-1,0-1 1,0 1 0,0 0-1,0 0 1,-1 0 0,1 0 0,0 1-1,0-1 1,-1 0 0,1 1-1,-1-1 1,0 1 0,1 0 0,-1-1-1,0 1 1,0 0 0,0 0-1,0-1 1,1 4 0,2 6 76,0-1 0,-1 1 0,3 18 0,-4-18-9,74 327 1167,-72-325-1255,0 1 1,-2-1-1,0 1 0,0 0 1,-1 0-1,-2 27 0,0-40-38,1 0 0,-1 0 0,1 0 0,-1 0 0,0 0-1,1 0 1,-1 0 0,0-1 0,0 1 0,1 0 0,-1-1 0,0 1-1,0 0 1,0-1 0,0 1 0,0-1 0,0 0 0,0 1 0,0-1-1,0 0 1,0 1 0,0-1 0,-1 0 0,1 0 0,0 0 0,0 0 0,-1 0-1,-7 1-206,-100 19-4298,45-7-1078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3:36.36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4 417 4721,'0'0'11869,"0"14"-10919,0 23-632,-1-23-168,-1-24 166,2-145-463,0 137 107,1 1 1,1-1-1,1 1 0,0 0 0,1 0 0,8-21 1,-10 31 37,1 1 1,0-1-1,0 1 0,0 0 1,1-1-1,0 1 1,0 1-1,1-1 1,-1 1-1,1 0 0,0 0 1,1 0-1,-1 0 1,1 1-1,0 0 1,0 1-1,13-7 0,-14 9 70,0-1 0,-1 1 0,1 0 0,0 0 0,-1 0 0,1 1 0,0 0 0,0 0 0,0 0 0,-1 1 0,1-1 0,0 1 0,0 0 0,8 3 0,-6 0 39,-1-1-1,0 1 1,0-1 0,0 2-1,0-1 1,-1 1-1,0-1 1,0 2 0,6 6-1,2 3-56,2 5 80,1-2 1,35 31-1,-45-44-113,0 0-1,0-1 1,1 0-1,-1-1 1,1 1-1,0-1 1,0 0-1,0-1 1,0 0-1,0 0 1,1-1-1,-1 1 1,14-1-1,-19-1-16,4 0 6,0 0 0,-1 0 0,1 0-1,11-3 1,-15 2-4,0 0 0,1 0 0,-1 0-1,0-1 1,0 1 0,0 0 0,0-1 0,0 0-1,-1 1 1,1-1 0,0 0 0,-1 0 0,1 0 0,0-2-1,4-5 0,-1 0 0,0-1 0,0 1 0,-1-1-1,0 0 1,-1 0 0,3-14 0,-3 3-34,0 0 0,-1-35 0,-2 54 25,0 0-1,0 0 0,0-1 1,0 1-1,0 0 0,-1 0 1,1 0-1,-1 0 0,1 0 0,-1-1 1,0 1-1,0 0 0,0 1 1,0-1-1,0 0 0,-2-3 1,1 4 5,0 0-1,0 0 1,0-1 0,0 1 0,0 1 0,0-1 0,-1 0 0,1 0 0,0 1 0,0-1 0,0 1-1,-1 0 1,1 0 0,0 0 0,-4 0 0,3 0 24,-1 1 0,0-1 0,1 1 0,-1 0 0,1 0 0,-1 0 0,1 1 1,0-1-1,-1 1 0,1 0 0,0 0 0,0 0 0,0 0 0,0 0 0,1 1 0,-1-1 0,1 1 0,-1 0 0,1 0 0,0 0 0,0 0 0,0 0 0,0 0 0,-1 5 1,-4 7 245,2 1 0,-1-1 0,2 1 1,-3 20-1,2 0 419,2-1 0,1 40 0,2-68-648,0 1 1,0-1 0,1 1-1,-1-1 1,2 1 0,-1-1-1,1 0 1,0 1-1,1-1 1,-1 0 0,1 0-1,1-1 1,-1 1-1,1-1 1,1 0 0,-1 0-1,1 0 1,0 0 0,0-1-1,1 0 1,-1 0-1,13 8 1,-9-8-48,1 0 1,0 0-1,0-1 0,0-1 0,1 0 0,-1 0 1,1-1-1,-1 0 0,1-1 0,0-1 1,0 1-1,0-1 0,12-3 0,-18 3-100,-1-1-1,1 0 0,-1 0 0,1-1 0,0 1 1,-1-1-1,0 0 0,1 0 0,-1 0 1,0-1-1,0 0 0,-1 0 0,1 0 0,0 0 1,-1 0-1,0-1 0,5-5 0,1-5-1252,0 0 0,-1 0 0,10-26 0,-18 39 1214,21-53-6935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3:39.18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44 101 7770,'0'0'9378,"-1"-11"-7741,-23-8-450,21 13-1170,1 1-1,0-1 0,0 1 0,0-1 0,1 0 1,-1 1-1,1-1 0,1 0 0,-1 0 1,1-7-1,0 13 232,0 15 401,-1-6-692,1-8-40,0 1 0,-1-1-1,1 1 1,0-1-1,0 1 1,0 0-1,0-1 1,0 1 0,0 0-1,0-1 1,0 1-1,1-1 1,-1 1-1,1-1 1,-1 1 0,1-1-1,0 1 1,-1-1-1,1 1 1,0-1-1,0 0 1,0 1-1,0-1 1,0 0 0,0 0-1,0 0 1,3 2-1,24 3-4009,8-5-1977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3:39.55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93 1 7210,'0'0'7912,"-15"36"-5909,-45 121-377,56-146-1415,1 1 0,0-1 0,0 1 1,1 0-1,1 0 0,0 0 0,0 0 1,2 0-1,1 19 0,0-17-4,-2-9-174,1 1 1,0-1 0,0 0-1,1 1 1,-1-1 0,1 0-1,1 0 1,-1 0-1,0 0 1,1 0 0,0-1-1,0 1 1,1-1 0,-1 0-1,1 0 1,0 0-1,0 0 1,0-1 0,1 1-1,-1-1 1,1 0 0,-1-1-1,1 1 1,0-1-1,0 0 1,1 0 0,-1 0-1,0-1 1,0 0 0,1 0-1,-1 0 1,1-1-1,-1 1 1,1-1 0,-1-1-1,1 1 1,5-2-1,-7 1-42,1 0 0,-1-1 0,1 1 0,-1-1 0,0 0 0,0 0 0,0 0 0,0-1 0,0 1 0,-1-1 0,1 0 0,-1 0 0,0 0 0,1-1 0,-1 1 0,-1-1-1,5-5 1,3-9-152,0 0-1,12-32 1,-12 28-57,24-57-237,-33 76 437,-1 2 14,0 0 1,1 0 0,-1 0-1,0 0 1,1 0 0,-1 0-1,1 1 1,-1-1 0,1 0-1,-1 0 1,1 0 0,-1 1-1,1-1 1,0 0 0,0 1-1,-1-1 1,1 1 0,0-1-1,0 1 1,0-1-1,1 0 1,1 6 169,-1 6 136,0 0 1,-2 1 0,1 15 0,-1 2-6,1 20 140,36 511 2002,-35-543-2391,17 88 195,-15-91-288,0 0 0,0 0-1,2 0 1,0-1 0,8 15-1,-11-25-76,-1 1-1,1-1 1,-1 0 0,1 0-1,0 0 1,0 0-1,1-1 1,-1 1 0,0-1-1,7 3 1,-9-4-25,1 0-1,0 0 1,0-1 0,-1 1 0,1-1 0,0 1-1,0-1 1,0 0 0,0 0 0,0 0-1,-1 0 1,1 0 0,0 0 0,0 0-1,0-1 1,0 1 0,0-1 0,-1 1 0,1-1-1,0 0 1,-1 0 0,1 0 0,0 1-1,-1-2 1,1 1 0,-1 0 0,1 0-1,1-3 1,10-14-1563,0-1 0,-2-1 0,0 0 0,16-41 0,0-16-5011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3:39.93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79 1 9338,'0'0'8571,"-9"32"-7189,-1 5-1041,-5 15 139,2 0-1,-6 59 1,6 236 1997,14-286-2203,-1-54-264,2 30 29,-2-37-38,0 1-1,0 0 1,0 0 0,1 0 0,-1 0-1,0 0 1,1 0 0,-1 0-1,0-1 1,1 1 0,-1 0 0,1 0-1,-1-1 1,1 1 0,0 0 0,-1-1-1,1 1 1,0 0 0,0-1 0,-1 1-1,1-1 1,0 1 0,0-1 0,0 1-1,-1-1 1,1 0 0,0 1 0,0-1-1,0 0 1,0 0 0,1 0-1,-1 0-7,-1 0-1,1 0 0,-1 0 1,1 0-1,-1 0 0,1 0 1,0 0-1,-1 0 1,1-1-1,-1 1 0,1 0 1,-1 0-1,1-1 0,-1 1 1,1 0-1,-1 0 0,1-1 1,-1 1-1,0-1 0,1 1 1,-1 0-1,1-1 0,-1 1 1,1-2-1,4-15-239,-4 10 155,26-145-1427,8-35-187,-34 182 1724,0 0 0,1 1 0,-1-1 0,1 0 1,0 0-1,0 1 0,0-1 0,1 1 0,0-1 0,0 1 0,0 0 0,0 0 1,0 0-1,1 1 0,0-1 0,0 1 0,0 0 0,0 0 0,0 0 1,1 1-1,-1-1 0,1 1 0,-1 0 0,1 0 0,0 1 0,7-2 0,16-6 302,1 1-1,0 2 1,0 0 0,48-1-1,-76 7-277,-1 1 0,1-1 0,0 0 0,-1 1-1,1-1 1,-1 1 0,1 0 0,-1-1 0,1 1 0,-1-1 0,0 1-1,1 0 1,-1-1 0,0 1 0,1 0 0,-1-1 0,0 1 0,0 0 0,0 0-1,1-1 1,-1 1 0,0 0 0,0 0 0,0-1 0,0 1 0,0 0-1,-1 0 1,1 0 0,0 3 107,0 179 1041,-3-72-1120,3-109-71,1 1-1,-1-1 0,1 0 1,-1 1-1,1-1 1,0 0-1,0 0 0,0 1 1,0-1-1,0 0 0,1 0 1,-1 0-1,1 0 0,-1-1 1,1 1-1,-1 0 1,1-1-1,2 3 0,7 4-38,0-1-1,14 8 0,3 1-36,-15-6 50,0 0 1,0 1-1,-1 1 1,-1 0 0,0 0-1,-1 1 1,0 0-1,0 1 1,-2 0 0,0 1-1,0 0 1,-2 0-1,0 0 1,0 1 0,-2 0-1,0 0 1,0 0 0,1 29-1,-4-28 36,0 1 0,-1-1-1,-1 0 1,0 0 0,-8 32-1,7-43-11,0 0-1,0 0 0,-1-1 0,1 0 1,-1 1-1,0-1 0,-1 0 0,1 0 1,-1-1-1,0 1 0,0-1 0,-1 0 1,1 0-1,-1 0 0,0 0 0,0-1 1,0 0-1,0 0 0,-1 0 0,-6 2 0,-2-1-228,-1 0-1,1-1 0,-1-1 1,1 0-1,-1-1 0,0-1 1,-15-1-1,-5-1-1692,-59-13 1,24-3-2677,14 3-1504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3:40.34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0 232 11378,'0'0'9545,"18"-7"-8907,299-107 999,-241 88-1567,-1-1-33,124-26-1,-183 51-337,0 0 0,18 1 0,-33 1 190,0 1 1,0-1-1,-1 0 0,1 0 0,0 0 1,-1 1-1,1-1 0,0 0 0,-1 1 1,1-1-1,0 1 0,-1-1 0,1 1 1,-1-1-1,1 1 0,-1-1 0,1 1 1,-1 0-1,1-1 0,-1 1 0,1 0 0,-1-1 1,0 1-1,0 0 0,1-1 0,-1 1 1,0 0-1,0 0 0,0-1 0,0 1 1,0 0-1,0 0 0,0-1 0,0 1 1,0 0-1,0 0 0,0-1 0,0 1 1,0 0-1,-1 0 0,1 0 0,-1 5-781,-1 0 0,1 0 0,-1 0 0,-3 7 0,-21 29-4912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3:40.70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225 0 9482,'0'0'7034,"15"3"-6118,-10-2-835,3 0-1,0 0 0,-1 0 0,0 1 0,1 0 0,-1 1 0,0 0 0,0 0 0,0 0-1,0 1 1,-1 0 0,0 0 0,1 1 0,-2-1 0,11 11 0,-6-2 116,0 1-1,-1 0 1,0 1 0,-1 0 0,-1 0-1,-1 1 1,0 0 0,4 17 0,-4-4 330,-1-1 0,-1 1 0,0 54 0,-4-66-306,1-1-2,-1 1 0,-1 0 0,-1-1 0,0 1 0,-5 17 0,6-29-196,-1-1-1,0 1 1,0-1-1,0 0 1,0 0-1,-1 0 1,1 0-1,-1-1 0,0 1 1,0-1-1,0 1 1,-1-1-1,1 0 1,-1-1-1,0 1 1,1 0-1,-1-1 1,-1 0-1,1 0 0,0 0 1,0-1-1,-1 1 1,-6 1-1,1-1-150,-1 0 0,1 0 1,0-1-1,0-1 0,0 1 0,-1-2 0,1 1 0,0-1 0,0-1 0,0 0 0,0-1 0,0 1 0,0-2 0,0 0 1,1 0-1,0 0 0,0-1 0,0-1 0,0 1 0,-10-10 0,-4-9-1871,1 0-1,1-2 1,-18-29-1,3-6-5782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3:41.15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6857,'0'0'16129,"90"0"-15793,57 0-1445,-145 0 948,-1 0 0,1 0-1,0 0 1,-1 0 0,1 0 0,-1 0 0,1 0 0,0 1 0,-1-1 0,1 0 0,-1 1 0,1-1 0,-1 1 0,1 0-1,-1 0 1,1-1 0,-1 1 0,0 0 0,1 0 0,-1 0 0,0 0 0,0 1 0,0-1 0,0 0 0,0 0 0,0 1-1,0-1 1,0 1 0,1 2 0,-1 2-853,0 0 0,-1 0 1,0 0-1,1 0 0,-2 0 0,-1 12 0,2-15 536,-6 34-6542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3:41.54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7906,'0'0'10418,"97"30"-10418,-45-30-272,8 0-1473,-12 0-2199,-10 0-6107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3:42.22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23 188 3385,'0'0'7264,"-4"-30"-6049,-11-90-52,12 92-522,4 22 34,0 6-562,0-1 0,1 1-1,-1-1 1,0 1 0,0 0 0,1-1 0,-1 1-1,0 0 1,0 0 0,1 0 0,-1 0-1,0 0 1,0 0 0,1 0 0,-1 1 0,0-1-1,0 0 1,1 1 0,-1-1 0,0 1 0,0-1-1,0 1 1,0 0 0,2 1 0,1 0 90,-1 1 1,0 0 0,0 0-1,0 0 1,0 0-1,4 6 1,8 15 402,-2 1-1,0 1 1,-1 0 0,13 46 0,19 116 1054,-36-138-1173,-2 1 0,0 56 1,-10-271-838,1-91-1035,4 240 1309,0 1 0,1-1 1,0 1-1,2 0 1,6-23-1,-8 34 71,-1 0 0,0-1-1,1 1 1,0 0 0,0 0-1,0 0 1,0 0 0,0 0-1,0 0 1,1 0 0,-1 1-1,1-1 1,0 1 0,0 0-1,0 0 1,0 0-1,0 0 1,1 1 0,-1-1-1,0 1 1,1 0 0,-1-1-1,1 2 1,-1-1 0,1 0-1,0 1 1,3 0 0,-3 0 41,-1 1-1,1 0 1,-1 0 0,1 0 0,-1 1 0,1-1 0,-1 1-1,0 0 1,0 0 0,0 0 0,0 0 0,0 0 0,0 1-1,-1 0 1,1-1 0,-1 1 0,0 0 0,1 0 0,-1 0-1,2 5 1,7 11 169,0 2 0,8 22-1,-13-29-170,14 41 411,21 83 0,-39-129-421,-2-8-23,0 0 1,0 0-1,0 1 1,1-1-1,-1 0 0,0 0 1,0 0-1,1 0 1,-1 0-1,1 0 1,-1 0-1,1 0 1,0 0-1,-1 0 1,1 0-1,0 0 1,-1 0-1,1 0 1,0-1-1,0 1 1,0 0-1,1 1 1,0-3-8,-1 0 1,0 0-1,0 0 1,0 0-1,0-1 1,0 1-1,0 0 1,0 0-1,0-1 1,0 1-1,0 0 0,-1-1 1,1 1-1,-1-1 1,1 1-1,-1-1 1,1 1-1,-1-2 1,12-31-48,20-39 0,-25 59 11,1-1-1,1 1 0,0 1 1,1 0-1,13-14 1,-20 24 37,-1 0 1,1 1 0,0-1 0,0 1 0,0 0 0,0 0 0,0 0-1,1 0 1,-1 1 0,1-1 0,-1 1 0,1 0 0,-1 0 0,1 0 0,0 1-1,-1-1 1,1 1 0,0 0 0,-1 0 0,1 0 0,0 0 0,0 1-1,-1-1 1,1 1 0,6 2 0,-3 0 13,-1 0-1,0 1 1,0 0 0,0 0-1,0 0 1,0 1 0,-1-1-1,0 1 1,0 0 0,0 1 0,-1 0-1,5 6 1,11 24-35,-2-1 0,-1 2 0,22 74 0,-31-87-182,-7-20-147,0 0 1,1 0 0,0 0-1,-1 0 1,2 0 0,-1-1-1,0 1 1,5 5 0,-5-8-174,-1 1 0,1-1 1,0 0-1,0 0 0,-1 1 1,1-1-1,0 0 0,0-1 1,0 1-1,0 0 0,0 0 1,3-1-1,14 2-5669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3:42.99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191 70 8026,'0'0'7263,"-1"-24"-5372,0 22-1781,-1 0 0,1-1-1,-1 1 1,1 0 0,-1 0 0,0 0 0,0 0 0,0 0 0,0 0 0,0 1 0,-4-3 0,6 2 964,0 2-1044,0 0 0,-1-1 1,1 1-1,0 0 0,0 0 0,0 0 1,0-1-1,0 1 0,0 0 1,0 0-1,0 0 0,0-1 0,0 1 1,0 0-1,0 0 0,0 0 0,0-1 1,0 1-1,0 0 0,0 0 0,0 0 1,0-1-1,0 1 0,0 0 1,0 0-1,0 0 0,0-1 0,0 1 1,0 0-1,1 0 0,-1 0 0,0 0 1,0-1-1,0 1 0,0 0 0,0 0 1,1 0-1,-1 0 0,0 0 1,0 0-1,0-1 0,0 1 0,1 0 1,-1 0-1,0 0 0,0 0 0,0 0 1,1 0-1,-1 0 0,0 0 1,19-4 137,0 2 1,0 0-1,0 1 1,34 2-1,-10 0 424,-39-1-563,0 0 0,1 1-1,-1-1 1,0 1-1,0-1 1,0 1 0,0 1-1,0-1 1,0 1-1,0-1 1,-1 1 0,1 0-1,0 0 1,-1 1-1,0-1 1,1 1 0,-1-1-1,0 1 1,0 0-1,-1 1 1,1-1 0,-1 0-1,1 1 1,-1-1-1,0 1 1,0 0 0,-1-1-1,1 1 1,-1 0-1,0 0 1,0 0 0,0 0-1,0 8 1,0-5-11,0 0 0,0 0 0,-1-1 0,-1 1 0,1 0 0,-1 0 0,0-1 0,0 1 0,-1-1 0,0 1-1,0-1 1,-1 1 0,1-1 0,-1 0 0,-1 0 0,1-1 0,-1 1 0,0-1 0,0 1 0,-1-1 0,1 0 0,-1-1 0,0 1 0,-1-1 0,1 0 0,-1-1 0,0 1 0,0-1 0,0 0 0,-8 3 0,9-4-55,0-1 0,0 1 0,0-1 0,0 0 0,0 0 0,-7-1 0,9 1-185,7 0 49,14 2 119,-9 0 65,0 0 1,-1 0-1,1 1 0,-1 0 1,0 0-1,0 1 1,0 0-1,10 9 0,-4-2 19,-2 0 0,0 0 0,17 22-1,-26-29 25,0-1 0,-1 1 0,1-1 0,-1 1 0,0 0 0,0 0 0,0 0 0,-1 0 0,0 0 0,0 0 0,0 0 0,-1 0 0,1 9 0,-1-11-29,-1 0 0,1 0 0,-1 0-1,1 0 1,-1 0 0,0-1 0,0 1 0,0 0 0,0-1 0,-1 1-1,1-1 1,-1 1 0,1-1 0,-1 0 0,0 1 0,0-1-1,0 0 1,0 0 0,0 0 0,-1-1 0,1 1 0,-1 0-1,1-1 1,-1 0 0,-2 2 0,-5 0-25,0 0 0,-1-1 0,1 0 0,-1 0 0,1-1-1,-1 0 1,0-1 0,1 0 0,-18-3 0,14 1-131,1-1 0,-1 0 0,0-1 0,1-1 0,0 0 0,-21-11 0,17 5-550,0 0-1,1-2 1,0 0-1,1 0 1,-14-17-1,-31-42-5160,21 18-2080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18:33.637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314 0 656,'0'0'5943,"5"0"-4972,18 0 272,-18 0 1652,-20 10-2707,10 1-1217,4-6-662,0 0 0,0 0 1,0 0-1,1 0 0,-1 7 0,4 7 2236,1-13-2187,3-2 6885,-7-4-5002,1 0 1,-1 0-1,1 0 1,-1 0-1,0 0 1,1 0-1,-1 0 1,0-1-1,1 1 1,-1 0-1,0 0 1,0 0-1,1-1 1,-1 1 0,0 0-1,1 0 1,-1 0-1,0-1 1,0 1-1,0 0 1,1-1-1,-1 1 1,0 0-1,0-1 1,0 1-1,0 0 1,1-1-1,-1 1 1,0 0-1,0-1 1,0 1-1,0 0 1,0-1-1,0 1 1,0 0-1,0-1 1,0 1-1,0 0 1,0-1-1,0 0 1,0 0-180,1-1 1,-1 1-1,1-1 1,0 1-1,0-1 1,-1 1-1,1 0 1,0-1-1,0 1 1,1 0-1,-1 0 1,0 0-1,0 0 1,0 0-1,1 0 0,-1 0 1,1 0-1,-1 0 1,1 1-1,-1-1 1,1 0-1,-1 1 1,1-1-1,-1 1 1,3 0-1,6-3 293,0 1-1,20-2 0,82 3 974,-61 1-585,-50 0-720,-1 1 1,1-1-1,-1 0 0,1 0 0,0 0 0,-1 1 1,1-1-1,-1 0 0,1 0 0,-1 1 0,1-1 1,-1 1-1,1-1 0,-1 0 0,1 1 0,-1-1 1,0 1-1,1-1 0,-1 1 0,0-1 1,1 1-1,-1-1 0,0 1 0,0-1 0,1 1 1,-1 0-1,0-1 0,0 1 0,0-1 0,0 1 1,0 0-1,0 0 0,0 26 255,0-18-190,0-4-72,-1-1 0,1 1 0,-1-1 0,0 1 0,-1-1-1,1 1 1,-1-1 0,1 0 0,-1 0 0,-1 0-1,1 0 1,0 0 0,-5 5 0,-5 4 6,0 0 1,-17 14-1,14-14-15,11-10-10,0 1 0,0-1 0,-1 0 0,1 0-1,-1 0 1,0 0 0,1-1 0,-1 0-1,0 0 1,0 0 0,-9 1 0,137-2 1,-121-1 10,1 0 0,0 1 0,0-1-1,-1 1 1,1 0 0,0 0 0,-1 0-1,1 0 1,-1 0 0,1 1 0,-1-1-1,0 1 1,1-1 0,-1 1 0,0 0-1,0 0 1,0 0 0,-1 0 0,1 0-1,0 0 1,-1 1 0,1-1 0,-1 1-1,0-1 1,0 1 0,0-1 0,0 1-1,1 4 1,0 4 116,0-1 0,-1 1-1,0 0 1,-1-1 0,0 1 0,-2 13-1,1-20-57,0 1 0,0 0-1,-1-1 1,0 1 0,1-1 0,-1 1-1,0-1 1,-1 0 0,1 0-1,-1 0 1,0 0 0,0 0-1,0 0 1,-1-1 0,1 0-1,-1 0 1,0 0 0,0 0 0,0 0-1,0-1 1,0 1 0,0-1-1,-9 2 1,-1 1 54,0 0 0,0-2 1,0 0-1,-1 0 0,0-2 0,-23 1 0,12-2-31,11 1-70,-1 0 0,1-2 0,0 0 0,1 0 0,-1-2-1,0 0 1,-21-7 0,27 6-55,-1 0 0,0 1 0,0 0 0,0 1 0,-13-2 0,17 3-124,0 1 0,-1 0 0,1 1 0,0 0 0,0 0 0,-1 0 0,1 0 0,0 1 0,-8 3 0,5 0-626,-1-1 0,1 2 0,0-1 0,1 1 0,-9 7 0,-41 45-9081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3:43.36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30 30 7258,'0'0'7687,"0"8"-6850,-1 23-226,1-30-583,1 0 0,-1-1 1,0 1-1,1-1 0,-1 1 0,1-1 0,-1 1 1,0-1-1,1 1 0,-1-1 0,1 0 1,-1 1-1,1-1 0,0 0 0,-1 1 0,1-1 1,-1 0-1,1 0 0,0 1 0,-1-1 1,1 0-1,-1 0 0,1 0 0,0 0 1,-1 0-1,1 0 0,0 0 0,-1 0 0,1 0 1,0 0-1,-1 0 0,1 0 0,-1-1 1,1 1-1,0 0 0,-1 0 0,1-1 0,-1 1 1,1 0-1,-1-1 0,1 1 0,-1 0 1,1-1-1,-1 1 0,1-1 0,-1 1 1,1-2-1,1-8 106,0-1 0,-1 1 0,-1-1-1,0-10 1,0 14 136,0 7-211,-1 0 0,1 0 1,0 0-1,-1 0 0,1 0 0,-1 0 1,1 0-1,0 0 0,-1 0 1,1 0-1,0 0 0,-1 0 0,1 0 1,-1 1-1,1-1 0,0 0 1,-1 0-1,1 1 0,0-1 1,0 0-1,-1 0 0,1 1 0,0-1 1,0 0-1,-1 1 0,-6 8 175,1 0-1,0 0 1,1 1-1,0-1 0,-5 14 1,8-17-214,0 0 0,0-1-1,0 1 1,1 0 0,0 0 0,0 0 0,0 0 0,1 0 0,0 0 0,0 0-1,2 11 1,-1-15-134,0-1-1,1 1 0,-1-1 0,0 1 1,0-1-1,1 0 0,-1 0 0,0 0 1,1 1-1,-1-1 0,1 0 0,0-1 1,-1 1-1,1 0 0,0 0 0,-1-1 1,1 1-1,0-1 0,0 0 0,0 1 1,-1-1-1,1 0 0,0 0 0,0 0 1,2 0-1,1 0-392,35 1-4331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3:44.58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62 1568,'0'0'13511,"21"6"-11940,-2-1-1197,-9-4-228,-1 1-1,0 1 1,0 0-1,0 0 0,0 0 1,-1 1-1,1 1 1,-1-1-1,0 1 0,0 1 1,-1 0-1,1 0 1,9 10-1,4 8 304,-1 0 1,22 37-1,-36-52-321,-1 1 1,0-1-1,-1 1 1,0 1 0,0-1-1,-1 0 1,0 1-1,-1 0 1,-1 0-1,2 14 1,-3-24-115,0 1 0,0-1 0,0 1 0,0-1 0,0 1 0,0-1 0,0 1 0,0-1 0,-1 1 0,1-1 0,-1 1 0,1-1 0,-1 1 0,1-1 0,-1 0 0,0 1 1,0-1-1,1 0 0,-1 0 0,-2 2 0,1-2-28,-1 0 1,1 0-1,-1-1 1,1 1-1,-1-1 1,1 1-1,-1-1 1,1 0-1,-1 0 1,-3-1-1,-2 1-24,-106 0-746,113 0 778,0 0 1,1 0 0,-1 1-1,0-1 1,1 0-1,-1 0 1,0 0-1,1 1 1,-1-1-1,0 0 1,1 1 0,-1-1-1,1 1 1,-1-1-1,1 1 1,-1-1-1,1 1 1,-1-1 0,1 1-1,-1-1 1,1 1-1,-1-1 1,1 1-1,0 0 1,0-1-1,-1 1 1,1 0 0,0-1-1,0 1 1,0 0-1,-1-1 1,1 2-1,-1 28-22,2-21 14,-1-4-4,-1 5-15,1 0 0,1-1 0,0 1-1,4 16 1,-4-23-44,0 0-1,0 0 0,0 0 0,0-1 1,1 1-1,-1 0 0,1-1 0,0 0 1,0 1-1,0-1 0,0 0 0,0 0 1,1 0-1,-1 0 0,0 0 0,1 0 1,0-1-1,-1 1 0,6 1 0,-3-1-197,0 0-1,0-1 0,0 1 0,1-1 0,-1 0 0,0-1 1,0 1-1,1-1 0,-1 0 0,0 0 0,0-1 0,1 0 1,-1 0-1,0 0 0,0 0 0,0-1 0,0 0 0,0 0 1,8-4-1,1-4-781,0 0 0,-1-1-1,0-1 1,18-20 0,10-9-905,-40 40 2013,0 0-1,0 0 1,0 0-1,1 0 0,-1 0 1,0 1-1,0-1 0,1 0 1,-1 1-1,0-1 1,1 1-1,-1-1 0,1 1 1,1-1-1,-2 1 46,-1 1 0,1-1 0,-1 0 0,1 0 1,-1 0-1,1 1 0,-1-1 0,1 0 0,-1 1 0,1-1 0,-1 0 0,0 1 0,1-1 1,-1 0-1,0 1 0,1-1 0,-1 1 0,0-1 0,1 1 0,-1-1 0,0 1 0,0-1 1,1 1-1,-1-1 0,0 1 0,0-1 0,0 1 0,0-1 0,0 1 0,0-1 0,0 1 1,0-1-1,0 1 0,0-1 0,0 2 0,2 15 1975,-1-17-2003,0-1 1,-1 0-1,1 1 0,0-1 1,-1 0-1,1 0 0,0 1 1,-1-1-1,1 0 1,-1 0-1,1 0 0,-1 0 1,0 0-1,1 0 0,-1 0 1,0 0-1,0 0 0,0 0 1,0-1-1,12-34-333,22-48 0,-26 68 172,0 1 0,1 0 0,1 0 0,0 1 0,18-19 0,-24 29 89,-1 1-1,1 0 1,-1 0 0,1 0 0,0 1 0,0-1 0,0 1 0,1 0-1,-1 0 1,0 1 0,7-3 0,0 2 182,1 1 0,0 0 0,16 1 1,-25 0-62,1 0 0,0 1 0,-1 0 0,1-1 0,0 2 0,-1-1 1,1 0-1,-1 1 0,1-1 0,-1 1 0,0 0 0,0 0 1,6 5-1,2 3 222,0 1 1,12 15 0,11 11-85,-28-31-222,1-1-1,-1 1 1,1-1 0,0-1 0,0 1 0,0-1 0,1 0 0,0-1 0,0 0 0,0 0 0,0-1 0,0 0 0,0 0 0,0-1 0,1 0 0,-1 0 0,1-1 0,-1 0 0,0-1 0,1 0 0,8-2 0,-11 1-29,-1 0 1,0-1-1,1 1 0,-1-1 0,0-1 1,-1 1-1,1-1 0,-1 1 1,1-1-1,-1 0 0,0-1 0,-1 1 1,7-10-1,0-2 1,-1 0 0,0 0 0,7-21 0,-8 16-106,-2 0 0,0 0 0,-1 0 0,-1-1 0,-2 0 0,1-35 0,-2 55 91,-1 1 0,0 0-1,-1 0 1,1-1 0,0 1 0,0 0-1,0-1 1,-1 1 0,1 0-1,-1 0 1,1 0 0,-1-1 0,1 1-1,-1 0 1,0 0 0,0 0-1,1 0 1,-1 0 0,0 0-1,0 0 1,0 0 0,0 1 0,-2-2-1,2 1 28,-1 1 0,1-1-1,-1 1 1,1 0 0,-1-1-1,0 1 1,1 0 0,-1 0-1,1 0 1,-1 0 0,1 1-1,-1-1 1,0 0 0,1 1 0,-1-1-1,1 1 1,0-1 0,-1 1-1,1 0 1,-1-1 0,-1 3-1,-1 0 89,0-1 0,1 2-1,0-1 1,0 0-1,0 1 1,0-1 0,0 1-1,0 0 1,1 0 0,-3 5-1,-18 48 1139,11-17-505,1 1 0,2 1 0,2 0 0,2 0 0,2 0 0,2 43 1,1-77-709,0-1 1,0 1-1,1 0 1,0-1-1,1 1 1,0-1 0,0 1-1,0-1 1,1 0-1,0 0 1,6 10-1,-6-13-30,0-1-1,0 1 0,1 0 0,-1-1 0,1 0 1,-1 0-1,1 0 0,0 0 0,0-1 0,0 0 1,1 1-1,-1-1 0,0-1 0,1 1 0,-1-1 1,1 0-1,0 0 0,-1 0 0,8 0 0,-9 0-66,0-1 1,0 0-1,0 1 0,0-1 0,0 0 0,0-1 0,0 1 0,0 0 0,0-1 1,0 0-1,-1 1 0,1-1 0,0-1 0,0 1 0,0 0 0,-1-1 1,1 1-1,-1-1 0,1 0 0,-1 1 0,0-1 0,1-1 0,-1 1 1,0 0-1,0 0 0,-1-1 0,1 1 0,1-4 0,6-14-1242,-1-1-1,-1-1 0,0 1 1,-2-1-1,3-24 1,-5-23-6426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4:05.67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0 325 5097,'0'0'4649,"3"-29"-4154,9-95 402,-9 95-366,8-33-1,-8 51-291,1 0-1,0 1 0,0-1 1,8-11-1,-12 21-173,1-1 0,0 1 1,0 0-1,0 0 0,0-1 0,0 1 1,0 0-1,0 0 0,0 0 1,0 0-1,2-1 0,5 3 767,-2 13 328,-2 11-551,-1 1 1,-1 0-1,-1-1 0,-3 27 0,1 4-54,0 93 591,10 275 889,-8-415-2044,0 7-54,1-1-1,5 18 1,-5-31-1488,0-7 524,1-14-1032,-3-34-1858,0-9-748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4:06.15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32 142 10546,'-5'30'1763,"-17"158"229,19-139-1020,2-1 0,9 83 0,0-90-670,3 0 0,1-1 0,1-1 0,3 0 0,1-1 0,2 0 0,1-2 0,34 45 0,-40-60-172,2 0 1,1-2-1,1 0 1,0 0-1,1-2 1,29 20-1,-37-30-90,-1 0 0,2-1-1,-1 0 1,0-1 0,1 0 0,0-1-1,0-1 1,1 0 0,-1 0 0,1-1 0,-1-1-1,1 0 1,-1-1 0,23-2 0,-26 1-17,0 0 1,0-1-1,0-1 1,-1 0-1,1 0 1,-1 0-1,0-1 1,0 0-1,0-1 1,-1 0-1,1 0 1,6-7-1,-5 3-10,0 0-1,-1-1 0,0 0 0,-1 0 0,0-1 0,-1 0 0,10-21 0,-5 0 11,0-1 0,-2 0-1,-2-1 1,-1 0 0,2-56-1,-5 24 26,-3 0 0,-12-97 0,6 122-35,-1 0 0,-3 1 0,-1 0 0,-2 1 0,-21-45 0,26 68 13,0 0 1,-1 1-1,-1 0 1,-1 0-1,0 2 1,-14-15-1,17 20 48,-1 1-1,1 0 1,-2 0-1,1 1 1,-1 0 0,0 1-1,0 0 1,-1 1-1,1 0 1,-15-3 0,12 3 31,-1 1 0,0 1 0,-1 0 1,1 2-1,0-1 0,0 1 0,-19 3 1,24-1-28,0 0 1,0 1 0,0 0 0,0 0 0,0 0 0,1 2 0,-1-1 0,1 1 0,0 0 0,0 0 0,-12 13 0,3-2-6,2 2 0,0 0 0,1 0 1,0 2-1,2-1 0,0 2 0,2 0 0,0 0 0,-9 28 0,10-18-684,1 1 0,-5 33-1,8-26-2836,0 53-1,5-31-6418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3:48.75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6977,'0'0'8414,"7"41"-6816,1 5-1086,33 222 2078,-10 80 703,-16-162-2222,-15-184-1056,1 18 59,8 35 1,-9-55-75,2 5-5,1-14-70,1-353-2442,-5 203 1914,0 156 602,1 1-1,0-1 0,0 0 0,0 1 1,0-1-1,1 0 0,-1 1 1,1-1-1,-1 0 0,1 1 0,0-1 1,0 1-1,0-1 0,0 1 1,1 0-1,-1-1 0,1 1 0,-1 0 1,1 0-1,0 0 0,0 0 1,0 0-1,0 0 0,0 1 0,0-1 1,0 1-1,4-3 0,40-19 117,83-31 0,-23 11-42,-72 27-21,-24 10-31,0 1 0,0 0 1,0 0-1,1 1 0,0 1 0,0 0 0,0 0 0,13-1 1,-23 10 571,-1 18-277,-6 224 1322,1-100-1422,5-139-197,1-9-23,-1 1 1,0-1 0,0 0 0,1 1-1,-1-1 1,0 1 0,1-1 0,-1 0 0,1 1-1,-1-1 1,0 0 0,1 1 0,-1-1-1,1 0 1,-1 0 0,1 1 0,-1-1-1,1 0 1,-1 0 0,1 0 0,-1 0 0,1 0-1,-1 0 1,1 0 0,-1 0 0,1 0-1,-1 0 1,1 0 0,0 0 0,0 0-1,18-2-17,10-11 17,-25 11 4,0-1 0,0 1 1,1 0-1,-1 1 0,1-1 0,8-1 1,-8 3-1,0 0 0,1 0 1,-1 0-1,0 1 1,0 0-1,1 0 1,-1 0-1,0 0 0,0 1 1,0 0-1,0 0 1,-1 1-1,1-1 1,0 1-1,-1 0 0,0 0 1,5 5-1,5 5 2,0 1-1,-1 0 1,16 24-1,-12-12 37,0 1 1,-1 1-1,-2 0 0,-1 1 1,-1 0-1,12 46 1,-14-32 46,-2 1 1,-1 0 0,1 89 0,-8-103-71,1-15-1,-1 0 1,0 0-1,-1 0 0,-5 22 1,6-34-25,-1 1 1,0-1 0,-1 0 0,1 1-1,0-1 1,-1 0 0,0 0-1,0 0 1,0 0 0,0 0 0,0-1-1,-1 1 1,1-1 0,-1 1-1,0-1 1,1 0 0,-1 0 0,0 0-1,0 0 1,-1 0 0,1-1 0,0 0-1,-7 3 1,-1-3-223,1 1 1,-1-2-1,-16 1 0,-12-2-1148,1-2-1,-1-1 0,-37-9 1,-18-10-4720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3:49.15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1 143 5945,'0'0'16009,"32"-7"-14915,5-2-846,175-36 562,169-15-496,-301 48-302,-67 10-130,1-1-361,0 1 1,0 1-1,0 0 1,0 1 0,19 1-1,-32-1 406,-1 0 0,0 1 0,0-1 0,0 0 0,1 0 0,-1 0 0,0 0 0,0 0 0,0 0 0,0 0 0,0 0 0,1 0 0,-1 1 0,0-1 0,0 0 0,0 0 0,0 0 0,0 0 0,0 0 0,1 1 0,-1-1 0,0 0 0,0 0 0,0 0-1,0 0 1,0 1 0,0-1 0,0 0 0,0 0 0,0 0 0,0 1 0,0-1 0,0 0 0,0 0 0,0 0 0,0 0 0,0 1 0,0-1 0,0 0 0,0 0 0,0 1 0,-3 20-4449,-9 8-818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3:49.60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161 0 904,'0'0'14398,"2"3"-13759,1-1-484,0 0 0,0 0 0,0 0 1,0 0-1,1 0 0,-1-1 0,1 1 1,-1-1-1,1 0 0,-1 0 0,6 0 1,30 12 688,-17-1-614,0 0 1,-1 2-1,-1 1 0,0 0 1,-1 1-1,-1 2 0,0 0 1,18 24-1,-25-27-14,0 1 0,-1 0 0,-1 0 0,-1 1 1,0 0-1,-1 1 0,-1-1 0,-1 1 0,0 1 0,-2-1 0,3 30 0,-5-41-141,0 9 129,0 0 1,-1 1-1,-1-1 0,-3 20 0,3-32-178,0 1 0,-1-1 0,1 1 0,-1-1 1,0 0-1,0 0 0,0 0 0,0 0 0,-1 0 0,0 0 0,0 0 0,0-1 0,0 0 0,0 1 1,-1-1-1,0-1 0,1 1 0,-1 0 0,-6 2 0,1-1-18,0 0 0,0-1 0,0 0 1,-1-1-1,1 0 0,-1-1 0,1 0 0,-1 0 1,1-1-1,-1 0 0,-11-2 0,8 1-80,1-1 1,-1-1-1,1 0 0,0-1 1,0-1-1,0 1 1,1-2-1,-12-6 0,8 1-281,-1 0-1,2 0 0,0-2 1,0 0-1,-21-27 1,9 6-2559,-29-53 0,16 18-3030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3:50.16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68 720,'0'0'15794,"14"-1"-14367,258-48 1264,-157 33-3156,-115 16 361,1-1 0,-1 1 0,1 0 0,-1 0 1,1 0-1,-1 0 0,1 0 0,-1 0 0,1 0 0,-1 0 0,1 0 0,-1 0 0,1 0 1,-1 0-1,1 1 0,-1-1 0,1 0 0,-1 0 0,1 0 0,-1 1 0,1-1 0,-1 0 1,0 0-1,1 1 0,-1-1 0,1 0 0,-1 1 0,0-1 0,1 1 0,-1-1 0,0 0 1,0 1-1,1-1 0,-1 1 0,0 0 0,0 1-192,0-1 1,0 0-1,0 1 0,0-1 0,-1 0 1,1 1-1,-1-1 0,1 0 0,-1 1 1,1-1-1,-1 0 0,0 0 0,-1 2 1,-23 23-5287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3:50.57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1712,'0'0'15476,"108"54"-15476,-45-54-384,-7-20-2009,-7 3-4320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3:50.98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3881,'0'0'6693,"12"33"-4934,37 113-32,-39-113-535,10 66-1,-14-57-545,15 69 1241,-6 0-1,1 122 1,-16-247-1790,-1 1 0,-5-20 0,-1-8-116,-1-203-426,8 188 267,0 12-15,2 0-1,12-68 0,-12 99 162,1 0-1,0-1 1,1 1-1,1 0 1,0 1-1,1-1 0,0 1 1,1 0-1,1 1 1,-1 0-1,2 0 0,14-15 1,-19 22 26,0 1 1,0 0-1,0 0 0,1 1 0,-1-1 1,1 1-1,0 0 0,0 0 1,0 0-1,8-1 0,-11 3 19,1-1 0,-1 1-1,1 0 1,-1 0 0,1 0 0,-1 0-1,1 0 1,0 1 0,-1-1 0,1 1-1,-1 0 1,0-1 0,1 1-1,-1 0 1,0 0 0,1 1 0,-1-1-1,0 0 1,0 1 0,0 0-1,0-1 1,0 1 0,2 2 0,2 5 81,-1 0 1,1 0-1,-1 0 0,-1 0 1,7 20-1,11 54 380,-17-64-369,9 56 346,-2 1 0,-4 0-1,-1 102 1,-7-239-649,3-1-1,13-73 1,-10 107 51,0 0-1,2 0 1,1 1-1,2 0 1,0 1 0,30-50-1,-35 67 134,0 1 0,0-1 0,1 1 0,0 0 0,9-8 0,-12 13 12,0 0 1,0 1-1,0-1 1,1 1-1,-1 0 1,0 0-1,1 0 1,-1 1-1,1-1 1,0 1-1,0 0 1,-1 1-1,7-1 1,-8 1 30,0 0-1,0 0 1,0 0-1,0 1 1,0 0 0,0-1-1,0 1 1,0 0-1,0 0 1,0 1 0,0-1-1,0 0 1,0 1 0,4 3-1,-2-1 31,-1 1 0,0-1-1,1 1 1,-2 0-1,1 0 1,0 0 0,2 6-1,4 10 92,-1 0 0,-1 1-1,6 24 1,-13-40-144,12 46 165,-2 2 1,4 60 0,-2 111-274,-11-184-20,-2-35-162,0 0 0,1 0 1,-1 0-1,1 0 1,1 0-1,2 8 1,-4-13 29,1 0 0,-1 0 1,1 0-1,0 0 1,-1-1-1,1 1 1,0 0-1,0 0 0,-1 0 1,1-1-1,0 1 1,0 0-1,0-1 1,0 1-1,0 0 0,0-1 1,0 0-1,0 1 1,0-1-1,0 0 1,1 1-1,-1-1 0,0 0 1,0 0-1,0 0 1,0 0-1,0 0 1,0 0-1,1 0 0,-1 0 1,0 0-1,0-1 1,0 1-1,0 0 1,0-1-1,0 1 0,0-1 1,0 1-1,2-2 1,15-12-5537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0:13.71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7 2425,'0'0'680,"4"-7"-2681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3:51.40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46 3505,'0'0'11589,"38"-8"-10574,123-23 76,-150 29-907,0 0 1,0 1 0,0 0 0,0 1 0,0 0-1,0 1 1,21 3 0,-23-1-33,-1 1 1,0-1-1,0 1 0,0 1 1,-1-1-1,13 11 0,-14-10-62,0 0 1,0 0-1,-1 1 0,1-1 0,-1 1 0,-1 0 0,1 1 0,-1-1 1,0 1-1,0 0 0,5 14 0,-5-8 79,-1 0-1,0 0 1,-1 1 0,0-1-1,-1 26 1,-1-35-152,0-1 1,0 1-1,0-1 0,-1 0 1,1 1-1,-1-1 0,0 0 0,0 1 1,0-1-1,0 0 0,-1 0 1,1 0-1,-1 0 0,0 0 1,0 0-1,0-1 0,0 1 1,0 0-1,-1-1 0,1 0 0,-1 0 1,0 1-1,1-1 0,-1-1 1,0 1-1,0 0 0,0-1 1,0 0-1,-1 1 0,-4 0 0,-9 1-143,1 0-1,-1-1 0,0-1 0,0 0 0,-17-3 0,4 2-380,31 0 502,1 1 0,-1-1 0,0 0 0,0 1 0,0-1 0,0 1 0,1 0 0,-1-1 0,0 1 0,0 0 0,0 0 0,1 1 0,2 1 1,16 15 111,-1 0 1,-1 1 0,19 25 0,-21-24-21,-5-8 71,-1 1 1,16 28-1,-24-36-52,1 0 1,-1 1 0,0 0 0,0-1-1,0 1 1,-1 0 0,0 0-1,0 0 1,0 0 0,-1 0 0,0 9-1,-1-14-87,1 1 1,-1-1-1,1 0 0,-1 1 0,0-1 0,1 0 0,-1 1 1,0-1-1,0 0 0,0 0 0,0 0 0,0 0 0,0 0 1,0 0-1,0 0 0,-1 0 0,1 0 0,0 0 0,0-1 1,-1 1-1,1 0 0,-1-1 0,1 1 0,0-1 0,-4 1 1,-41 5 14,40-5-3,-11 0-11,1 0 0,-1-1 0,-26-4-1,35 2-116,-1 0 0,1 0-1,0 0 1,0-1-1,0-1 1,0 0 0,1 0-1,-1 0 1,-8-7 0,-4-5-1483,0-1 0,-29-34 0,17 8-3721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3:51.80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109 67 2369,'0'0'15261,"-7"2"-15125,-21 1 50,28-3-182,0 0 0,0 0 0,0 0 0,-1 0 0,1 0 0,0 0 0,0 0 0,0 0-1,0 0 1,-1 0 0,1 1 0,0-2 0,0 1 0,0 0 0,-1 0 0,1 0 0,0 0 0,0 0 0,0 0 0,0 0 0,-1 0 0,1 0 0,0 0 0,0 0 0,0 0 0,0 0 0,0-1 0,-1 1 0,1 0 0,0 0 0,0 0 0,0 0-1,0 0 1,0-1 0,0 1 0,0 0 0,-1 0 0,1 0 0,0 0 0,0-1 0,0 1 0,0 0 0,0 0 0,0 0 0,0 0 0,0-1 0,0 1 0,0 0 0,0 0 0,0 0 0,0-1 0,0 1 0,0 0 0,0 0 0,0 0 0,0 0-1,1-1 1,-1 1 0,0 0 0,0 0 0,0 0 0,0 0 0,0-1 0,4-6 333,-1-1 0,-1 1-1,0-1 1,0 0-1,0 0 1,0-10 0,-2 17 896,-1 2-1088,-1-1 0,1 0 0,-1 1 0,1-1 0,-1 1 0,1-1 0,-1 1 0,1 0 0,0-1 0,-1 1 0,1 0 0,0 0 0,0 0 0,-1 0 0,-1 2 0,-15 21 102,15-20-66,-1 2-259,-1 0 0,1 0 0,0 0 0,1 0 1,-1 1-1,1 0 0,1 0 0,-1-1 0,1 1 1,0 1-1,1-1 0,0 0 0,0 0 0,0 9 1,1-15-65,0 0-1,0-1 1,0 1 0,0-1 0,0 1 0,1 0 0,-1-1-1,0 1 1,0 0 0,0-1 0,1 1 0,-1-1 0,0 1 0,1-1-1,-1 1 1,1-1 0,-1 1 0,0-1 0,1 1 0,-1-1-1,2 1 1,20 4-5583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3:52.35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3 2601,'0'0'8837,"1"0"-8692,0-1-1,-1 1 1,1 0-1,0-1 1,-1 1-1,1 0 1,0 0-1,0 0 1,-1 0-1,1 0 1,0 0-1,0 0 1,0 0-1,-1 0 1,1 0-1,0 0 1,0 1-1,-1-1 1,1 0-1,0 0 1,-1 1-1,1-1 1,0 0-1,-1 1 1,2 0-1,11 5 330,-1 0-1,0 1 1,0 1-1,-1 0 1,0 0-1,0 1 1,10 11-1,-2 0 114,0 1 0,25 38 0,-39-51-404,0 1 0,0-1 0,-1 1 0,0-1 0,0 1-1,-1 0 1,0 1 0,-1-1 0,1 0 0,-2 1-1,1 16 1,-2-26-179,0 0-1,0 0 1,0 0 0,0 1-1,0-1 1,0 0-1,0 0 1,0 0 0,0 1-1,0-1 1,0 0 0,0 0-1,0 0 1,0 0-1,0 1 1,0-1 0,0 0-1,-1 0 1,1 0-1,0 0 1,0 1 0,0-1-1,0 0 1,0 0-1,-1 0 1,1 0 0,0 0-1,0 0 1,0 0-1,-1 1 1,1-1 0,0 0-1,0 0 1,0 0-1,0 0 1,-1 0 0,1 0-1,0 0 1,0 0-1,0 0 1,-1 0 0,1 0-1,0 0 1,0 0-1,0 0 1,-1 0 0,1 0-1,0-1 1,0 1 0,-1 0-1,-3 0 0,-7 0-49,0-1 0,0 0 1,1-1-1,-1 0 0,0-1 1,-17-7-1,22 8 38,0-1-1,0 1 1,0 1 0,-1-1 0,1 1 0,0 1-1,-11-1 1,15 1 17,-1 0 0,1 0 1,0 1-1,0-1 0,0 1 0,-1-1 0,1 1 0,0 0 0,0 0 0,0 0 0,0 0 0,0 0 0,0 0 0,1 0 1,-1 1-1,0-1 0,1 1 0,-1-1 0,1 1 0,-1 0 0,1 0 0,0-1 0,-1 1 0,1 0 0,-1 3 1,-2 7 60,-1 1 0,2-1 0,0 1 0,0 0 0,0 20 0,1 70 293,2-65-204,0-26-131,1 1 0,0-1 0,0 0 0,1 0 0,1 0 0,6 18 0,-7-25-44,-1-1 0,1 0 0,0 0-1,1 0 1,-1 0 0,1 0 0,0-1 0,0 1-1,0-1 1,0 1 0,1-1 0,-1 0 0,1 0 0,0-1-1,0 1 1,0-1 0,0 0 0,0 0 0,0 0 0,8 2-1,-5-3-209,0 0 0,0 0-1,0 0 1,0-1 0,0 0-1,1-1 1,-1 1 0,0-1-1,0-1 1,0 1 0,-1-1-1,1 0 1,0-1 0,-1 0-1,1 0 1,-1 0 0,0-1-1,0 1 1,9-9 0,6-7-1096,-1 0 0,-1-1 0,28-40 0,-34 44 666,96-137-7336,-69 96 3920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3:52.83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1 348 4449,'0'0'11578,"0"23"-10109,0 66-597,0-66-504,0-28-252,0-24-72,-1-15-201,3 1 0,7-49 0,-7 80 127,0 0 0,1 0 0,0 1-1,1-1 1,0 1 0,1 0-1,1 0 1,-1 1 0,2-1 0,-1 1-1,1 1 1,15-16 0,-16 20 29,0 1 0,0 0 1,0 1-1,0 0 0,1 0 0,0 0 1,-1 0-1,1 1 0,0 0 0,0 1 1,0 0-1,1 0 0,-1 0 0,0 1 1,0 0-1,1 0 0,-1 1 1,0 0-1,0 0 0,0 1 0,0 0 1,0 0-1,0 1 0,-1-1 0,1 1 1,5 5-1,3 4 20,0 1 0,-2 1 1,0 0-1,0 1 0,-2 0 1,1 1-1,13 27 0,28 38 99,-50-77-129,0 0 0,0 1 0,1-2 0,0 1 1,0 0-1,0-1 0,0 1 0,1-1 0,-1-1 0,1 1 0,-1 0 0,1-1 0,0 0 1,0 0-1,0-1 0,1 1 0,-1-1 0,0 0 0,0-1 0,1 1 0,-1-1 1,0 0-1,1 0 0,9-2 0,-12 1-14,-1 0 0,1 1 1,0-1-1,-1 0 0,1-1 1,-1 1-1,0 0 0,1-1 1,-1 0-1,0 1 0,0-1 0,0 0 1,0 0-1,0 0 0,-1 0 1,3-3-1,2-4-96,-1-1 1,8-18-1,-5 11 45,6-14-73,20-62-1,-30 78 151,0-1-1,-1 1 1,-1-1 0,-1 0-1,0 0 1,-2-20 0,1 34 4,0 1 1,-1-1 0,0 1 0,1-1 0,-1 1 0,0-1 0,0 1 0,0-1 0,0 1-1,0 0 1,0 0 0,-1-1 0,1 1 0,0 0 0,-1 0 0,1 0 0,0 0-1,-1 0 1,1 1 0,-1-1 0,1 0 0,-1 1 0,0-1 0,1 1 0,-1-1-1,0 1 1,1 0 0,-1 0 0,-2 0 0,0-1 82,0 1 1,0 0-1,1 0 0,-1 0 0,0 0 1,1 1-1,-1 0 0,0-1 1,1 1-1,-1 1 0,1-1 0,-1 0 1,-4 4-1,3-1 116,0 1 0,1-1 0,0 1 0,0 0-1,0 1 1,1-1 0,0 1 0,0-1 0,0 1 0,1 0 0,-1 0 0,-1 11 0,-1 4 354,1 1 1,-2 34-1,2-18-114,3 0-1,1 0 1,2 0 0,10 57-1,-10-84-418,1 0 0,0 0-1,1 0 1,0-1 0,0 1 0,1-1-1,1 0 1,0-1 0,0 1-1,1-1 1,0 0 0,0-1 0,1 0-1,0 0 1,1 0 0,0-1 0,0-1-1,0 1 1,17 7 0,-21-11-38,0-1 0,1 1 0,-1-1 0,1-1 0,-1 1 1,1-1-1,0 0 0,0 0 0,0 0 0,0-1 0,0 0 0,-1 0 1,10-2-1,-10 1-82,0-1 0,0 0 0,-1 0 0,1 0 0,-1-1 0,1 1 0,-1-1 0,0 0 0,0 0-1,0-1 1,-1 1 0,1-1 0,-1 1 0,0-1 0,4-6 0,1-3-722,-1 1-1,-1-1 0,8-18 0,10-42-4790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3:53.61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4097,'0'0'3067,"0"38"-990,-1 12-1504,6 187 1884,52 514 4150,-17-266-4775,30 762 1367,-42-866-3511,-27-364 110,2 0-1,0 0 1,0 0-1,2 0 1,10 24-1,-14-39 106,0 0 1,0 0-1,0 0 0,0-1 0,1 1 1,-1 0-1,1-1 0,-1 1 0,1-1 1,3 3-1,-4-3 12,0-1 1,0 1-1,0-1 0,0 0 0,0 0 1,0 1-1,0-1 0,1 0 1,-1 0-1,0 0 0,0 0 1,0 0-1,0 0 0,0 0 1,0-1-1,0 1 0,0 0 1,0 0-1,0-1 0,0 1 1,0-1-1,0 1 0,0-1 0,0 0 1,1 0-1,7-7-648,-1-1-1,0 1 1,-1-2-1,0 1 1,0-1-1,-1 0 1,-1 0-1,9-21 1,17-41-4773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3:54.34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0 256 7330,'0'0'3130,"41"9"-2821,23 4-215,197 39 581,-86-27 400,176 1-1,184-19-658,-403-8-375,504-23 581,-1-29-15,-381 30-582,1286-133 451,-1250 125-427,1203-54 147,-138 98 814,486 7-443,-1308-49-499,-531 29-68,469-18 32,-467 18-30,-1 0 1,1 0-1,-1 0 0,1 0 1,0 1-1,-1 0 1,1-1-1,-1 1 0,1 1 1,-1-1-1,0 0 0,1 1 1,3 2-1,-5-2 15,0 1 0,0-1 0,0 0 0,0 1 0,-1-1 0,1 1 0,-1-1 0,0 1 0,0 0 0,0 0 0,0-1 0,0 1-1,0 0 1,-1 0 0,1 0 0,-1 5 0,1 17 101,0 1-1,-2 0 1,-6 38-1,-22 77-28,2-10-76,-11 293 11,34 3-74,5-302 31,2 1066-580,-2-1136 594,-3 100-182,1-147 71,1-1 0,-1 0 0,-1 1-1,1-1 1,-1 0 0,-1 0 0,1 0-1,-1 0 1,0-1 0,-1 1 0,1-1 0,-1 0-1,-1 0 1,1 0 0,-7 7 0,4-8-344,1 1 0,-1-1 0,0 0 1,0 0-1,-1-1 0,0 0 0,1-1 1,-11 4-1,3-3-1342,0 0 0,-16 1-1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3:55.13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6409,'0'0'3646,"43"8"-2395,14 3-888,210 33 591,316-22 82,-484-23-995,1278-28 748,-1119 21-767,75-3 109,489-11 302,961 18 537,-1094 4-403,286 27-207,-2 32 733,388-27-590,-1068-53 100,-207 11-445,481-78-2286,-527 79-1294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8:55.67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25 1168,'0'0'12778,"2"-5"-11369,-1 0-1332,3-9 1451,-1 13-495,-1 11-123,8 60 316,4-1 0,2 0 0,27 66 1,-35-107-1025,2-1 1,2 0 0,0 0-1,2-1 1,19 28-1,-27-47-179,-1 0 0,1 0 0,1 0 0,0-1 0,-1 0 0,2 0 0,-1-1 0,1 0 0,8 4 1,-10-6-21,0-1 0,0 0 0,0 0 0,0-1 0,0 1 0,1-1 0,-1-1 0,0 1 0,1-1 1,-1 0-1,0-1 0,1 0 0,-1 0 0,9-2 0,-9 1-3,1-1 1,-1 1-1,0-1 0,0-1 0,0 1 0,-1-1 1,1 0-1,-1 0 0,0 0 0,0-1 0,8-10 1,2-5 6,24-39 0,-36 53-5,60-118 20,-43 81-22,42-68-1,-47 95-1,-15 16 3,1 0 0,-1 0 0,1 0 0,-1-1 0,1 1 0,-1 0-1,1 0 1,-1 0 0,1 0 0,-1 0 0,1 0 0,-1 0 0,1 0 0,-1 0 0,1 0 0,-1 0 0,1 0 0,-1 0 0,1 0-1,-1 1 1,1-1 0,-1 0 0,0 0 0,1 1 0,-1-1 0,1 0 0,-1 0 0,0 1 0,1-1 0,-1 0 0,0 1 0,1-1-1,-1 1 1,0-1 0,1 0 0,-1 1 0,0-1 0,0 1 0,0-1 0,1 1 0,-1-1 0,0 1 0,0-1 0,0 1 0,0-1-1,0 2 1,8 27 208,-2 1 0,-1 0 0,2 58 0,-3-38 44,10 149 716,39 312 702,-52-506-1661,0 5-26,1-1 1,0 1 0,1-1 0,0 0 0,0 0 0,8 14 0,-2-17-260,-9-6 242,1 0 0,-1 0 1,1-1-1,-1 1 0,1 0 0,-1 0 0,0-1 0,1 1 0,-1 0 0,1-1 0,-1 1 0,0 0 0,1-1 0,-1 1 1,0-1-1,1 1 0,-1-1 0,0 1 0,0-1 0,1 1 0,-1 0 0,0-1 0,0 0 0,0 1 0,0-1 0,0 1 1,0-1-1,1 1 0,-1-1 0,0 1 0,-1-1 0,1 1 0,0-1 0,0 0 0,2-38-3356,-6-72-1,-11 33-4415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9:10.48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10 672,'0'0'12317,"1"-7"-8942,-1 7-3354,0 0-1,0-1 1,0 1 0,0 0-1,1 0 1,-1 0-1,0 0 1,0 0-1,0-1 1,0 1-1,0 0 1,0 0-1,1 0 1,-1 0 0,0 0-1,0 0 1,0 0-1,0 0 1,0 0-1,1 0 1,-1 0-1,0-1 1,0 1 0,0 0-1,0 0 1,1 0-1,-1 0 1,0 0-1,0 0 1,0 0-1,0 0 1,0 0-1,1 1 1,-1-1 0,0 0-1,0 0 1,0 0-1,0 0 1,1 0-1,-1 0 1,0 0-1,0 0 1,0 0 0,0 0-1,0 1 1,0-1-1,1 0 1,-1 0-1,0 0 1,0 0-1,0 0 1,0 0-1,0 1 1,0-1 0,0 0-1,0 0 1,0 0-1,0 0 1,0 1-1,0-1 1,0 0-1,0 0 1,0 0 0,0 0-1,0 1 1,0-1-1,8 16 823,0 0 0,10 35 0,0 0 29,-10-30-450,3 7 23,0-1 1,2-1-1,20 32 1,-29-52-416,0 0 1,0 0 0,1-1-1,-1 1 1,1-1 0,1 0 0,-1-1-1,1 1 1,0-1 0,0 0-1,0-1 1,0 1 0,1-1 0,-1 0-1,1-1 1,0 0 0,0 0-1,14 2 1,-15-3-29,0-1-1,0 0 1,1 0 0,-1 0 0,0-1-1,0 0 1,0 0 0,1 0-1,-1-1 1,-1 0 0,1 0-1,0-1 1,0 1 0,-1-1-1,1-1 1,-1 1 0,0-1-1,0 0 1,-1 0 0,1 0-1,-1-1 1,5-5 0,75-102 43,3-2-33,-85 110-13,1 0-1,1 0 0,-1 1 1,0 0-1,1 0 0,0 0 1,0 0-1,0 0 0,0 1 1,0-1-1,0 1 0,9-3 1,-13 5 1,1 0-1,0 0 1,0-1 0,0 1 0,0 0 0,0 0-1,0 0 1,-1 0 0,1 0 0,0 0 0,0 1-1,0-1 1,0 0 0,0 0 0,-1 1-1,1-1 1,0 0 0,0 1 0,0-1 0,-1 1-1,1-1 1,0 1 0,-1-1 0,1 1 0,0-1-1,-1 1 1,1 0 0,0 1 0,10 27 15,-4 9 150,-2 1 0,-2-1 0,-2 75-1,-2-56 36,0 117 284,3 199-260,-2-370-303,0-1 0,0 0 0,0 0-1,0 0 1,0 1 0,1-1 0,-1 0-1,1 0 1,-1 0 0,1 0 0,0 0 0,0 0-1,0 0 1,0 0 0,0 0 0,0 0 0,1 0-1,-1-1 1,1 1 0,-1 0 0,1-1-1,0 1 1,-1-1 0,1 0 0,3 2 0,2-1-660,-1 0 0,1-1 1,-1 0-1,1 0 1,0 0-1,-1-1 1,9 0-1,-15 0 683,38 0-5233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9:10.96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5 1 12003,'0'0'6137,"-1"39"-4545,-1 133-409,1-10 687,1-156-1811,0-1 0,0 1 1,1 0-1,-1 0 0,1-1 0,1 1 1,-1-1-1,1 1 0,3 7 0,-4-11-52,0-1 0,0 1 0,1-1-1,-1 1 1,1-1 0,-1 0 0,1 0-1,-1 1 1,1-1 0,0 0 0,-1 0-1,1 0 1,0-1 0,0 1-1,0 0 1,0-1 0,-1 1 0,1-1-1,0 0 1,0 1 0,0-1 0,0 0-1,0 0 1,0 0 0,0-1 0,0 1-1,0 0 1,0-1 0,0 1 0,2-2-1,-1 1 3,1 0-1,-1-1 0,1 1 0,-1-1 0,0 0 0,0 0 1,0 0-1,0 0 0,0 0 0,0-1 0,-1 1 0,4-5 1,26-41 55,-14 20 5,-10 17-50,1-3-26,1 1 0,0 0 1,16-15-1,-24 26 9,0 0 0,0 0 0,1 0 0,-1 0 0,1 0 0,-1 0 1,1 1-1,0-1 0,0 1 0,0 0 0,0 0 0,0 0 0,0 0 0,0 0 0,0 1 0,0-1 0,0 1 0,0 0 0,1 0 0,-1 0 1,0 0-1,0 1 0,6 1 0,-6-1 25,0 0 1,-1 1-1,1-1 1,0 1-1,-1 0 1,0 0-1,1 0 0,-1 0 1,0 0-1,0 1 1,0-1-1,0 1 1,0-1-1,-1 1 1,2 3-1,2 5 95,0 1-1,4 18 1,-6-21-65,12 55 355,-3 1 0,7 110-1,-15-132-347,15 210-97,-13-149-2792,-5-84-2133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19:56.43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60 71 3329,'0'0'5298,"-8"-12"-4304,-28-35 195,26 36 237,5 10 341,5 12 309,0-9-2416,0 6 467,1 0-1,1 0 0,-1 0 0,1 0 1,1-1-1,0 1 0,6 12 0,32 54 564,-35-64-568,38 58 250,2-2-1,3-2 0,3-3 1,3-1-1,2-4 1,2-1-1,85 58 0,83 51-291,-202-150-489,-25-16 78,1 1 0,-1 0 0,0 0 0,0-1 0,0 1 0,0 0 0,0-1 0,0 1 0,0 0 0,0-1-1,0 1 1,-2-2 0,-12-29-4440,-14-4-2964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5:17.70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169 0 2080,'0'0'5474,"10"43"-3937,-5-18-1269,15 60 1252,16 169 1,-14 540 3517,-34-565-3945,7-186-938,-3-1-1,-1-1 0,-20 57 0,25-88-126,0 1 0,-1-1 0,1-1-1,-2 1 1,-8 12 0,13-20-26,-1 0 0,1-1 0,-1 1 0,1 0 0,-1-1 0,0 0 0,1 1 0,-1-1 0,0 0 0,0 0 0,0 0 0,0 0 0,0 0 0,0 0 0,0-1 0,0 1 0,0 0 0,-1-1 0,1 0-1,0 0 1,0 0 0,0 0 0,-1 0 0,1 0 0,0 0 0,0-1 0,0 1 0,0-1 0,-1 1 0,1-1 0,0 0 0,-3-2 0,1 1-31,0-1 0,0 0-1,0-1 1,0 1 0,0-1-1,1 1 1,-1-1 0,1 0 0,0-1-1,1 1 1,-4-5 0,-21-54-310,25 59 312,-2-5-125,1 0 0,0-1 1,0 1-1,1-1 0,0 0 1,0-16-1,2 24-75,2 7 26,43 78 422,-4 2 0,-4 1-1,-3 2 1,-5 2 0,-3 1 0,26 183 0,-33 45 364,-21 3-139,1-238-309,-29 403 652,-28 0 191,21-187-222,-26 171 282,59-451-1101,2-19-87,1-5-52,0-32-739,2-7-700,3 0 1,1 0-1,2 1 1,2 0-1,21-57 1,3-5-5372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4:27.15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191 678 176,'0'0'2969,"-24"-15"-994,-76-49-764,61 44-329,22 18 944,7 2 2441,10 2-3966,0 0 0,0 0 0,0-1 0,0 1 0,0 0 0,0-1 0,1 1 0,-1-1 0,1 1 0,-1 0 0,1-1 0,0 1 0,0-1 0,-1 1 0,1-1 0,0 0 0,0 1 0,2 1 0,-2-3-270,-1 0 1,0 0 0,1 0 0,-1 1-1,0-1 1,1 0 0,-1 0 0,0 0-1,1 0 1,-1 0 0,1 0 0,-1 0 0,0 0-1,1 0 1,-1 0 0,0 0 0,1 0-1,-1-1 1,1 1 0,-1 0 0,0 0-1,1 0 1,-1 0 0,0-1 0,1 1-1,-1 0 1,0 0 0,0 0 0,1-1-1,-1 1 1,2-2-11,-1 0 0,1 0 0,-1 0 1,0 0-1,0 0 0,0 0 0,0 0 0,1-4 0,17-65 215,-2-1 1,6-83-1,-4 33-220,-18 116-16,24-118 0,-24 120 5,-1 3-3,0-1 1,0 1-1,0-1 0,1 1 1,-1-1-1,1 1 0,-1 0 1,1-1-1,-1 1 1,1 0-1,0-1 0,-1 1 1,1 0-1,0 0 1,0 0-1,0 0 0,0 0 1,0 0-1,0 0 1,0 0-1,1 0 0,-1 0 1,0 0-1,3 0 0,-4 1 7,0-1 0,1 1-1,-1 0 1,0 0 0,1 0-1,-1 0 1,0 0 0,0 1-1,1-1 1,-1 0 0,0 0-1,1 0 1,-1 0 0,0 0 0,1 0-1,-1 0 1,0 1 0,0-1-1,1 0 1,-1 0 0,0 0-1,0 1 1,0-1 0,1 0-1,-1 0 1,0 1 0,0-1-1,0 0 1,1 0 0,-1 1-1,0-1 1,0 0 0,0 0-1,0 1 1,0-1 0,0 0-1,0 1 1,7 22 212,-1 1 1,-1-1-1,-1 1 1,-1 0-1,0 39 1,-2-36-80,6 161 596,-4-49-565,32 204 1,-33-328-192,-1-8-35,0-1 0,0 0 0,0 0 0,1 0 0,0 0 0,0 0 0,0 0 0,1-1 0,6 11 0,-9-16-51,0 1 0,1-1-1,-1 1 1,1-1 0,-1 1 0,1-1-1,-1 1 1,1-1 0,-1 1-1,1-1 1,-1 0 0,1 1-1,-1-1 1,1 0 0,-1 0-1,1 1 1,0-1 0,-1 0 0,1 0-1,0 0 1,0 0 0,-1 0 32,1 0 0,-1 0 0,1-1 0,-1 1 0,0 0 0,1-1 0,-1 1-1,0 0 1,0-1 0,1 1 0,-1-1 0,0 1 0,0 0 0,1-1 0,-1 1 0,0-1 0,0 1 0,0-1 0,0 1 0,0 0 0,0-1 0,1 0 0,-1-38-1926,0 34 1839,-2-23-1026,-2 1 0,0-1-1,-2 0 1,-1 1 0,-16-42-1,-27-40-5023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4:27.53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7642,'0'0'6745,"186"208"-4480,-92-63-545,10 43-352,4 40 1,-15 7-305,-33-40-32,-26-48-624,-27-53-248,-7-13-72,0-4-88,0-3-144,-7-27-1536,-23-27-2369,-11-20-3849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4:28.17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54 1328,'0'0'10423,"14"42"-8955,44 143-117,-38-114-280,-3 0 1,10 96 0,-25-156-948,-1 10 211,1-3-14,-1-17-96,-1-11 78,-3-159-85,4-155-213,0 313-7,-1 1 0,2-1 1,0 1-1,0 0 0,1 0 0,0 0 0,6-12 0,-8 19 4,1 0-1,0 0 1,0 0-1,0 1 0,0-1 1,0 0-1,1 1 1,-1 0-1,1-1 0,-1 1 1,1 0-1,0 1 0,0-1 1,0 0-1,0 1 1,0 0-1,0-1 0,1 1 1,-1 0-1,0 1 1,1-1-1,-1 1 0,0-1 1,7 1-1,-5 1 43,1-1 0,-1 1 0,0 1 0,1-1 0,-1 1 1,0 0-1,0 0 0,0 0 0,0 1 0,0-1 0,-1 1 0,1 0 0,-1 1 0,0-1 0,0 1 0,0 0 0,5 7 0,6 8 283,-1 1-1,19 34 0,-31-52-307,19 41 476,-2 1-1,-2 1 1,-2 1-1,10 48 1,-17-64-343,-8-27-146,0-1 1,1 1-1,0-1 0,0 0 1,-1 1-1,1-1 1,0 0-1,1 1 0,-1-1 1,0 0-1,1 0 0,1 2 1,-3-4-7,1 0 0,-1 0 1,0 0-1,1 0 0,-1 0 0,0 0 1,1 1-1,-1-1 0,0 0 0,1 0 1,-1-1-1,0 1 0,1 0 0,-1 0 1,0 0-1,1 0 0,-1 0 0,0 0 1,1 0-1,-1 0 0,0-1 0,1 1 1,-1 0-1,0 0 0,0 0 0,1-1 1,-1 1-1,0 0 0,0 0 0,1-1 1,11-20-36,18-60 25,15-35 16,-40 105-6,1 0 1,1 0-1,-1 0 1,2 1-1,0 0 1,0 0-1,13-12 1,-18 20-3,1-1-1,0 0 1,0 0 0,0 1 0,0 0 0,0 0 0,0 0-1,1 1 1,-1-1 0,0 1 0,1 0 0,-1 0 0,1 0-1,0 1 1,-1 0 0,1 0 0,-1 0 0,1 0 0,0 1-1,-1 0 1,7 1 0,-4 1 11,-1-1 0,0 1 0,0 0 0,0 0 0,0 0 0,0 1 0,-1 0 0,1 0 0,-1 1 0,0-1 0,0 1 0,-1 0 0,7 9 0,3 10 14,0 0 0,-2 0 0,0 2 0,-2-1-1,11 39 1,22 142 1,-15-63-119,-13-95-703,-15-47 579,1 0-1,-1 0 1,1 0-1,-1 0 0,1 0 1,0 0-1,-1 0 1,1-1-1,0 1 0,0 0 1,-1 0-1,1-1 1,0 1-1,0 0 1,0-1-1,0 1 0,0-1 1,0 1-1,0-1 1,0 1-1,0-1 0,1 0 1,-1 0-1,0 1 1,0-1-1,0 0 1,0 0-1,2 0 0,-3 0 8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4:28.83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0 368 72,'0'0'15643,"0"-9"-15505,0-53 375,0 31 6258,1-114-5295,-1 132-1467,1 1-1,1 0 1,0 0-1,0 0 1,2 0-1,-1 1 1,7-15-1,-2 15-63,0 12 162,-7 0-75,1 1 0,-1-1-1,0 1 1,0 0-1,0-1 1,0 1-1,0 0 1,0 0-1,-1 0 1,1 0-1,0 2 1,10 51 376,7 105 0,-11-81-268,-1-11-64,10 78 103,-11-115-203,1-1 1,18 50-1,-16-64-907,-8-16 834,0 0 0,1 0 0,-1 0 0,0 0-1,0 0 1,0 0 0,1 0 0,-1 0 0,0 0 0,0-1-1,0 1 1,0 0 0,0 0 0,1 0 0,-1 0 0,0 0-1,0 0 1,0-1 0,0 1 0,0 0 0,0 0 0,0 0 0,1 0-1,-1-1 1,0 1 0,0 0 0,0 0 0,0 0 0,0-1-1,0 1 1,0 0 0,0 0 0,0 0 0,0 0 0,0-1-1,0 1 1,0 0 0,0 0 0,0 0 0,0-1 0,-1 1-1,1-5-1005,0 0 0,0 0 0,-1 0 0,0 0 0,-2-6 0,0 3-584,-1 0 0,0 1 0,-6-10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4:29.23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56 90 10594,'0'0'8083,"-5"-7"-7888,2 1-189,-1 0 1,1 0-1,0 0 1,1 0-1,0-1 1,-2-7-1,0-17 3897,4 36-3763,-1 0 1,0 0 0,0 0 0,0 0 0,0 0 0,-1-1 0,0 1-1,0 0 1,0-1 0,-1 1 0,1-1 0,-5 4 0,7-8-229,0 1-609,0-1 610,0 0 0,0 0-1,0 0 1,0 0 0,0 0 0,0 1 0,0-1-1,0 0 1,0 0 0,0 0 0,0 0 0,0 0-1,0 0 1,0 0 0,0 0 0,0 1 0,0-1 0,0 0-1,0 0 1,0 0 0,0 0 0,0 0 0,0 0-1,0 0 1,0 0 0,0 0 0,0 0 0,1 1-611,-1-1 611,0 0 0,0 0 0,0 0-1,0 0 1,0 0 0,0 0 0,0 0 0,0 0-1,1 0 1,-1 0 0,0 0 0,0 0 0,0 0-1,8 0-2491,-6 0 1051,19 0-5645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4:29.61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143 51 5473,'0'0'16098,"-3"-6"-15739,2 4-332,0 1 0,1 0 0,-1-1 0,0 1 1,1 0-1,0-1 0,-1 1 0,1-1 0,0 1 0,0-1 0,0 1 0,0-3 0,0 4-11,0-1-1,0 0 0,0 1 1,1-1-1,-1 1 1,0-1-1,1 0 0,-1 1 1,0-1-1,1 1 0,-1-1 1,1 1-1,-1-1 0,1 1 1,-1-1-1,1 1 0,-1-1 1,1 1-1,0 0 0,0-1 1,5-1 42,1 0 1,-1 1-1,0 0 0,1 0 1,10 0-1,-8 0-57,101-2-292,-109 3 248,-1 0 1,0 0-1,1 0 1,-1 0-1,0 0 1,0 0-1,1 0 1,-1 0-1,0 0 1,0 0-1,1 1 1,-1-1-1,0 0 1,0 0-1,1 0 1,-1 0-1,0 1 1,0-1-1,0 0 1,0 0-1,1 1 1,-1-1-1,0 0 1,0 0-1,0 1 1,0-1-1,0 0 1,0 0-1,0 1 1,0-1-1,0 0 1,1 1-1,-1-1 1,0 0-1,0 0 1,0 1-1,-1-1 1,1 0-1,0 0 1,0 1-1,0-1 1,-4 17-984,-1-6 150,-1 0 0,0 0 0,0-1 1,-1 0-1,-1-1 0,1 1 0,-2-1 1,-9 9-1,-40 32-5999</inkml:trace>
  <inkml:trace contextRef="#ctx0" brushRef="#br0" timeOffset="1">1 390 9842,'0'0'10186,"186"17"-10186,-130-27-432,-15-4-4145,-11 8-6809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4:30.21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2 960,'0'0'12338,"20"30"-10379,60 106-440,-71-118-1288,-1-1 0,-1 1 0,-1 1 0,-1-1 0,0 1 0,-2 0 1,3 31-1,-2-18 23,11 338 3037,-15-368-3267,0-2-7,0 1 1,0-1-1,0 1 1,1-1-1,-1 1 1,-1-1-1,1 0 0,0 1 1,0-1-1,0 1 1,0-1-1,0 1 1,0-1-1,0 1 0,-1-1 1,1 1-1,0-1 1,0 0-1,-1 1 1,1-1-1,0 1 0,0-1 1,-1 1-1,-8-7 187,2-5-183,2 0 1,-1 0 0,1-1-1,1 0 1,0 0 0,-4-21-1,8 30-18,-10-42-14,2 1 0,-2-58-1,7-92-71,3 152 78,0 13-2,-1 3 6,5-40 0,-4 60-2,1-1-1,1 1 1,-1-1 0,1 1 0,1-1 0,-1 1 0,1 0 0,0 0 0,0 1 0,0-1 0,5-5 0,-6 9 4,-1 0-1,0 1 1,1-1 0,0 0-1,-1 1 1,1-1 0,0 1-1,0 0 1,-1 0 0,1 0-1,0 0 1,0 0-1,1 0 1,-1 0 0,0 0-1,0 1 1,0-1 0,0 1-1,1 0 1,-1 0-1,0-1 1,0 2 0,0-1-1,1 0 1,-1 0 0,0 1-1,0-1 1,0 1 0,1-1-1,-1 1 1,0 0-1,0 0 1,0 0 0,2 2-1,2 1 23,0 1 0,0 0 0,0 0 0,-1 1 0,0-1 0,0 1 1,0 0-1,5 11 0,7 13 91,-2 0 0,-1 1 1,-2 1-1,12 46 0,20 135 553,-39-184-561,-4-20-79,-1-7-24,0-1 0,0 1 0,0-1 0,1 1 1,-1-1-1,0 1 0,1-1 0,-1 1 0,1-1 0,-1 1 1,1-1-1,-1 0 0,1 1 0,0-1 0,0 0 0,0 0 1,0 1-1,0-1 0,0 0 0,2 2 0,-3-3-5,1 0-1,-1 0 1,0 0-1,1 0 0,-1 0 1,0 0-1,1 0 1,-1 0-1,0 0 1,1 0-1,-1 0 0,0-1 1,0 1-1,1 0 1,-1 0-1,0 0 1,1 0-1,-1 0 1,0-1-1,0 1 0,1 0 1,-1 0-1,0 0 1,0-1-1,1 1 1,-1 0-1,0 0 0,0-1 1,0 1-1,1 0 1,-1-1-1,0 1 1,0 0-1,0 0 1,0-1-1,0 1 0,0-1 1,6-17-17,-5 11 7,12-44 18,1 1-1,3 0 0,36-72 1,-50 116-7,0 0 0,0 0 0,1 1 0,0-1 0,0 1 0,1 0 0,-1 1 0,1-1 0,6-4 1,-7 7 0,0 0 0,0 0 1,0 0-1,0 0 0,1 1 1,-1-1-1,1 1 0,-1 0 1,1 1-1,-1-1 0,1 1 1,-1 0-1,9 0 1,-7 1 7,-1 0 1,1 0 0,-1 1 0,1-1 0,-1 1 0,0 0 0,0 1-1,0-1 1,0 1 0,0 0 0,0 0 0,-1 1 0,1-1 0,-1 1-1,0 0 1,7 9 0,0 2 51,0 2 0,-1-1 0,14 31 0,0 13 75,-3 0-1,-2 1 0,13 80 1,-11-43-145,-15-74-43,1-1 0,14 33 0,-16-46-478,0 1 1,1-1-1,0-1 0,1 1 1,0-1-1,14 15 0,0-9-4989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4:31.31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30 1464,'0'0'10361,"35"-1"-9315,112-3-73,-137 4-786,0 0 0,0 1 0,0 1 0,14 3 0,-19-3 19,0 0-1,0 1 0,0-1 0,9 7 1,-3-2 122,-6-4-129,0 1 0,0-1 1,-1 1-1,1 0 0,-1 1 0,0-1 0,0 1 0,0 0 0,0 0 1,-1 0-1,0 0 0,3 9 0,-4-11-122,-1 0 0,0 1 1,0-1-1,-1 1 0,1-1 0,-1 0 1,1 1-1,-1 0 0,0-1 0,-1 1 0,1-1 1,0 1-1,-1-1 0,0 0 0,0 1 1,0-1-1,0 0 0,-1 1 0,1-1 1,-1 0-1,0 0 0,0 0 0,-4 5 0,-5 3 15,-1 0 0,0 0 0,-15 9 0,14-11-30,0 2-1,1-1 1,-15 17 0,23-23-38,1 0 0,0 1 0,0-1 0,1 1 0,-1 0 0,1-1 1,0 1-1,0 0 0,0 0 0,1 0 0,0 1 0,0-1 0,0 0 0,1 9 1,-1-4-22,3 19 5,-2-28-14,1 0 0,-1 0 0,0 0 0,1 0 1,-1 0-1,1 0 0,0 0 0,-1 0 0,1 0 0,0 0 0,0 0 0,-1 0 0,1-1 0,0 1 0,0 0 0,0-1 0,0 1 0,0-1 0,0 1 0,0-1 0,0 1 0,0-1 0,2 1 0,3 0-288,0 0 0,1 0 1,-1 0-1,0-1 1,1 0-1,-1 0 0,0 0 1,1-1-1,-1 0 1,0 0-1,0-1 0,0 0 1,0 0-1,10-4 1,2-4-1152,-1-1 1,0-1-1,19-16 1,-16 12-630,36-23-1,-49 35 1915,0 0 0,-1 1 0,1 0 0,1 1 0,-1-1 0,0 1 0,1 1-1,-1 0 1,1 0 0,7 0 0,-6 1 32,-5-1 346,1 1 1,0 0-1,0 1 1,0-1-1,-1 1 1,7 2-1,-9-3-86,-1 1 0,1 0-1,-1 0 1,1 0 0,-1 0-1,0 0 1,1 0 0,-1 0-1,0 0 1,0 1 0,0-1 0,0 0-1,0 1 1,0-1 0,0 1-1,0-1 1,-1 1 0,1 0-1,-1-1 1,1 1 0,0 2-1,-1-3-2,2 7 795,0 1-1,0-1 0,0 11 1,-2-18-176,0-6-455,0-29-285,1 0 0,2 1 1,2-1-1,0 1 0,3 0 0,0 1 0,25-59 0,-30 86-4,-1 1 0,1-1 0,0 1 0,0-1 0,1 1 0,-1 0 0,1 1 0,0-1 0,0 0 0,6-3 0,-8 6 31,-1 0 1,0 0-1,0 0 0,1 1 1,-1-1-1,1 0 0,-1 1 1,0 0-1,1-1 0,-1 1 0,1 0 1,-1 0-1,1-1 0,-1 1 1,1 0-1,-1 1 0,1-1 1,-1 0-1,1 0 0,-1 1 0,1-1 1,-1 0-1,1 1 0,-1 0 1,0-1-1,1 1 0,-1 0 1,0 0-1,0 0 0,0-1 0,1 1 1,-1 0-1,0 1 0,0-1 1,0 0-1,0 0 0,-1 0 1,1 1-1,0-1 0,1 2 0,3 10 108,-1 0-1,0-1 0,0 1 1,-2 0-1,1 1 0,-2-1 0,0 0 1,0 19-1,4 36 467,-5-67-604,0 1 1,0-1-1,0 0 0,0 0 0,1 1 0,-1-1 0,0 0 1,1 0-1,-1 1 0,0-1 0,1 0 0,0 0 1,-1 0-1,1 0 0,0 0 0,-1 0 0,1 0 0,0 0 1,0 0-1,0 0 0,0 0 0,0-1 0,0 1 0,0 0 1,0-1-1,0 1 0,0-1 0,1 1 0,-1-1 1,0 1-1,0-1 0,0 0 0,1 0 0,-1 1 0,0-1 1,0 0-1,1 0 0,-1 0 0,0 0 0,1-1 1,-1 1-1,0 0 0,0-1 0,2 1 0,3-3-3,-1 1 1,1-1-1,-1 0 0,1 0 0,-1 0 0,0-1 1,8-6-1,18-18 27,2 2 1,38-24-1,-49 37-16,0 1 0,0 1 0,1 1 0,44-13 0,-56 20 2,-5 2 5,0 0 1,-1-1-1,1 0 0,0-1 0,0 1 0,5-4 0,-11 6-6,1 0 0,-1 0 0,0-1 0,1 1 0,-1 0 0,0 0 0,0 0-1,1 0 1,-1-1 0,0 1 0,1 0 0,-1 0 0,0 0 0,0-1 0,1 1 0,-1 0 0,0-1-1,0 1 1,0 0 0,0 0 0,1-1 0,-1 1 0,0 0 0,0-1 0,0 1 0,0 0-1,0-1 1,0 1 0,0-1 0,0 1 0,0 0 0,0-1 0,-11-3 397,-17 5-66,25 0-291,0 0-1,0 0 0,0 1 1,0-1-1,0 1 0,0 0 1,0 0-1,1 0 0,-1 0 1,1 1-1,0-1 0,0 1 1,-1-1-1,2 1 0,-1 0 1,0 0-1,0 0 0,1 0 1,0 0-1,-1 0 0,1 0 1,1 0-1,-1 1 0,0 3 1,-3 12 436,1 0 0,0 37 0,3-48-385,0-1 37,-2 14 242,2 0 1,1 1-1,0-1 1,8 36-1,-7-52-373,-1-1 0,0 1 0,1 0 0,0 0 0,0-1 0,1 0 0,-1 1 0,1-1 0,0 0 0,0 0 0,0 0 0,1-1 0,-1 1 0,1-1 0,0 0 0,0 1 0,0-2 0,0 1 0,1-1 0,-1 1 0,1-1 0,-1 0 0,1-1 0,0 1 0,8 1 0,-8-3-95,0 1 1,-1-1-1,1 0 0,0 0 1,-1 0-1,1-1 1,0 0-1,-1 0 1,1 0-1,-1 0 1,1-1-1,-1 0 0,0 0 1,1 0-1,-1 0 1,0-1-1,0 1 1,4-5-1,-2 1-391,1 0 0,-1 0 0,0-1 0,0 0-1,-1-1 1,0 1 0,0-1 0,4-9 0,-4 4-1325,0 0 0,5-25 0,-10 38 1784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4:31.71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54 121 1360,'0'0'13212,"0"-11"-12521,0 1-543,1 2-70,0 0 0,-1 1 1,0-1-1,0 0 0,-1 1 0,0-1 0,0 1 0,-1-1 1,-3-8-1,5 15 14,0 0 1,-1 1 0,1-1-1,0 0 1,-1 0 0,1 0-1,-1 1 1,1-1 0,-1 0-1,1 1 1,-1-1 0,0 1-1,1-1 1,-1 0-1,0 1 1,1-1 0,-1 1-1,0 0 1,0-1 0,1 1-1,-1 0 1,0-1 0,0 1-1,0 0 1,1 0 0,-1 0-1,0-1 1,0 1 0,0 0-1,0 0 1,0 1-1,1-1 1,-1 0 0,-1 0-1,1 1 8,0 0 0,-1-1 0,1 1-1,0 0 1,0 0 0,0 0 0,0 0-1,0 0 1,1 1 0,-1-1-1,0 0 1,0 0 0,1 0 0,-1 1-1,1-1 1,-1 0 0,1 1-1,-1-1 1,1 2 0,-3 10 34,2 0-1,-1 0 1,2 26 0,1-30-622,0-1 0,0 0 0,1 1 0,3 8 1,5 7-4684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19:56.82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339 0 6321,'0'0'8605,"-19"25"-7656,-58 88 44,70-101-832,1 1 0,1-1 1,0 1-1,1 0 1,0 1-1,1-1 0,0 1 1,-1 17-1,-2 9 254,-122 536 2359,67-323-2553,55-216-2253,9-50 850,2 0 1,-1 1 0,2 0-1,12-22 1,15-20-4672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4:32.14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2 252 6993,'0'0'10793,"0"21"-10214,0 76 303,0-141-603,-1-8-174,2 0 0,2 0 1,16-84-1,-17 127-40,-2 8-41,0 0-1,0 0 1,0-1 0,0 1-1,0 0 1,1 0 0,-1 0-1,0 0 1,1-1 0,-1 1-1,1 0 1,0 0 0,-1 0-1,1 0 1,0 0 0,-1 0-1,1 0 1,0 1 0,0-1-1,0 0 1,0 0 0,1 0-1,-2 1-6,0 0-1,0 0 0,1 0 1,-1 0-1,0 0 0,0 0 1,0 0-1,0 0 0,1 0 0,-1 0 1,0 0-1,0 0 0,0 0 1,0 0-1,1 0 0,-1 0 1,0 0-1,0 0 0,0 0 1,0 0-1,0 1 0,1-1 0,-1 0 1,0 0-1,0 0 0,0 0 1,0 0-1,0 0 0,0 1 1,0-1-1,1 0 0,-1 0 1,0 0-1,0 0 0,0 1 0,0-1 1,0 0-1,0 0 0,0 0 1,0 0-1,0 1 0,0-1 1,0 0-1,3 10 238,-1 0 0,0 0 0,-1 0 0,0 0 0,0 15 0,-1-4-28,5 386 1473,-6-264-1550,1-126-431,0 1 376,0 1 0,1-1-1,7 36 1,-7-49-291,0-1 1,1 1-1,0 0 1,0-1-1,0 0 1,1 1-1,-1-1 1,5 5-1,-5-7-243,1 1 1,-1-1-1,1 0 1,0 0-1,-1 0 0,1 0 1,0 0-1,0 0 1,0-1-1,1 0 0,-1 1 1,7 0-1,20 1-7015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4:32.53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0 269 8122,'0'0'14155,"206"-53"-13771,-135 36-272,-12 0-104,-7 4-16,-18-1-112,-15 4-1080,-23-20-1609,-33 3-2944,-12 0-3089</inkml:trace>
  <inkml:trace contextRef="#ctx0" brushRef="#br0" timeOffset="1">120 1 7866,'0'0'9290,"0"238"-7666,0-120-536,11-7-432,19-14-552,11-23-104,11-37-1648,-11-21-3649,-11-16-3897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4:33.04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4081,'0'0'8535,"12"42"-7239,2 4-813,11 37 776,17 98 0,-34-134-691,36 153 1460,-41-190-1940,-3-8-76,0 0 1,1 1-1,-1-1 0,1 0 1,0 0-1,-1 1 0,1-1 0,0 0 1,0 0-1,1 0 0,-1 0 1,0 0-1,1-1 0,-1 1 0,1 0 1,-1-1-1,1 1 0,0-1 1,2 2-1,-4-3-10,1 1 0,-1-1 0,1 0 0,-1 0 0,1 0 0,0 0 0,-1 0 0,1 0 0,-1 0 0,1 0 0,-1 0 0,1 0 1,-1 0-1,1 0 0,-1 0 0,1 0 0,-1-1 0,1 1 0,-1 0 0,1 0 0,-1-1 0,1 1 0,-1 0 0,1-1 0,-1 1 0,0 0 0,1-1 0,-1 1 0,0-1 0,1 1 0,-1 0 0,0-1 1,1 1-1,-1-2 0,8-21 45,-6 17-45,20-80-17,34-102-64,-54 181 68,1 0 1,0 1 0,0-1-1,1 1 1,0 0 0,0 0-1,0 0 1,7-6 0,-9 10 11,0 0 0,0 1 1,0-1-1,1 1 1,-1 0-1,0-1 1,1 1-1,-1 0 0,1 0 1,-1 1-1,1-1 1,0 1-1,-1-1 1,1 1-1,-1 0 0,1 0 1,0 0-1,-1 0 1,1 0-1,0 1 1,-1-1-1,1 1 0,0 0 1,4 1-1,-2 1 47,0-1-1,0 1 1,0 0-1,0 0 1,-1 1-1,1-1 1,-1 1-1,0 0 0,6 7 1,30 45 564,-28-38-388,18 31 412,17 23 286,-29-56-630,-18-16-292,1 0-1,-1 1 1,1-1 0,0 0-1,-1 0 1,1 0 0,0 1-1,-1-1 1,1 0 0,0 0-1,-1 0 1,1 0 0,0 0-1,-1 0 1,1 0 0,0 0-1,-1 0 1,1-1 0,0 1-1,-1 0 1,1 0-1,-1-1 1,1 1 0,0 0-1,-1 0 1,1-1 0,-1 1-1,1-1 1,-1 1 0,1-1-1,-1 1 1,1-1 0,-1 1-1,1-1 1,7-13 9,0 0 0,-1 0 0,7-21 0,-10 22 1,1 0 1,1 0-1,0 0 0,1 1 0,1 0 1,8-11-1,-14 21-10,1-1 1,0 1-1,0-1 1,-1 1-1,2 0 0,-1 0 1,0 1-1,0-1 1,0 0-1,1 1 1,-1 0-1,1 0 0,-1 0 1,1 0-1,-1 1 1,1-1-1,0 1 1,-1 0-1,1 0 0,0 0 1,-1 1-1,1-1 1,0 1-1,-1 0 0,1 0 1,-1 0-1,0 0 1,1 1-1,-1-1 1,0 1-1,0 0 0,0 0 1,0 0-1,0 0 1,0 1-1,0-1 0,2 4 1,14 18 27,-2 1-1,0 1 1,15 32 0,6 9-554,-11-20-1766,-12-11-2819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4:33.41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10458,'0'0'6612,"20"41"-4922,66 137-404,-79-164-1187,54 110 1084,-45-97-619,26 34 1,-39-56-517,0-2-1,0 1 1,0 0 0,1-1-1,0 1 1,0-1 0,0 0 0,0 0-1,0-1 1,0 1 0,1-1 0,-1 0-1,7 2 1,-9-4-37,1 1 0,-1-1 0,1 0 0,-1 0 0,1 0 0,-1 0 0,1 0 0,-1 0 0,0-1 0,1 1 0,-1-1 0,0 0 0,1 1 0,-1-1 1,0 0-1,0 0 0,1-1 0,-1 1 0,0 0 0,0-1 0,-1 0 0,1 1 0,0-1 0,0 0 0,-1 0 0,1 0 0,-1 0 0,3-3 0,10-23 21,-1 1 0,-1-2 0,-1 0 0,8-39 0,-8 30-4,42-136-773,-47 158-712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4:33.84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1 154 1824,'0'0'13730,"10"-9"-12599,-7 6-1046,10-8 111,-1-1-1,0 0 0,-1-1 0,13-20 0,-20 27-87,0 0 0,0 1 0,0 0 0,1-1 0,0 1 0,0 1 0,0-1 0,1 1 0,6-4-1,-11 7-44,1 0 0,0 0-1,0 0 1,0 1 0,0-1-1,0 1 1,0-1-1,0 1 1,0 0 0,0 0-1,0 0 1,0 0-1,0 0 1,0 0 0,0 0-1,0 1 1,0-1-1,0 1 1,0-1 0,0 1-1,0 0 1,0 0-1,-1 0 1,1 0 0,0 0-1,-1 0 1,1 1-1,0-1 1,-1 0 0,0 1-1,1-1 1,-1 1-1,0 0 1,0-1 0,0 1-1,2 3 1,6 11 203,-1 0 0,-1 0 1,0 1-1,-1 0 0,-1 1 1,6 32-1,6 112 616,-12-97-635,2 49-1118,-8-129-416,0-1 0,-1 1 0,-1 0 1,0 1-1,-6-17 0,-24-51-5446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4:34.24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27 9330,'0'0'11254,"4"9"-10951,13 26-16,-17-35-282,0 1 1,0-1-1,1 0 1,-1 1-1,0-1 1,0 0-1,0 0 1,1 1-1,-1-1 1,0 0-1,0 0 1,1 0-1,-1 1 1,0-1-1,1 0 1,-1 0-1,0 0 1,1 0-1,-1 0 1,0 0-1,1 0 0,-1 1 1,0-1-1,1 0 1,-1 0-1,0 0 1,1 0-1,-1 0 1,0-1-1,1 1 1,-1 0-1,0 0 1,0 0-1,1 0 1,-1 0-1,0 0 1,1 0-1,-1-1 1,0 1-1,1 0 1,-1 0-1,0 0 1,0-1-1,1 1 1,-1 0-1,0 0 1,0-1-1,0 1 0,1 0 1,-1-1-1,9-16 149,-8 14-115,2-2 17,-1 1 0,0-1 0,0 0 1,-1 0-1,1 1 0,-1-1 0,1-11 0,-2 15 418,-2 20 723,-25 77-1357,21-76-2321,-7-11-3105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4:41.32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1720,'0'0'12147,"1"28"-10551,2 182 1030,-4-80-785,2 164 1165,0-270-2799,1-1 1,5 26-1,0-28-84,-6-28-147,2-158-1077,-1-4-461,0 157 1506,0-17-79,10-41 0,-11 63 129,1 0 0,0 0 0,1 1 0,-1-1 0,1 0 0,0 1 0,1 0 0,0 0 0,0 0 0,0 0 0,8-7 0,-9 10 51,1 0-1,0 1 0,0-1 0,0 1 1,1 0-1,-1 0 0,0 1 0,1-1 1,-1 1-1,1 0 0,9-1 0,4 0 392,32 2-1,-22 1-226,-26-1-174,-1 1-1,1-1 1,0 1-1,0-1 1,0 1-1,0 0 1,0 0-1,-1 0 1,1 0-1,0 0 0,-1 0 1,1 0-1,-1 0 1,1 1-1,-1-1 1,0 1-1,1-1 1,-1 1-1,0-1 1,0 1-1,0 0 1,0-1-1,0 1 1,-1 0-1,1 0 0,-1 0 1,1 0-1,0 2 1,2 9 110,0 1 1,2 26 0,-4-27-46,3 48 281,-4-43-321,1 1-1,1-1 1,1 1 0,0-1-1,8 23 1,-10-37-66,1-1 1,-1 0-1,1 0 1,0 0-1,0 0 1,0 0 0,0-1-1,1 1 1,-1-1-1,1 1 1,-1-1 0,5 3-1,-6-4-4,1-1 0,-1 1 0,1 0 0,-1 0-1,1-1 1,0 1 0,0-1 0,-1 1 0,1-1 0,0 0 0,0 0-1,0 1 1,-1-1 0,1-1 0,0 1 0,0 0 0,-1 0 0,1-1 0,0 1-1,0-1 1,-1 1 0,1-1 0,0 0 0,-1 0 0,1 1 0,1-3-1,1 0-29,0 0 0,0-1-1,0 0 1,-1 1 0,0-1-1,1-1 1,-1 1 0,3-7-1,19-44-450,-22 45 367,1-1 1,1 1-1,0 0 0,0 0 1,1 1-1,14-18 0,-19 26 120,1-1 0,0 1 0,-1-1 0,1 1 0,0 0 0,0 0-1,0 0 1,0 0 0,0 0 0,0 0 0,0 1 0,0-1 0,0 1 0,0-1 0,0 1 0,1 0-1,-1-1 1,0 1 0,0 1 0,0-1 0,1 0 0,-1 0 0,0 1 0,0-1 0,0 1 0,3 1-1,0 0 12,-1 0-1,1 1 1,-1 0-1,0 0 1,0 0-1,0 0 0,0 0 1,-1 1-1,1 0 1,2 4-1,10 15 117,-1 1 1,-2 0-1,0 1 0,-2 0 0,-1 1 0,14 51 0,-14-34 40,-3 0-1,-1 1 1,0 71-1,-6-103-156,0-1 9,0-1-1,0 1 1,-1-1-1,-4 19 1,3-25-32,1-1 0,-1 1 1,1-1-1,-1 1 1,0-1-1,0 1 0,0-1 1,-1 0-1,1 0 0,-1 0 1,0 0-1,0 0 0,0-1 1,0 1-1,0-1 0,-1 0 1,-3 2-1,-18 7-1008,0-1-1,-1-1 0,0-2 1,-30 6-1,-34 1-4800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4:41.77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78 13931,'0'0'10906,"209"17"-10402,-116-17-112,8 0-295,7-10-89,0-10 112,-3-4-120,-20 4-56,-17 7-209,-20 6-879,-37 7-1352,-11 23-10627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4:42.18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310 38 9962,'0'0'8497,"21"-9"-7812,-10 3-577,-3 2-61,-1 1 0,1-1 0,-1 1 0,1 1 0,15-4 0,-21 6-29,1-1-1,-1 1 0,0 0 1,1 0-1,-1 0 1,0 0-1,1 1 0,-1-1 1,0 1-1,0-1 1,1 1-1,-1 0 0,0 0 1,0 0-1,0 0 1,0 0-1,0 1 0,0-1 1,0 0-1,0 1 1,-1-1-1,1 1 0,0 0 1,-1 0-1,0 0 1,1 0-1,-1 0 0,0 0 1,1 2-1,6 13 108,-1 1-1,-1-1 1,0 1-1,-1 1 0,-1-1 1,1 23-1,0 113 1058,-5-117-780,0-29-324,0 0-1,-1 1 0,0-1 0,0 0 0,-1 0 0,0 0 0,0 0 0,-1 0 1,0-1-1,-6 11 0,7-14-68,-1 0-1,0-1 1,0 1 0,0 0-1,0-1 1,-1 0 0,1 0 0,-1 0-1,0 0 1,0 0 0,0-1 0,0 0-1,-1 0 1,1 0 0,0 0-1,-1 0 1,0-1 0,1 0 0,-6 0-1,-6 1-421,0-1-1,-1-1 1,1 0-1,-1-1 0,1-1 1,-20-5-1,2-1-2615,-55-24 1,12 2-3228,9 2-766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4:42.99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1 324 4601,'0'0'6757,"4"36"-4964,16 122-406,-15-122-38,15 55-1,-16-79-990,0 0-1,1 0 1,0-1-1,1 0 1,14 20-1,-17-28-290,-1 1 1,1-1-1,0 0 0,0 0 0,0 0 1,0 0-1,0-1 0,0 1 1,1-1-1,-1 1 0,1-1 0,0-1 1,0 1-1,0 0 0,0-1 0,0 0 1,0 0-1,0 0 0,0 0 1,0-1-1,0 1 0,6-1 0,-4-1-8,0-1 0,0 1 0,0-1-1,0 0 1,0 0 0,-1 0 0,1-1-1,-1 0 1,1 0 0,-1-1 0,0 1-1,0-1 1,0 0 0,6-8 0,25-30 89,-3-1 0,-2-2 0,31-57 0,-20 31-15,10-13-87,143-216 90,-164 263-147,-20 31-28,-11 6 35,1 0 0,-1 0-1,0 0 1,0 0 0,1 0 0,-1 0 0,0 0 0,1 1-1,-1-1 1,0 0 0,1 0 0,-1 0 0,0 1 0,0-1-1,1 0 1,-1 0 0,0 0 0,0 1 0,0-1 0,1 0-1,-1 1 1,0-1 0,0 0 0,0 0 0,0 1 0,0-1-1,0 0 1,1 1 0,-1-1 0,0 1 0,2 9-175,-1 1-1,0-1 1,0 1 0,-1-1-1,-2 15 1,-12 68-2301,-24 36-3754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19:58.24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5921,'0'0'8494,"2"27"-7846,9 88 116,20 118 2149,-25-195-2554,-2-6 15,1 40 0,-1-488-135,-4 415 429,0 5-147,0 503 2457,0-512-3629,1 0-1,0-1 0,0 1 1,0 0-1,0 1 1,1-1-1,0 0 1,0 0-1,0 1 1,1-1-1,-1 1 0,1 0 1,7-8-1,19-25-5637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4:43.67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135 220 3001,'0'0'6324,"-3"37"-3534,-10 130-1183,12-146-1253,0 1 0,1-1 1,1 1-1,1-1 1,1 1-1,1-1 1,1 0-1,1 0 0,1-1 1,0 0-1,2 0 1,0 0-1,1-1 1,1-1-1,1 0 0,21 25 1,-20-26-165,1 0 1,1-1-1,1-1 1,0 0-1,1-1 1,1-1-1,0-1 0,1 0 1,0-1-1,1-1 1,0-1-1,0-1 1,1-1-1,42 10 0,-34-13-23,1-1 0,-1-1 0,56-3-1,-70-1-120,0 0 0,-1-1 0,0 0-1,1-1 1,-1-1 0,-1 0 0,1-1-1,-1 0 1,20-13 0,-16 6-36,0-1 0,-1-1 0,0 0 0,-1-1 0,-1-1 0,0 0 0,-2-1 0,0 0 0,-1-1 0,0 0 0,-2-1 1,12-36-1,-9 18-41,-2 0 0,-2-1 1,-2 0-1,-1-1 0,-2 1 0,-3-45 1,0 65-98,-2 1 0,0 0 0,-1-1 0,0 1 0,-2 0 0,0 1 0,-1-1 0,-12-24 0,11 30-12,0 0 0,-1 1 0,0-1 0,-1 2 0,0-1 0,-1 1 0,0 1 0,-1 0 0,0 0 0,0 1 0,-23-12 0,20 12-9,0 1 0,-1 1 0,0 1-1,0 0 1,0 1 0,-1 0-1,0 2 1,1-1 0,-1 2-1,0 0 1,0 1 0,-22 3 0,20 0 66,1 1 0,0 0 0,-1 1 0,2 1 0,-1 1 0,1 1 0,0 0 0,0 1 0,1 0 0,0 1 0,-22 21 0,-8 12-156,3 2 0,-48 64 0,-77 131-1369,23-7-1796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4:44.91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2 10002,'0'0'4662,"38"0"-4132,120 0-279,-97-1-147,-44 1 33,31 2-1,-45-1-89,0-1-1,0 1 1,0 0-1,0 0 1,0 0-1,-1 0 1,1 0-1,0 1 1,-1-1-1,1 1 1,-1 0-1,1 0 1,-1 0-1,0 0 1,0 0-1,0 0 1,0 0 0,0 1-1,-1-1 1,1 1-1,-1 0 1,1-1-1,-1 1 1,0 0-1,0 0 1,0-1-1,-1 1 1,1 0-1,-1 0 1,1 5-1,0 7 203,0 1-1,-1 0 0,-1-1 0,-4 24 0,-3 2 372,-25 75 0,18-71-33,-10 57-1,20-69-330,2 0 1,1 0-1,3 40 0,-1-72-260,0 1 0,0 0 0,0-1 0,1 1-1,-1-1 1,0 1 0,1-1 0,-1 1-1,1-1 1,-1 1 0,1-1 0,0 1 0,0-1-1,0 0 1,-1 1 0,1-1 0,0 0 0,1 0-1,-1 0 1,0 0 0,0 0 0,0 0 0,1 0-1,-1 0 1,0 0 0,1 0 0,1 0-1,1 0-142,1 0 0,-1 0-1,0-1 1,1 1 0,-1-1-1,1 0 1,-1-1-1,8 0 1,-10 1-8,0-1 0,1 1 0,-1-1 0,0 0 0,0 0 1,0 0-1,1 0 0,-1 0 0,0 0 0,0 0 0,0-1 0,0 1 0,-1-1 0,1 1 0,0-1 0,-1 0 0,1 1 0,-1-1 0,1 0 1,0-3-1,2-2-414,-1 0 0,0-1 0,-1 0 1,3-11-1,-1 5-427,3-13-2061,3-28 0,-4-28-2715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4:45.35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14419,'0'0'5737,"209"235"-4272,-142-111-185,-14 17-24,-12 14-528,-19-1 32,-14 1-439,-8-8-321,0-19 0,-19-24-561,-48-30-2015,7-30-2425,4-28-4425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4:45.92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1280,'0'0'9548,"13"35"-8008,-2-8-1222,17 47 803,28 114 1,-33-83 240,-4 1 1,-5 0 0,1 142 0,-16-374-1136,4-177-340,-2 272 70,1 0 1,2 1-1,0-1 1,3 1-1,0 0 1,2 0-1,22-48 1,-29 74 38,0 0 0,1 0 0,-1 0 1,1 0-1,0 0 0,0 0 0,0 1 1,1-1-1,-1 1 0,1 0 0,0 0 1,0 1-1,0-1 0,0 1 0,0 0 1,9-3-1,-10 4 9,0 0-1,1 1 1,-1 0 0,1-1 0,-1 1-1,1 0 1,-1 1 0,1-1 0,-1 1-1,1-1 1,-1 1 0,0 0 0,1 1 0,-1-1-1,0 0 1,0 1 0,0 0 0,0-1-1,0 1 1,0 1 0,0-1 0,-1 0 0,4 5-1,7 7 65,-1 2-1,0 0 1,-1 0-1,-1 1 0,-1 0 1,12 30-1,32 118 568,-25-39 170,-18-76-485,-10-49-315,0 0 0,0 0 1,0 0-1,0 0 0,0 0 0,1 0 0,-1 0 0,0 0 1,1 0-1,-1-1 0,0 1 0,1 0 0,-1 0 0,1 0 1,0 0-1,-1 0 0,2 0 0,-1-2-6,0 0 1,0 0-1,0 0 1,0-1-1,-1 1 0,1 0 1,0-1-1,-1 1 0,1-1 1,-1 1-1,1-1 0,-1 1 1,1-3-1,24-98-25,9-29-36,-27 107 40,2 1 0,0 0 0,17-30-1,-23 49 22,-1 0-1,1 0 0,0 0 0,0 0 0,0 1 0,0-1 0,1 1 0,0 0 0,-1 0 0,1 0 0,0 0 0,1 1 0,-1 0 1,0 0-1,7-3 0,-7 4 5,-1 1 1,1-1-1,0 1 1,0 0-1,0 0 1,0 0-1,0 0 0,-1 1 1,1-1-1,0 1 1,0 0-1,0 0 1,-1 0-1,1 1 1,-1 0-1,1-1 1,-1 1-1,0 0 1,6 5-1,2 2 29,-1 1-1,0 0 0,-1 1 1,0 0-1,0 0 1,-1 1-1,-1 0 0,11 22 1,-1 5 96,19 68 1,-7 8 168,-6-21-4300,-21-78-2076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4:46.35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131 0 10658,'0'0'7070,"35"0"-6338,113 0-403,-75 2-108,-68-1-182,1 0 1,-1 0-1,1 1 1,-1-1-1,8 4 1,-11-4-13,1 0 0,-1 1 0,0-1-1,0 0 1,0 1 0,1-1 0,-1 1 0,0 0 0,-1 0 0,1-1 0,0 1 0,0 0 0,-1 1 0,0-1 0,1 0-1,-1 0 1,0 1 0,0-1 0,0 0 0,0 1 0,0-1 0,-1 1 0,1 0 0,-1-1 0,0 1 0,1-1 0,-1 1-1,-1 0 1,1-1 0,-1 4 0,0 0-7,0 0-1,-1 0 0,1-1 0,-1 1 1,-1-1-1,1 0 0,-1 1 1,0-1-1,0-1 0,0 1 1,-1 0-1,-5 4 0,-16 14 15,-1-2-1,-47 28 0,42-29 11,-47 38 0,76-56-43,0-1 0,0 1 0,0 0 0,0 0 0,1 0 0,-1 0 0,0 1 0,1-1 0,0 0 0,-1 1 0,1-1 0,0 0 0,0 1 0,1 0 0,-1-1 0,0 1 0,1-1 0,0 1-1,-1 0 1,1-1 0,0 1 0,0 0 0,1-1 0,-1 1 0,1 3 0,1-2 4,0 1 1,0-1-1,0-1 0,0 1 1,0 0-1,1 0 0,0-1 0,0 0 1,0 1-1,0-1 0,0 0 1,1-1-1,6 5 0,37 23 89,-21-15 138,0 2-1,-1 0 1,-1 2-1,-1 0 1,23 25-1,-41-37-48,-1-1 0,1 1 0,-1 0-1,0 0 1,5 15 0,-8-19-107,1 1 0,-1-1 0,0 1 0,-1-1 0,1 1-1,-1-1 1,1 1 0,-1 0 0,0 0 0,-1-1 0,1 1 0,-1-1 0,1 1-1,-1 0 1,-1 3 0,1-6-70,1 0 0,-1 0 0,0 0 0,1-1 0,-1 1 0,0 0 0,0 0-1,0 0 1,1-1 0,-1 1 0,0 0 0,0-1 0,0 1 0,0-1 0,0 1 0,0-1 0,0 1 0,0-1-1,0 0 1,-3 1 0,-24 0-24,18-2 4,-1 1-203,1-1 0,-1-1 0,1 0-1,-1-1 1,1 0 0,0 0 0,0-1 0,0 0 0,0-1-1,1 0 1,0 0 0,0-1 0,-14-12 0,-5-7-2222,1-1 0,-33-43 1,56 65 2136,-68-85-7724,11 4 3805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4:46.73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60 0 5049,'0'0'13507,"-10"26"-12189,-30 79-532,30-75-123,10-114-865,1 115-2145,1 0 1,1 0 0,2-1 0,16 58 0,10-3-6852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4:47.50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32 8666,'0'0'10381,"8"8"-9669,5 4-488,-1 0 1,-1 1-1,0 0 1,-1 1-1,0 0 0,15 31 1,-18-31-61,0 0 0,-1 1 0,-1-1-1,0 1 1,0 0 0,-2 1 0,0-1 0,1 25 0,-4-38-167,-1 0 0,0 0 0,0 0 1,0-1-1,0 1 0,0 0 0,0-1 0,0 1 0,-1-1 1,1 1-1,-1-1 0,1 1 0,-1-1 0,1 0 1,-1 0-1,0 0 0,1 0 0,-4 1 0,-13 11-59,14-8 20,-1 0 1,1 0 0,0 0-1,0 1 1,1 0 0,-1-1-1,1 1 1,1 0 0,-1 1-1,1-1 1,-2 8 0,1 0-66,2-1 0,-1 0 1,2 1-1,1 22 0,-1-34 71,0 0 0,0-1 0,0 1 0,1 0 0,-1 0-1,1 0 1,0 0 0,0-1 0,-1 1 0,1 0 0,0-1 0,0 1-1,0-1 1,1 1 0,-1-1 0,0 1 0,1-1 0,-1 0 0,3 3-1,0-2-105,-1-1 0,1 1 0,0 0 0,-1-1 0,1 0-1,0 0 1,0 0 0,0 0 0,5 0 0,-1 0-211,-1-1 0,0 0 0,0-1 0,0 1-1,0-2 1,0 1 0,0-1 0,0 0 0,0 0 0,0 0 0,8-6 0,-1-2-483,0-2-1,0 0 1,-1 0-1,19-25 1,-19 22 646,0 0 0,2 0 1,24-18-1,-38 32 374,0 0-1,1 0 1,-1 0 0,0 0 0,1 1-1,-1-1 1,1 0 0,-1 1-1,1-1 1,0 1 0,-1 0 0,1-1-1,-1 1 1,1 0 0,0 0-1,1 0 1,-2 4 1317,-1 64 1903,0-66-3140,0-5-104,6-154-689,-4 134 160,2 1-1,1 0 0,0-1 0,18-41 1,-17 51 236,0 0 0,1 1 0,0 0 0,1 0 0,14-17 0,-20 26 154,1 0-1,0 0 1,-1 1-1,1-1 1,0 1-1,0 0 1,0 0-1,0 0 1,1 0-1,-1 0 1,0 1-1,1 0 1,-1-1-1,1 1 1,0 1-1,-1-1 1,1 0-1,0 1 1,-1 0-1,1 0 1,0 0-1,0 0 0,-1 0 1,1 1-1,0 0 1,5 2-1,-5-2 55,-1 1-1,1 0 1,-1 1 0,0-1-1,0 0 1,0 1-1,0 0 1,0 0-1,-1 0 1,1 0-1,-1 0 1,0 0-1,0 1 1,0-1-1,0 1 1,1 4-1,4 9 71,-2 1 0,5 20 0,-8-29-62,5 23 180,-1-5 123,18 53-1,-22-74-347,1 1-1,0-1 0,1 1 0,-1-1 0,1 0 0,0 0 1,1-1-1,0 1 0,-1-1 0,2 0 0,-1 0 0,11 7 1,-13-10-23,0 0 1,0-1 0,0 1 0,1-1 0,-1 0 0,1 0-1,-1 0 1,1 0 0,-1 0 0,1-1 0,-1 1 0,1-1 0,-1 0-1,1 0 1,0-1 0,-1 1 0,1-1 0,-1 0 0,1 1 0,-1-1-1,0-1 1,1 1 0,-1-1 0,0 1 0,0-1 0,0 0-1,0 0 1,0 0 0,0-1 0,0 1 0,2-4 0,6-6 23,-1-1 0,0 0 0,-1-1 0,0 0 0,9-22 0,-8 15-30,0 0 0,-2-1 0,0 0 0,-2 0 0,-1-1 0,0 1 0,-2-1-1,0 0 1,-1-24 0,-2 46-4,0 0-1,0 0 1,0 0 0,0 1-1,0-1 1,0 0-1,-1 0 1,1 1-1,0-1 1,0 0-1,-1 0 1,1 1-1,-1-1 1,1 0 0,0 1-1,-1-1 1,1 0-1,-1 1 1,1-1-1,-1 1 1,0-1-1,1 0 1,-1 1-1,0 0 1,1-1 0,-1 1-1,0-1 1,1 1-1,-1 0 1,0 0-1,-1-1 1,0 1 23,0 0 1,0 0-1,1 0 1,-1 0-1,0 0 1,0 0-1,0 0 1,1 1-1,-1-1 1,0 1-1,0 0 1,1-1-1,-1 1 1,1 0-1,-3 1 1,0 1 90,0 1 0,0-1 0,1 1 0,0 0 0,-1-1 1,1 1-1,1 1 0,-1-1 0,-2 6 0,-18 47 770,12-21-537,2 1 0,1 0-1,3 1 1,0-1 0,3 1 0,1 0-1,6 55 1,-5-85-370,1-1-1,0 0 1,1 1-1,-1-1 0,1 0 1,1 0-1,-1 0 1,1-1-1,1 1 1,-1 0-1,1-1 1,0 0-1,1 0 0,-1 0 1,1-1-1,0 1 1,0-1-1,1-1 1,0 1-1,0-1 1,0 1-1,0-2 1,1 1-1,-1-1 0,1 0 1,0 0-1,0-1 1,0 0-1,0 0 1,0-1-1,1 1 1,12-1-1,-4 0-576,0-1-1,0-1 1,0 0 0,0-1-1,0-1 1,31-9 0,-23 4-2467,40-21 1,1-5-3111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4:47.90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24 6161,'0'0'16764,"194"-24"-16676,-145 24-80,-8 14 0,-11 13-8,-15 9-488,-15 11-896,-23 27-817,-55-3-2408,3-11-1728,-7-13-1633</inkml:trace>
  <inkml:trace contextRef="#ctx0" brushRef="#br0" timeOffset="1">0 410 992,'0'0'20949,"198"37"-20821,-134-37-128,-9 0-616,-17-10-3289,-16 0-5481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4:48.40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1 614 15491,'0'0'3448,"9"-29"-2764,68-212 147,-72 225-804,93-275 267,-94 280-197,-4 9-44,1 0 1,-1 1-1,1-1 0,-1 0 1,1 1-1,0-1 1,0 1-1,-1-1 0,1 1 1,0-1-1,1 1 0,-1 0 1,0 0-1,0-1 1,2 0-1,-3 2-37,0 0 0,1 0 0,-1 0 0,0 0 0,0 0 0,0 0 0,0 0 1,0-1-1,0 1 0,1 0 0,-1 0 0,0 0 0,0 0 0,0 0 0,0 0 0,0 0 0,1 1 0,-1-1 0,0 0 0,0 0 0,0 0 1,0 0-1,0 0 0,0 0 0,0 0 0,1 0 0,-1 0 0,0 0 0,0 0 0,0 0 0,0 0 0,0 1 0,0-1 0,0 0 0,0 0 1,0 0-1,1 0 0,-1 0 0,0 0 0,0 0 0,0 1 0,0-1 0,0 0 0,0 0 0,0 0 0,0 0 0,0 0 0,0 1 0,0-1 1,0 0-1,0 0 0,0 0 0,0 0 0,0 0 0,0 0 0,0 1 0,0-1 0,1 11 275,1 0-1,-1 0 1,-1 1 0,0 12-1,-1 4-56,1 859 1607,0-879-1926,0-5 28,0 0-1,0 0 1,0 1-1,0-1 1,1 0 0,-1 0-1,2 5 1,-1-7-38,0 0 1,-1-1 0,1 1-1,0 0 1,-1 0 0,1-1-1,0 1 1,0 0 0,0-1-1,0 1 1,0-1 0,-1 1-1,1-1 1,0 0 0,0 1-1,0-1 1,0 0 0,0 0-1,0 0 1,0 1 0,0-1-1,0 0 1,0 0 0,1-1-1,0 1 1,29-3-4732,-27 1 3786,-1 0 0,1 0 0,0 0 0,-1 0 0,6-5 0,-9 7 976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4:48.78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8 1 13083,'0'0'5729,"0"208"-4041,-7-127-543,7-4-529,0-10-448,0-13-168,22-21-256,8-19-832,7-14-1633,4-47-1952,-7-17-2601,-8-7 2497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6:24.73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74 27 5497,'0'0'14330,"3"-2"-13429,1-1-767,0 0 0,0 1 0,1 0-1,-1 0 1,1 0 0,-1 0 0,1 1-1,0-1 1,-1 1 0,1 0 0,6 0-1,58-2-47,-65 3-111,-2 6-486,-2 2-91,-1 0-1,-1 1 1,1-1-1,-1 0 1,-1 0-1,1 0 1,-1-1-1,-1 1 1,-7 12-1,-7 9-3342,-25 29 0,26-35 1872,3-6 1169,-2 5-717,0 0 1,-21 39-1,33-53 1885,1 1 0,-1 0 0,1 0-1,-2 14 1,4-16 594,0-1 0,1 0-1,0 1 1,0-1 0,0 1-1,1-1 1,2 11 0,-2-15-448,0 1 1,0 0 0,0-1-1,0 1 1,0-1 0,1 1-1,-1-1 1,1 1-1,0-1 1,-1 0 0,1 0-1,0 0 1,0 0 0,1 0-1,-1 0 1,0-1-1,1 1 1,-1-1 0,4 3-1,4-1 333,0 0-1,0 0 1,1 0 0,10 0-1,-12-2-535,-1 0-1,1 1 1,-1 0-1,0 1 0,16 6 1,-20-7-344,-1 1 1,1 0-1,0 0 1,-1 0-1,0 0 0,1 0 1,-1 1-1,0 0 1,-1-1-1,1 1 0,-1 0 1,0 0-1,4 8 1,-3 26-5103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19:58.64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5817,'0'0'11611,"93"43"-11315,-63-39-48,0-1-96,-4-3-104,0 0-48,-7 0 0,-8 0-144,-7 0-592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4:49.18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229 1 2841,'0'0'15354,"-33"32"-13637,-14 13-981,-42 54 1,83-91-640,0 0 0,1 0 1,0 0-1,0 1 0,1 0 1,0 0-1,1 0 0,0 1 1,0-1-1,1 1 0,-1 11 1,-3 47 719,2 81 1,4-137-753,0 18 150,1 0 0,2 0-1,1-1 1,13 50 0,-13-66-176,1 1 0,0-1 0,1 0 0,0-1 0,1 0 0,0 0 0,1 0 0,0-1 0,1 0 0,1 0 0,-1-1 0,14 10 0,-15-14-48,1 0 0,0-1 1,0 0-1,1-1 1,-1 0-1,1-1 1,0 1-1,0-2 1,0 0-1,1 0 0,-1 0 1,0-2-1,1 1 1,-1-1-1,1-1 1,12-1-1,-18 1-3,-1 0 0,1 0 0,-1 0-1,1-1 1,-1 1 0,0-1 0,1 0 0,-1 0-1,0-1 1,0 1 0,-1-1 0,1 0 0,0 0-1,-1 0 1,0 0 0,0-1 0,0 1 0,0-1 0,0 0-1,-1 0 1,1 0 0,-1 0 0,0 0 0,-1-1-1,1 1 1,-1 0 0,2-8 0,1-9-290,-1 0 1,-1 0-1,-1-1 0,-3-32 1,2 54 300,0-4-68,0 0 0,0 0 0,0 0 0,-1 0 0,0 1 0,0-1 0,0 0 0,0 0 0,0 1 0,-1-1 0,0 1 0,0-1 0,0 1-1,-3-5 1,2 5 51,0 1 0,1 0 0,-1 0 0,0 0 0,0 1 0,0-1 0,-1 1 0,1-1 0,0 1 0,0 0 0,-1 0 0,1 0 0,-1 1 0,1-1 0,-1 1 0,-3 0-1,1 0 24,1 1-1,0-1 1,0 1-1,0 0 0,0 0 1,0 1-1,0-1 1,0 1-1,0 0 0,0 1 1,1-1-1,-1 1 1,1 0-1,0 0 0,0 0 1,0 1-1,0-1 1,0 1-1,1 0 0,-6 8 1,-1 2 15,1 1 0,1 0 0,0 1 1,1-1-1,-5 19 0,6-15-358,1 0 0,1 1 1,1-1-1,-1 22 0,2 36-5609,3-34-1772,9-16 373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4:49.59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3529,'0'0'13768,"3"40"-12405,-1 4-950,20 206 1365,-12-168-1128,47 308 2462,-57-389-3112,-1-1 0,1 0-1,0 1 1,0-1 0,0 1-1,0-1 1,0 1 0,0-1 0,0 1-1,1-1 1,-1 0 0,0 1-1,0-1 1,0 1 0,0-1-1,0 1 1,1-1 0,-1 0 0,0 1-1,0-1 1,1 0 0,-1 1-1,0-1 1,1 0 0,-1 1-1,0-1 1,1 0 0,0 1-1,1-18-130,-2-348-2561,0 364 2699,0 0-1,0 1 1,0-1 0,0 0 0,0 1 0,1-1 0,-1 0 0,0 1 0,0-1-1,0 1 1,1-1 0,-1 0 0,0 1 0,1-1 0,-1 1 0,1-1 0,-1 1-1,0-1 1,1 1 0,-1-1 0,1 1 0,0-1 0,-1 1 0,1 0 0,-1-1-1,1 1 1,-1 0 0,1-1 0,0 1 0,-1 0 0,1 0 0,0 0 0,0 0-1,27-1 444,-16 2-266,77-2 499,98 3-426,-185-2-257,-1-1-1,0 2 1,1-1 0,-1 0 0,0 0 0,0 0 0,1 0-1,-1 1 1,0-1 0,0 1 0,1-1 0,-1 1 0,0-1 0,0 1-1,0 0 1,0 0 0,0-1 0,0 1 0,0 0 0,0 0-1,0 0 1,0 0 0,1 1 0,-1 1 10,-1 0 1,1 0-1,0 0 0,-1 0 0,0 0 1,0 0-1,1 0 0,-2 5 0,1 1 36,-2 25 46,-11 61-1,7-56-85,-2 40 0,7-61-9,1-1 0,2 18 0,-1-28 2,0-1 1,1 0-1,-1 0 0,1 0 0,1 0 0,-1-1 0,1 1 0,0 0 1,4 5-1,54 64-61,-40-52 22,31 47 0,-47-62 40,0 1 0,-1-1 0,1 1 0,-2 0 0,0 1 0,0-1 0,0 1 0,-1-1 0,1 20 0,-2-18 3,-1-1-1,0 1 1,0 0-1,-1 0 1,-4 16-1,4-23-7,-1 0-1,1-1 0,-1 1 1,0-1-1,0 1 1,0-1-1,0 0 1,0 0-1,-1 0 1,0 0-1,1 0 1,-1 0-1,0-1 0,0 1 1,-1-1-1,1 0 1,0 0-1,-6 2 1,-1 0-195,0-1 1,0-1-1,0 1 0,0-1 1,-1-1-1,1 0 1,-1-1-1,-16 0 0,-7-1-1853,0-1-1,-66-13 0,21-4-3758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4:49.98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1 220 15171,'0'0'8354,"18"0"-8039,4 0-260,1-2 0,-1 0 1,1-1-1,-1-1 0,36-11 1,203-105-33,-202 89-252,-48 25-227,1 0-1,0 1 1,0 0-1,0 0 1,0 2-1,0-1 1,1 2-1,0-1 1,16 0-1,-29 3 457,0 0-75,1 0-1,-1 0 1,1 0-1,-1 0 1,1 0-1,-1 0 1,1 0-1,-1 0 1,1 0-1,-1 0 0,1 0 1,-1 0-1,1 0 1,-1 1-1,0-1 1,1 0-1,-1 0 1,1 0-1,-1 1 1,1-1-1,-1 0 0,0 0 1,1 1-1,-1-1 1,1 0-1,-1 1 1,0-1-1,0 1 1,1-1-1,-1 0 0,0 1 1,1-1-1,-1 1 1,0-1-1,0 1 1,0-1-1,0 1 1,0-1-1,1 2 1,-1 2-594,0 1 0,0-1 0,0 0 0,0 1 0,-1-1 0,0 1 0,0-1 0,0 1 1,0-1-1,-4 7 0,-1 2-1342,0-1 1,-15 22-1,-27 29-291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4:51.10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10058,'0'0'5625,"127"245"-3336,-71-141-633,8 10-360,-1 10-303,0 0-233,-3-9-224,-4-11-112,-7-20-352,-12-17-64,-4-24-8,-10-16-200,-8-20-912,-12-14-1145,-3-53-2288,-3-4-472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4:51.53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393 1 1120,'0'0'19243,"-23"20"-17948,11-10-1124,-5 4 44,1 0 0,0 2 0,1 0 0,1 0 0,1 1 0,0 1 0,1 0 0,-14 29 0,-142 308 1408,163-344-1666,-2 4-127,0 0 0,1 0 0,0 1-1,2 0 1,0-1 0,-3 25 0,7-39-98,-1 0 0,1 1 0,0-1 0,0 1 0,0-1 0,0 1-1,0-1 1,0 1 0,0-1 0,0 1 0,1-1 0,-1 1 0,1-1 0,-1 1 0,1-1-1,-1 0 1,1 1 0,0-1 0,0 0 0,-1 0 0,1 1 0,0-1 0,0 0 0,0 0-1,2 1 1,18 6-5280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4:51.91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258 0 9554,'0'0'8857,"18"6"-8145,0-2-577,-5 0-48,0-1 0,0 2 1,-1-1-1,1 2 0,-1 0 1,0 0-1,16 12 0,-21-12-2,0 1 0,0 0 0,-1 0 0,1 0 0,-2 1 0,1-1 1,-1 2-1,0-1 0,-1 0 0,0 1 0,0 0 0,3 13 0,-5-16-61,-1 1 1,0-1 0,0 0 0,0 0-1,-1 0 1,0 1 0,0-1 0,0 0-1,-1 1 1,0-1 0,0 0 0,-1 0-1,1 0 1,-2 0 0,1 0 0,0 0-1,-1-1 1,0 1 0,-8 9 0,5-7-23,-1-2 1,0 1-1,-1-1 1,0 1-1,0-2 1,0 0-1,0 0 1,-1 0-1,0-1 1,-9 3-1,4-2-78,0-1 0,0 0 0,-1-1 0,1-1-1,-30 1 1,44-3 75,-26 3-275,25-3 266,1 1 0,-1-1 1,1 0-1,-1 1 0,1-1 0,0 0 0,-1 1 0,1-1 0,-1 1 1,1-1-1,0 1 0,-1-1 0,1 1 0,0-1 0,0 1 0,0-1 1,-1 1-1,1-1 0,0 1 0,0 0 0,0-1 0,0 1 0,0-1 1,0 1-1,0-1 0,0 1 0,0 0 0,0-1 0,0 1 0,0-1 1,1 1-1,-1-1 0,0 1 0,0-1 0,0 1 0,1-1 0,-1 1 1,0-1-1,1 1 0,-1-1 0,0 1 0,1-1 0,0 1 0,5 6-4,1 1 0,0-2 0,0 1 0,0-1-1,1 0 1,0 0 0,0-1 0,18 8 0,7 6 13,-25-14 31,22 14 7,0 0 0,43 40 0,-66-53 126,0 1 0,-1 0 1,0 0-1,0 0 0,-1 1 0,0-1 1,0 1-1,-1 0 0,0 1 0,0-1 1,-1 1-1,0 0 0,0 0 0,-1 0 1,1 14-1,-2-20-92,-1 0-1,0-1 1,0 1-1,0 0 1,0-1-1,-1 1 1,1 0 0,-1-1-1,1 1 1,-1-1-1,0 1 1,0-1-1,0 1 1,-1-1 0,1 1-1,0-1 1,-1 0-1,0 0 1,-3 4 0,2-4-41,-1 1 0,0-1 0,0 0 0,0 0 0,-1 0 0,1-1 0,0 1 0,-1-1 0,1 0 0,-9 1 0,-12 0-165,0 0 0,0-1 0,0-2 0,0 0 0,-45-10 0,33 2-1268,1-1 0,1-2 0,-42-19 0,-22-19-4667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4:52.39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217 1 7330,'0'0'9170,"-15"198"-6794,0-135-920,0-9-848,-3-10-487,-34-4-121,3-16-1961,-3-8-6785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4:53.03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37 7514,'0'0'13186,"141"-17"-12842,-92 7-336,-1 3-8,-6 4-16,-13 3-448,-21 10-1528,-8 24-2313,0 9-344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4:53.41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41 1664,'0'0'13467,"183"-17"-15515,-142 4-5210,-12 3 2065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4:53.83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280 2 12659,'0'0'5702,"41"0"-5428,128 0-21,-11 0 805,-156 0-810,-5 0 152,-37 0-8,7-2-395,0 3 1,1 0-1,-1 2 0,1 1 1,-38 11-1,43-6-39,0 1 0,1 1 0,-27 17-1,41-21 54,0 0 0,0 1 0,1 1-1,0 0 1,1 0 0,0 1-1,0 1 1,-9 13 0,16-19 15,0 0 0,0 0 1,0 1-1,1-1 0,0 1 0,0 0 1,0-1-1,1 1 0,-1 0 0,2 0 1,-1 0-1,1 0 0,-1 0 1,2 0-1,-1 0 0,1 0 0,0 0 1,0 0-1,3 9 0,0-6-20,0 0 0,0 0 0,1 0 0,0 0 0,1-1 1,0 1-1,0-1 0,1-1 0,0 1 0,11 8 0,120 83 61,-101-76 72,-1 2-1,-1 2 1,50 48-1,-79-68-40,-1-1 0,0 0 0,0 1-1,0 0 1,-1 0 0,0 1-1,0-1 1,-1 1 0,0 0 0,-1 0-1,1 0 1,-1 0 0,-1 0 0,0 0-1,0 1 1,0-1 0,-2 12-1,0-15-61,0 1-1,0 0 0,0 0 0,-1-1 1,0 1-1,0-1 0,-1 1 0,0-1 1,0 0-1,0 0 0,0 0 0,-1-1 1,0 1-1,0-1 0,0 0 0,0 0 1,-1 0-1,1 0 0,-1-1 0,-7 4 1,-4 2-54,0-1 1,0 0 0,-1-1-1,0-1 1,-27 7 0,14-8-368,1 0 1,-1-2-1,1-1 1,-1-1-1,0-2 1,-32-5-1,55 5-23,-1 0-1,1-1 1,-1 0-1,1-1 1,0 1 0,0-1-1,0-1 1,0 1-1,0-1 1,1-1-1,-8-5 1,10 6-335,0 0 1,0 0-1,1-1 1,-1 1-1,1-1 1,0 0 0,0 0-1,0 0 1,1 0-1,0-1 1,0 1-1,0-1 1,1 1-1,-1-1 1,1-6-1,-1-20-2355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19:59.04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65 11883,'0'0'6441,"85"-30"-6297,-55 19-144,0 5-8,0-1-472,11 4-1209,-7-1-1071,-5 1-3009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4:54.23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0 412 9154,'0'0'5513,"38"18"-3718,122 52-182,-146-65-1336,0 0 1,0-1 0,17 3 0,-24-6-102,0-1 0,0 0 0,0 0 0,8-2 0,2 1 101,-12 0-208,1 0-1,-1 0 1,1 0 0,-1-1 0,0 0-1,0 0 1,0 0 0,0 0-1,0-1 1,0 0 0,0 0 0,-1 0-1,0-1 1,1 0 0,-1 1 0,-1-1-1,1-1 1,-1 1 0,1 0-1,-1-1 1,0 0 0,-1 0 0,1 0-1,3-10 1,0-4 56,0 0 0,-1 0 0,-1-1-1,-1 0 1,1-32 0,-3 31-76,0 0 0,-2 0-1,0 0 1,-8-37 0,7 50-41,0 1 0,0-1-1,-1 1 1,0 0 0,-1 0 0,0 1 0,0-1 0,0 1 0,-1 0 0,1 0 0,-2 0 0,1 0 0,-1 1 0,1 0 0,-1 0 0,-10-5 0,7 5-9,-1 1-1,-1 0 1,1 1 0,0 0-1,-1 0 1,0 1 0,1 1-1,-1 0 1,0 0 0,0 1-1,0 0 1,0 1 0,1 1-1,-15 2 1,19-2-113,0 0 0,0 0 1,1 1-1,-1 0 0,1 0 0,-1 0 1,1 0-1,0 1 0,0 0 0,0 0 1,1 0-1,-1 1 0,1-1 0,0 1 1,1 0-1,-1 1 0,1-1 0,0 0 1,0 1-1,1 0 0,-4 10 0,2-2-1190,0 0-1,1 0 1,-2 18-1,1 41-9585,4-19 7444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4:54.67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266 830 14147,'0'0'3249,"7"-37"-1905,50-246-29,-53 260-1276,15-70 54,50-151 0,-65 231-98,-3 9 3,0 1 0,0 0 0,1-1 0,-1 1-1,1 0 1,-1-1 0,1 1 0,0 0 0,0 1 0,1-1-1,-1 0 1,3-2 0,-4 5-1,-1-1 1,0 1-1,0 0 1,0 0-1,0 0 1,1 0-1,-1 0 1,0 0-1,0 0 1,0 0-1,1-1 1,-1 1-1,0 0 1,0 0-1,0 0 1,1 0-1,-1 0 1,0 0-1,0 0 1,0 0-1,1 0 1,-1 0-1,0 0 1,0 1-1,0-1 1,1 0-1,-1 0 1,0 0-1,0 0 1,0 0-1,1 0 1,-1 0-1,0 0 1,0 1-1,0-1 1,0 0-1,0 0 1,1 0-1,-1 0 1,0 0-1,0 1 1,0-1-1,0 0 1,0 0-1,0 0 1,0 1-1,0-1 1,0 0-1,1 1 1,1 5-90,0 1 1,0 0-1,0 0 1,-1 0 0,0 0-1,0 0 1,-1 0-1,0 10 1,0 13-311,16 182-7419,45 221-1,-28-280 6818,-34-150 1977,-4-7-806,-11-15-478,-103-132-1661,53 71 1209</inkml:trace>
  <inkml:trace contextRef="#ctx0" brushRef="#br0" timeOffset="1">1 1 3625,'0'0'19356,"11"80"-21821,-4-26-6433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4:50.45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269 0 672,'0'0'11217,"8"20"-9654,-2-6-1301,-3-5-137,0 0 0,1-1 0,0 1 0,0-1 0,1 0 0,0 0 0,0 0 0,1-1 0,0 0 0,1 0 0,-1 0 0,1-1 1,12 8-1,14 8 681,-1 1 0,-1 2 1,42 43-1,-63-58-567,-1 0-1,-1 1 1,1 0-1,-2 1 1,0 0-1,0 0 1,-1 0 0,-1 1-1,0 0 1,-1 0-1,0 1 1,-1-1-1,3 24 1,-6-34-174,2 12 319,-2 1 1,-2 27-1,2-39-339,-1 1 0,0-1-1,0 1 1,-1-1 0,1 0 0,-1 0-1,0 0 1,0 0 0,-1 0-1,1 0 1,-1 0 0,1-1 0,-7 7-1,1-3 13,-1-1-1,1 0 1,-1 0-1,-1-1 1,1 0-1,-1 0 1,0-1-1,0-1 0,0 1 1,0-2-1,0 1 1,-19 1-1,-14-2-524,-83-4-1,126 2 467,-39-3-1235,-39-9-1,-5-8-3143,0-4-4630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5:00.19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72 110 3425,'0'0'12382,"5"-3"-12075,-1 1-271,-1 0-1,0 0 1,0-1 0,0 1-1,0-1 1,0 1 0,0-1-1,-1 0 1,0 0 0,1 0-1,-1-1 1,0 1 0,0 0-1,-1-1 1,1 1 0,-1-1-1,0 0 1,0 1 0,0-1-1,0 0 1,-1 0 0,1-5-1,-1 8 30,0 0-1,0-1 0,0 1 1,0 0-1,0 0 0,0-1 1,0 1-1,-1 0 0,1 0 1,-1-1-1,1 1 0,-1 0 1,1 0-1,-1 0 1,1 0-1,-1 0 0,0-1 1,0 2-1,1-1 0,-1 0 1,0 0-1,-1-1 0,0 2 8,1-1 0,-1 1-1,1-1 1,-1 1 0,0 0-1,1 0 1,-1-1 0,1 1-1,-1 1 1,0-1-1,1 0 1,-1 0 0,1 0-1,-1 1 1,1-1 0,-1 1-1,1-1 1,-1 1 0,1 0-1,-2 1 1,-3 1 70,2 1 1,-1-1-1,0 1 1,1 0-1,-1 1 1,1-1-1,0 1 1,1 0-1,-1 0 1,1 0-1,-4 9 1,3-7-4,0 1 1,1 0 0,0-1-1,0 1 1,1 0-1,0 1 1,1-1-1,-1 11 1,12-18-4720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4:55.17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9946,'0'0'12947,"127"0"-12539,-79 0-232,1 0-160,-5 0 32,-6 0-96,-5 0-256,-14 23-1496,-19 11-1161,-19 23-3120,-29-4-3897,-8-6 8353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4:55.62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30 992,'0'0'19412,"209"-10"-20028,-161-3-2248,-10 6-5434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4:56.06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1 157 784,'0'0'13147,"23"19"-10788,-9-7-2028,1-1-88,0 1 0,-1 0 0,-1 1 0,0 1 0,-1 0 0,-1 1 0,0 0 0,0 0 0,15 35 0,-8-5 484,-1 1 0,-3 0 0,-2 1 1,-2 1-1,-2 0 0,3 68 0,-21-264-1155,-1 19-643,10-66-213,1 173 1180,1 1-1,1-1 1,1 1 0,7-27 0,-8 40 97,0 1 0,0 0 0,1 0 0,0 0 0,0 1 0,1-1 0,0 1 0,0 0 0,0 0 0,1 0 0,0 0 0,0 1 1,1 0-1,-1 0 0,12-7 0,-13 9 37,0 1 1,-1 0 0,2 0-1,-1 1 1,0 0-1,0-1 1,0 1-1,1 0 1,-1 1 0,0-1-1,1 1 1,-1 0-1,0 0 1,1 0-1,-1 1 1,0 0 0,7 1-1,-5 0 54,0 1 0,0 0 0,0 0 0,0 1 0,-1-1 0,1 1 0,-1 0 0,0 1 0,0-1 0,6 8 0,3 7 141,-1 0-1,-1 1 0,0 0 1,-1 1-1,10 30 0,-3 2 208,-3 0 1,-3 1-1,9 80 0,-19-132-363,-1-8-29,12-96-134,-6 39-197,16-64-1,-21 117 243,27-91-371,-25 90 389,1 0 0,0 0 0,0 0 1,1 1-1,1 0 0,11-14 0,-17 22 34,1-1-1,1 1 0,-1 0 0,0 0 0,0 0 0,1 1 0,-1-1 0,1 0 0,-1 1 0,1 0 0,0-1 0,0 1 0,-1 0 1,1 1-1,0-1 0,0 0 0,0 1 0,0 0 0,0-1 0,0 1 0,0 0 0,0 1 0,0-1 0,5 1 0,-4 1 27,0 0 0,1-1 0,-1 1 0,0 1 0,0-1 0,0 0 0,-1 1 0,1 0 0,-1 0 0,1 0 0,-1 0 0,0 1 0,0-1 0,4 8 0,7 14 83,-1 1-1,-1 0 1,-1 0 0,13 50-1,14 116 39,-33-166-598,11 36 1,3-7-2897,-12-34 889,2 5-4097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4:56.47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52 1720,'0'0'15914,"18"38"-14445,62 124-236,-30-49 44,-39-86-354,26 46 1,-34-67-742,1-1 1,0 1-1,0-1 1,0 0 0,1 0-1,9 8 1,-13-12-170,0-1-1,0 1 1,1 0 0,-1 0 0,0-1 0,0 1 0,0-1 0,1 1 0,-1-1 0,0 1 0,1-1 0,-1 0 0,0 0-1,1 0 1,-1 0 0,1 0 0,-1 0 0,0 0 0,1 0 0,-1 0 0,0 0 0,1-1 0,-1 1 0,0-1-1,0 1 1,1-1 0,-1 1 0,0-1 0,0 0 0,0 0 0,0 0 0,1 1 0,-1-1 0,-1 0 0,1 0 0,0 0-1,0 0 1,0-1 0,0 1 0,-1 0 0,2-2 0,10-21 27,-1 0 0,0-1-1,-2-1 1,10-42 0,-7 24-26,76-227-155,-86 267 96,3-8-274,-3 26-819,-6 27-1686,-15 17-2959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4:56.88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1 216 2393,'0'0'15863,"19"3"-14283,32 4-788,-1-2 1,1-3-1,87-6 0,262-70 692,-233 38-1214,-70 16-196,482-74 449,-412 90-556,-154 4-46,-11 1-227,-4 5-211,-1 2-150,-1 0 1,-1 0-1,1 0 0,-1-1 0,-1 0 0,1 0 1,-1 0-1,0 0 0,-14 10 0,-44 33-6388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4:57.33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0 121 408,'0'0'13870,"10"14"-12321,-9-12-1497,10 16 375,0 0 1,-1 1-1,-1 0 1,13 39-1,30 173 3448,-52-253-3820,1 1-1,0-1 1,5-25-1,-1 14-110,20-112-974,-19 123 928,0 1-1,2 0 1,0 0-1,17-30 1,-21 45 104,0 0-1,0 1 0,0 0 1,1 0-1,-1 0 1,1 0-1,0 1 1,1 0-1,-1 0 1,1 0-1,0 1 1,0-1-1,6-1 1,-7 3 50,0 0-1,-1 1 1,1 0 0,0 0 0,0 0 0,0 1 0,0-1-1,0 1 1,0 0 0,0 1 0,0-1 0,0 1 0,0 0-1,0 0 1,0 1 0,-1-1 0,1 1 0,7 4 0,-3 0 68,0 1 0,-1 0 1,0 0-1,0 1 0,0 0 1,-1 0-1,0 1 0,0 0 1,-1 0-1,8 17 0,0 2 330,-2 0 0,15 50 1,-9-12 145,-17-65-596,-1 0 1,0-1 0,0 1 0,0 0 0,0-1 0,1 1 0,-1 0-1,0-1 1,1 1 0,-1-1 0,0 1 0,1-1 0,-1 1-1,1-1 1,-1 1 0,1-1 0,-1 1 0,1-1 0,-1 1-1,1-1 1,0 1 0,0-1-5,-1 0-1,1 0 0,-1 0 1,1 0-1,-1-1 1,1 1-1,-1 0 0,1 0 1,-1 0-1,0-1 1,1 1-1,-1 0 0,1 0 1,-1-1-1,0 1 1,1 0-1,-1-1 0,1 1 1,-1 0-1,0-1 1,1 0-1,15-28-198,-15 26 207,13-29-253,19-29 0,-27 51 203,0 1 0,1 0 0,0 0 0,0 1 0,1-1 0,0 2-1,10-9 1,-15 14 45,1-1-1,-1 1 1,1 0-1,-1 1 1,1-1-1,-1 1 1,1-1 0,0 1-1,0 0 1,0 1-1,0-1 1,0 0-1,0 1 1,-1 0-1,1 0 1,0 0-1,0 1 1,0-1-1,0 1 1,0 0-1,0 0 1,0 1-1,-1-1 1,1 1-1,-1-1 1,1 1-1,-1 0 1,1 0-1,-1 1 1,0-1-1,0 1 1,0 0-1,-1-1 1,1 1-1,2 4 1,5 10 44,-2 1 0,0-1-1,0 1 1,-2 1 0,0-1 0,5 36 0,7 118-564,-17-150-2144,-2-15-1797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19:59.45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165 1 6433,'0'0'8749,"-26"37"-7936,-82 123-6,104-153-729,0 0-1,1 0 0,-1 0 1,1 1-1,1-1 0,-1 1 1,1 0-1,1 0 0,0 0 1,0-1-1,0 11 0,0 16 303,1 108 1060,2-122-1245,0-1-1,1 1 0,1-1 0,0 0 0,9 21 0,-6-23-77,0-1 0,1 0 0,1 0 0,1 0 0,22 26-1,-27-35-97,1-1 0,0 0-1,0-1 1,1 0 0,0 0 0,0 0-1,0-1 1,0 1 0,1-2-1,0 1 1,-1-1 0,1-1-1,1 1 1,-1-1 0,9 1-1,-8-2-6,0 0 0,0-1-1,0 0 1,-1 0 0,1-1 0,0 0-1,0-1 1,9-3 0,-12 3-2,0 0 0,0-1 0,-1 0 1,1 0-1,-1-1 0,0 1 0,0-1 1,-1 0-1,1-1 0,-1 1 1,1-1-1,4-7 0,0-2 4,-1 0-1,0 0 1,-1 0-1,-1-1 1,0 0-1,-1-1 1,0 1-1,-2-1 1,3-18-1,-1-18 3,-1-76 1,-5 99-5,2 20-8,-2 0 1,1 0-1,-1-1 0,-1 1 0,0 0 0,0 0 1,-1 0-1,0 1 0,0-1 0,-1 0 1,0 1-1,0 0 0,-1 0 0,0 1 1,-1-1-1,0 1 0,0 0 0,0 0 0,-1 1 1,0 0-1,0 0 0,-15-8 0,11 8 1,0 0 1,-1 0-1,0 2 0,0-1 0,0 2 0,-26-5 0,8 4 35,-54 1 0,82 2-76,0 1-1,0 0 1,-1 0-1,1 0 1,0 0-1,0 1 1,-1-1-1,1 1 1,0-1-1,0 1 0,0 0 1,0 0-1,0 0 1,0 0-1,0 0 1,0 0-1,0 1 1,0-1-1,0 1 0,1-1 1,-1 1-1,1-1 1,-1 1-1,1 0 1,0 0-1,-1 0 1,1 0-1,0 0 1,0 0-1,1 0 0,-1 0 1,0 0-1,1 0 1,-1 1-1,1-1 1,-1 4-1,0 12-2332,0 0-1,3 33 1,4-10-4020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4:57.72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273 1 13475,'0'0'7671,"2"32"-6950,2 9-506,5 150 796,-9-12-564,0-179-489,0 0 0,-1 0 0,1-1 1,0 1-1,0 0 0,0 0 0,0 0 1,0 0-1,0 0 0,-1 0 0,1 0 1,0 0-1,0 0 0,0 0 0,0-1 1,-1 1-1,1 0 0,0 0 0,0 0 1,0 0-1,0 0 0,-1 0 0,1 0 1,0 0-1,0 0 0,0 0 0,0 0 1,-1 1-1,1-1 0,0 0 0,0 0 1,0 0-1,0 0 0,0 0 0,-1 0 1,1 0-1,0 0 0,0 0 0,0 0 1,0 1-1,0-1 0,0 0 0,-1 0 0,1 0 1,0 0-1,0 0 0,0 1 0,0-1 1,0 0-1,0 0 0,0 0 0,0 0 1,0 1-1,0-1 0,0 0 0,0 0 1,0 0-1,0 0 0,0 1 0,0-1 1,0 0-1,0 0 0,0 0 0,0 0 1,0 1-1,0-1 0,0 0 0,-9-12-2093,-8-18-1283,7 12 843,-19-27 0,-115-125-5170,73 92 6093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4:58.10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31 1688,'0'0'17816,"24"-6"-16645,81-15-639,-93 19-527,0 1 0,0 0-1,0 1 1,0 1 0,0 0-1,0 0 1,0 1-1,-1 1 1,1 0 0,12 5-1,-9-3-133,-4-2-438,0 1 0,0 1 0,-1 0 0,1 0 0,15 12 0,-18-11-571,0 1 0,-1 0 0,0 1 0,0-1 0,0 1-1,-1 1 1,0-1 0,-1 1 0,0 0 0,6 15 0,20 53-2359,-6-14 3472,2-3 5028,-24-53-4377,1-1 0,1 0 0,-1 0 0,1-1 0,0 1 0,0-1 0,0 0 0,1 0 0,0-1 0,0 0 0,9 6-1,-12-9-510,-1 0 0,0 1 0,1-1 0,-1 0 0,1 0 0,0 0 0,-1-1 0,1 1 0,0-1 0,-1 1 0,1-1 0,0 0 0,-1 0 0,1 0 0,0 0 0,0-1 0,-1 1 0,1-1 0,0 0 0,-1 1 0,1-1 0,-1 0 0,1-1 0,-1 1 0,0 0 0,1-1-1,-1 1 1,0-1 0,0 0 0,0 1 0,0-1 0,0 0 0,2-4 0,2-3-24,-1 1-1,-1-2 1,1 1-1,-1-1 1,-1 1 0,0-1-1,0 0 1,-1 0-1,1-14 1,0-15 26,-2-44-1,-1 52-71,0 22-42,0 0 0,-1 0-1,0 0 1,0 0 0,-1 0-1,0 0 1,-7-16 0,7 21-3,0 1 0,0-1 1,0 1-1,0 0 1,0 0-1,-1 0 1,1 0-1,-1 1 0,0-1 1,0 1-1,0-1 1,0 1-1,0 0 1,-1 0-1,1 1 1,0-1-1,-1 1 0,0-1 1,1 1-1,-1 0 1,-6-1-1,7 2-15,-1-1-1,1 1 0,0 0 1,-1 0-1,1 0 0,0 0 1,-1 0-1,1 1 1,0 0-1,0-1 0,-1 1 1,-4 3-1,5-3-19,1 1 1,0-1-1,0 1 0,0 0 0,0 0 1,0 0-1,1 0 0,-1 0 1,0 0-1,1 0 0,0 0 0,-1 1 1,1-1-1,0 1 0,0-1 0,0 5 1,-3 9-614,0 0 0,2 0 0,-2 33 0,4 17-4560,1-30-266,-1-6 2217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4:58.47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131 262 7826,'0'0'8978,"8"208"-8202,-8-154-256,0-7-400,-4-17-112,-4-13-8,1-14-1088,-4-3-1577,-23-40-1336,1-14-1168,-1 0 2168</inkml:trace>
  <inkml:trace contextRef="#ctx0" brushRef="#br0" timeOffset="1">1 10 13123,'0'0'8906,"209"0"-8586,-154 0-320,5 0-96,19 0-8,-16 0-2161,-22-10-3992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4:58.91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1192,'0'0'18008,"14"1"-17469,-14-1-536,13 2 143,0-1 0,0 2-1,0 0 1,0 0 0,0 1-1,-1 1 1,0 0 0,0 0-1,16 11 1,-23-12-80,0 0 0,0 0 0,-1 0-1,1 1 1,-1 0 0,0 0 0,-1 0 0,1 0-1,-1 0 1,0 1 0,0 0 0,3 8 0,-3-4-5,-1 1 1,0 0-1,-1-1 0,0 1 1,0 0-1,-2 16 1,0-22-64,1-1-1,-1 1 1,-1 0 0,1 0 0,-1-1-1,1 1 1,-1-1 0,-1 1 0,1-1-1,-1 0 1,1 0 0,-1 0-1,0 0 1,-1-1 0,1 1 0,-1-1-1,1 1 1,-1-1 0,-8 4 0,5-2-112,0-1 0,-1 0 0,0-1 0,0 0 0,0 0 1,0 0-1,0-1 0,-1 0 0,1-1 0,-15 1 0,22-2 110,1 0-1,0 0 1,0 0-1,0 0 0,-1 0 1,1 0-1,0 0 1,0 0-1,0 0 1,-1 0-1,1 0 1,0 0-1,0 0 1,0 0-1,-1 0 1,1 0-1,0 1 0,0-1 1,0 0-1,0 0 1,-1 0-1,1 0 1,0 0-1,0 1 1,0-1-1,0 0 1,0 0-1,0 0 1,0 0-1,-1 1 0,1-1 1,0 0-1,0 0 1,0 0-1,0 1 1,0-1-1,0 0 1,0 0-1,0 0 1,0 1-1,0-1 0,0 0 1,0 0-1,0 0 1,0 1-1,0-1 1,0 0-1,0 0 1,1 1-1,6 10 13,2-5 78,0 1 0,19 9 0,16 12 333,-24-14-70,-2 1 1,31 32 0,-44-42-198,-1 0 0,0 1 1,0-1-1,0 1 0,-1 0 0,0 0 1,0 1-1,0-1 0,-1 1 0,0-1 0,0 1 1,-1 0-1,0-1 0,1 13 0,-2-19-147,0 5 74,1 0 0,-2 1-1,1-1 1,0 0 0,-1 0-1,0 0 1,-3 7 0,3-10-82,0 0 1,0-1 0,-1 1-1,1 0 1,0-1 0,-1 1-1,0-1 1,1 1 0,-1-1-1,0 0 1,1 0 0,-1 0-1,0 0 1,0 0 0,0 0-1,0 0 1,0-1 0,0 1-1,-1-1 1,-3 1 0,-48 9-1482,-10 1-4702,23-1-1281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4:59.46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1 107 7434,'0'0'11319,"15"-18"-10449,6-5-459,27-23-1,-45 44-356,0-1-1,0 1 1,0 0-1,0 1 1,0-1-1,1 1 1,-1-1-1,0 1 1,1 0-1,0 0 1,-1 0-1,1 1 0,-1-1 1,1 1-1,0 0 1,-1 0-1,1 0 1,0 1-1,-1-1 1,1 1-1,0 0 1,-1 0-1,1 0 1,-1 0-1,0 1 1,1-1-1,-1 1 1,0 0-1,0 0 0,0 0 1,5 5-1,-4-3 18,1-1-1,-1 2 0,0-1 0,-1 0 0,1 1 0,-1 0 0,0-1 0,0 1 0,0 1 0,0-1 1,-1 0-1,2 9 0,-1 0 62,-1-1 0,0 1 0,-1 0 1,-1 15-1,0-25-118,0 0 1,-1 1-1,1-1 1,-1 0-1,0 1 1,0-1-1,0 0 0,-1 0 1,0 0-1,1 0 1,-1 0-1,-1 0 1,1 0-1,-5 5 1,3-4-16,-1-1 0,1 0 0,-1 0 0,0 0 1,-1-1-1,1 1 0,0-1 0,-1-1 0,-7 4 0,-4-1-91,-1 0-1,0-1 1,1-1-1,-1-1 1,-1 0-1,-18-1 1,37-1 86,-1 0-1,1 1 1,-1-1-1,1 0 1,-1 1-1,1-1 1,0 0 0,-1 1-1,1-1 1,0 1-1,-1-1 1,1 1 0,0-1-1,-1 1 1,1-1-1,0 1 1,0-1-1,0 1 1,0-1 0,-1 1-1,1-1 1,0 1-1,0-1 1,0 1 0,0 0-1,0-1 1,0 1-1,1-1 1,-1 1-1,0-1 1,0 1 0,0-1-1,0 1 1,1-1-1,-1 1 1,0-1-1,0 1 1,1-1 0,-1 1-1,0-1 1,1 1-1,0-1 1,33 34 219,-26-27-93,-1 0 0,1 0 0,-1 1 0,10 14 0,-13-15-16,-1-1 0,1 1 0,-1 1 0,-1-1 0,0 0 0,0 0 0,2 13 0,-1 53 469,-3-73-569,0 3-22,0-1 0,0 1 1,0-1-1,-1 1 0,1-1 0,-1 1 1,0-1-1,1 1 0,-1-1 0,-1 1 1,1-1-1,0 0 0,0 0 1,-1 1-1,1-1 0,-1 0 0,0-1 1,0 1-1,1 0 0,-4 2 0,-1 0-435,0-1 0,0 0-1,0 0 1,0 0-1,0-1 1,-14 3 0,-30 4-5305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5:00.66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79 208 856,'0'0'13491,"0"-16"-10962,3-61 859,-3 78-3342,0-1-1,0 1 0,1 0 1,-1-1-1,0 1 0,0-1 1,0 1-1,0-1 0,0 1 1,1 0-1,-1-1 1,0 1-1,1-1 0,-1 1 1,0-1-1,1 1 0,-1-1 1,1 0-1,-1 1 0,1 0 1,3-3 75,-2-9-74,-2-102 303,-1 113-307,1 0-1,0 0 1,0 0-1,0 0 0,0 0 1,0 0-1,0 0 1,0-1-1,-1 1 1,1 0-1,0 0 0,0 0 1,0 0-1,0 0 1,0 0-1,0 0 1,-1 0-1,1 0 0,0 0 1,0 0-1,0 0 1,0 0-1,0 0 1,0 0-1,-1 0 0,1 0 1,0 1-1,0-1 1,0 0-1,0 0 1,0 0-1,0 0 0,0 0 1,-1 0-1,1 0 1,0 0-1,0 0 1,0 0-1,0 1 0,0-1 1,0 0-1,0 0 1,0 0-1,0 0 1,0 0-1,0 0 0,0 1 1,-3 2 88,1 0 1,0 0 0,1 0-1,-1 0 1,0 1-1,0 4 1,1-6-179,1 0 0,-1 0 0,0 0 0,0 0 0,1 0 0,-1-1 0,0 1 0,0 0 0,-1 0 0,1-1 0,0 1 0,-1 0 0,1-1 0,-1 1 0,1-1 0,-1 0 0,1 0 0,-1 1 0,0-1 0,0 0 0,0-1 0,-3 3 0,-15 0-4849,-2-3-4962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5:02.51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1 269 808,'0'0'7290,"0"-28"-6175,1-89 361,-1 112-1245,0 0 0,0 0 1,0 0-1,1 0 0,0 0 0,0 1 1,3-8-1,-4 11-114,1 1 0,-1-1 0,1 1 1,-1-1-1,1 1 0,-1-1 0,1 1 1,0-1-1,-1 1 0,1 0 0,-1-1 0,1 1 1,0 0-1,-1-1 0,1 1 0,0 0 1,-1 0-1,1 0 0,0 0 0,0 0 1,-1 0-1,1 0 0,0 0 0,-1 0 0,2 0 1,-1 0-16,0 1-21,0-1 0,0 1 0,0-1 0,0 1 0,0 0 1,0-1-1,0 1 0,0 0 0,-1 0 0,1 0 0,0 0 0,0 0 1,-1 0-1,1 0 0,0 0 0,-1 0 0,1 0 0,-1 0 0,0 0 1,1 0-1,-1 1 0,0-1 0,0 0 0,1 2 0,2 5 291,18 55 959,-1 1 0,11 75 0,7 133 333,-30-127-693,-10-186-1048,-11-63 0,-1-5-372,10-280-2012,5 379 2443,0 0 1,0 0-1,1 0 0,0 1 1,1-1-1,0 0 1,5-10-1,-6 16 19,0 1-1,0-1 1,0 1 0,0 0-1,0 0 1,1 0 0,0 0-1,-1 0 1,1 0 0,0 1-1,1-1 1,-1 1 0,0 0-1,1 0 1,-1 0 0,1 1-1,-1-1 1,1 1 0,0 0-1,6-2 1,-5 2 36,0 1 0,-1-1 0,1 1 0,0 0 0,0 0 0,-1 1 0,1-1 0,0 1 0,-1 0 0,1 0 0,0 1 0,-1-1 0,0 1 0,1 0 0,-1 0 0,0 0 1,6 5-1,-1 1 78,-1 0 1,-1 0-1,1 0 0,-1 1 1,-1 0-1,9 15 1,1 6 133,-1 0 1,-1 1-1,-2 1 1,-1 0 0,-1 1-1,-2-1 1,-1 2-1,-2-1 1,2 52-1,-3-228-385,-1 117 64,0-1 1,2 1-1,11-38 0,-15 59 62,1 0-1,0 0 0,0 1 0,0-1 0,0 1 1,1-1-1,0 1 0,0 0 0,0 0 1,6-5-1,-7 8 10,-1-1 0,1 1 0,1 0 0,-1 0 0,0 0 0,0 0 0,0 0 0,0 1 1,1-1-1,-1 0 0,0 1 0,1 0 0,-1 0 0,0 0 0,1 0 0,-1 0 0,1 0 0,-1 0 0,0 1 1,0-1-1,1 1 0,-1 0 0,0-1 0,3 3 0,2 1 22,1 1 0,-1 0 0,-1 0 0,1 1 0,-1 0 1,0 0-1,0 1 0,0-1 0,-1 1 0,7 13 0,3 4 58,-1 1 0,-1 0 1,-2 1-1,0 0 0,-2 1 0,8 35 0,-5 0-15,6 107 0,-17-161-547,2 29 946,2-22-2373,-5-14 1672,0-1 0,1 0-1,-1 1 1,0-1 0,0 0-1,1 1 1,-1-1 0,0 0 0,1 1-1,-1-1 1,0 0 0,1 1-1,-1-1 1,0 0 0,1 0 0,-1 0-1,1 1 1,-1-1 0,1 0-1,-1 0 1,0 0 0,1 0-1,0 0 1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5:02.86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44 9034,'0'0'10612,"13"36"-8984,44 118-425,-1-12-120,-41-109-480,26 39 1,-40-71-582,15 20 210,-16-20-230,1-1-1,-1 1 1,0-1 0,1 0 0,-1 1 0,1-1 0,-1 0 0,1 1 0,-1-1 0,0 0 0,1 1 0,-1-1 0,1 0-1,-1 0 1,1 0 0,0 0 0,-1 0 0,1 1 0,-1-1 0,1 0 0,-1 0 0,1 0 0,-1 0 0,1-1-1,-1 1 1,1 0 0,-1 0 0,1 0 0,0 0 0,-1 0 0,1-1 0,-1 1 0,0 0 0,1-1 0,-1 1 0,1 0-1,-1-1 1,1 1 0,-1 0 0,0-1 0,1 1 0,-1-1 0,0 1 0,1 0 0,-1-1 0,0 0 0,5-9 26,-1 0-1,-1 0 1,0 0 0,4-21 0,-2 4-26,-3 18-9,13-58-90,3 0 0,43-106 1,-60 170 52,5-9-229,0-1 0,14-19 0,-19 30 157,0 1-1,1-1 0,-1 0 0,1 0 1,-1 0-1,1 1 0,0-1 0,-1 1 0,1-1 1,0 1-1,0 0 0,0-1 0,0 1 1,0 0-1,1 1 0,-1-1 0,0 0 1,0 0-1,1 1 0,-1 0 0,0-1 0,1 1 1,1 0-1,-2 0-67,-1 1 0,1-1 0,-1 1 0,0-1-1,0 1 1,1 0 0,-1 0 0,0-1 0,0 1 0,0 0 0,0 0 0,0 0 0,0 0 0,0 0-1,0 0 1,0 1 0,0-1 0,0 0 0,-1 0 0,1 1 0,-1-1 0,2 2 0,6 32-4107,-8-35 4194,2 53-8178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5:03.31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247 1 4065,'0'0'15962,"14"1"-14911,-8-1-959,1 1-36,1-1 1,-1 1-1,0 0 1,0 1-1,1-1 1,-1 1-1,0 1 1,-1 0-1,1 0 1,0 0 0,-1 0-1,9 7 1,-1 1 228,-1 1-1,22 25 1,-31-32-215,0 0-1,-1 1 0,1-1 1,-1 1-1,0 0 0,0 0 1,-1 0-1,0 0 1,0 0-1,0 0 0,0 8 1,-1-5-36,0 0 1,-1-1 0,0 1-1,-1 0 1,1 0 0,-5 16-1,3-20-23,0 0 0,0 0-1,0 0 1,0-1 0,-1 1-1,0-1 1,0 0 0,0 0-1,0 0 1,-1 0 0,0 0-1,-7 5 1,-8 4-11,-1 0 0,0-2 0,-1 0 0,-24 8 0,4-2-8,41-16 4,-1-1 0,1 0 0,-1 0 0,0 1 0,1-1 0,-1 0-1,1 1 1,-1-1 0,1 0 0,-1 1 0,1-1 0,0 1 0,-1-1 0,1 1 0,-1-1 0,1 1-1,0-1 1,-1 1 0,1-1 0,0 1 0,0-1 0,-1 1 0,1 0 0,0-1 0,0 1 0,0-1-1,0 1 1,0 0 0,0 1-3,0-1 0,1 1 0,-1-1-1,1 0 1,-1 1 0,1-1 0,0 0-1,-1 0 1,1 1 0,0-1 0,2 2-1,2 2 1,0 0 1,0 0-1,11 7 0,23 12 40,-6-3 75,39 30 0,-68-48-18,-1 1 0,1-1 0,-1 1 0,0-1 0,0 1 0,0 0 0,-1 0 0,1 0-1,-1 0 1,0 1 0,0-1 0,0 1 0,-1-1 0,1 1 0,-1 0 0,0-1 0,-1 1 0,1 0 0,-1 0 0,-1 8 0,2-11-81,-2 0 0,1-1 1,0 1-1,0-1 1,0 1-1,-1 0 0,1-1 1,-1 1-1,1-1 0,-1 1 1,0-1-1,0 1 1,1-1-1,-1 1 0,0-1 1,0 0-1,0 1 1,-1-1-1,1 0 0,0 0 1,0 0-1,-1 0 1,1 0-1,0 0 0,-1 0 1,1-1-1,-1 1 1,1 0-1,-1-1 0,-2 1 1,-5 1-32,0 0 0,0-1 0,0-1 0,-14 0-1,14 0-1,-2 0-275,1-1 1,0-1 0,0 0 0,0 0 0,0-1 0,1 0-1,-1-1 1,1 0 0,0 0 0,0-1 0,0 0-1,-10-9 1,-8-7-2259,1-1-1,-28-32 0,-11-18-5062,8 2 2052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5:03.68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92 35 1880,'0'0'17706,"0"6"-16973,0-8-691,-1 0-1,1 0 1,-1 0 0,1 0 0,-1 1-1,0-1 1,0 0 0,1 1-1,-1-1 1,0 0 0,-1 1 0,1-1-1,0 1 1,0-1 0,-1 1 0,1 0-1,-1 0 1,1-1 0,-1 1-1,1 0 1,-1 0 0,0 1 0,1-1-1,-4-1 1,4 2 9,-1-1 0,1 0 0,-1 1 1,1-1-1,-1 1 0,0 0 0,1-1 0,-1 1 0,0 0 0,1 0 0,-1 0 1,0 0-1,1 0 0,-1 1 0,0-1 0,1 0 0,-1 1 0,0 0 1,1-1-1,-1 1 0,1 0 0,-1-1 0,1 1 0,0 0 0,-1 0 0,1 0 1,0 0-1,-2 2 0,0 3-241,1-1 1,0 1 0,0 0-1,0 0 1,1 0-1,0 0 1,0 0-1,0 0 1,1 0 0,0 0-1,0 0 1,2 8-1,-2 7-2546,0 9-3836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19:59.84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53 1 3849,'0'0'13315,"-52"214"-12443,52-163-280,0-1-184,0-3-256,0-3-96,0-4-56,0-6-144,15-4-808,11-7-1305,-8-6-2112,1-10-2288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5:06.17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111 33 1536,'0'0'17141,"0"-2"-17029,0 1-1,0 0 1,0-1-1,0 1 1,0-1-1,-1 1 0,1 0 1,0-1-1,-1 1 1,1 0-1,-1-1 1,1 1-1,-1 0 0,0-1 1,0 0-1,-3 0-75,1 1 0,0-1 0,0 1 0,-1 0 0,1 0 0,0 1 0,-1-1 0,1 0 0,-1 1 0,1 0 0,-5 0 0,6 0 82,-1 0 1,1 0-1,0 0 1,0 1-1,0-1 1,0 0-1,0 1 1,0 0-1,0-1 1,0 1-1,0 0 1,0 0-1,0 0 0,0 0 1,0 0-1,0 1 1,1-1-1,-1 0 1,1 1-1,-2 1 1,-1 6 67,1 1 1,0-1-1,1 1 1,0-1 0,1 1-1,0 0 1,0 0-1,1 0 1,0 0 0,2 10-1,-2-18-191,0-1 0,1 1 0,-1-1 1,0 1-1,0-1 0,1 1 0,-1 0 0,1-1 0,0 0 0,-1 1 0,1-1 0,0 1 1,0-1-1,0 0 0,0 0 0,0 1 0,0-1 0,0 0 0,0 0 0,0 0 0,1 0 1,-1 0-1,0-1 0,1 1 0,-1 0 0,1-1 0,2 2 0,2-1-829,0 0 0,0 0 0,1 0 0,-1-1 0,10 0 0,-6 0-2199,10 0-6567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5:04.11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1 162 9010,'0'0'13920,"5"4"-13196,8 5-535,0 0 0,0-2 0,1 0 0,0 0 0,0-1 0,1-1 0,0 0 0,17 3 0,1-2-282,-1-1 1,67 1-1,-97-6-34,-1 0 0,1 0 0,-1 0 0,1 0 0,-1 0 0,1 0 0,-1 0 0,1-1-1,-1 1 1,1-1 0,-1 1 0,0-1 0,1 1 0,-1-1 0,1 0 0,-1 0 0,0 1-1,2-3 1,-2 2-247,0-1-1,0 0 1,-1 0-1,1 0 1,0 0-1,-1 0 0,0 0 1,1-1-1,-1 1 1,0 0-1,0 0 1,0-4-1,0 1-309,-1-1 0,0 1 0,0 0 1,0 0-1,0-1 0,-1 1 0,0 0 0,0 0 0,0 1 0,-1-1 0,1 0 0,-7-7 1,-3-3-1145,-1 1 1,-18-16 0,10 9 154,-32-32-67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5:04.54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0 496,'0'0'18948,"0"192"-17179,3-108-729,5 3-336,3-6-384,0-11-200,4-23-120,0-17-416,4-23-1545,-12-27-3488,-7-34-1352,0-10-937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5:04.93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1 728,'0'0'14250,"8"42"-13367,26 142 724,-4 24 1969,-21-133-2446,-7-60-805,-2-24-300,-1-13-199,14-147-1578,-9 135 1141,2 0-1,1 1 1,13-33 0,-19 60 570,1 1-1,1-1 1,-1 1-1,1 0 1,0 0-1,0 0 1,0 0-1,1 0 1,7-8-1,-8 11 69,0 0-1,0 0 0,0 0 0,0 1 1,1-1-1,-1 1 0,0 0 0,1 0 0,-1 0 1,1 0-1,-1 1 0,1-1 0,-1 1 1,1 0-1,-1 0 0,1 0 0,4 1 1,-4 0 86,0 0 1,0 0 0,0 0 0,1 0 0,-1 1 0,0 0-1,-1 0 1,1 0 0,0 0 0,-1 0 0,1 1-1,3 3 1,4 4 205,-1 1-1,10 13 1,-5-6-9,33 47 778,-32-44-461,24 30 0,-40-51-623,1 1 0,-1-1 0,0 0 0,0 1-1,1-1 1,-1 1 0,0-1 0,1 0 0,-1 0-1,0 1 1,1-1 0,-1 0 0,1 1 0,-1-1 0,0 0-1,1 0 1,-1 0 0,1 0 0,-1 1 0,1-1-1,-1 0 1,1 0 0,-1 0 0,0 0 0,1 0-1,-1 0 1,1 0 0,-1 0 0,1 0 0,-1 0 0,1 0-1,-1-1 1,1 1 0,-1 0 0,0 0 0,1 0-1,-1-1 1,1 1 0,-1 0 0,0 0 0,1-1 0,-1 1-1,0 0 1,1-1 0,-1 1 0,0 0 0,1-1-1,-1 1 1,0-1 0,1 0 0,8-27-38,-6 17 40,0 4-5,2-9-53,1 0 1,1 0 0,0 1 0,19-28 0,-25 40 37,1 1 1,0-1 0,0 1-1,0 0 1,0-1-1,0 1 1,0 0 0,0 1-1,1-1 1,-1 0 0,1 1-1,0-1 1,-1 1 0,1 0-1,0 0 1,0 0 0,-1 0-1,1 0 1,0 1 0,0-1-1,0 1 1,0 0-1,0 0 1,0 0 0,0 0-1,0 0 1,0 1 0,0-1-1,0 1 1,0 0 0,-1 0-1,1 0 1,0 0 0,-1 0-1,1 1 1,0-1 0,2 3-1,3 3-62,-1 0-1,0 0 0,-1 0 1,1 1-1,-2 0 1,1 0-1,8 17 1,2 1-643,-6-10-516,-6-10 756,1 1-1,-1 0 0,4 11 1,-4-4-3411,-2 2-3395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5:05.28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1872,'0'0'10004,"34"5"-8081,-34-5-1923,138 28 1662,-133-26-1570,0-1 1,-1 0-1,1 1 1,-1 0-1,0 0 0,0 1 1,1-1-1,-1 1 1,-1 0-1,6 5 1,-6-6 0,-1 1-1,0 0 1,0 1 0,0-1 0,-1 0 0,1 0 0,-1 1-1,2 3 1,0 3 155,1 3 20,0-1 1,-1 0-1,-1 1 0,0 0 1,0 0-1,-1-1 0,-1 1 1,0 0-1,-4 19 0,4-29-254,-1 0 0,0-1-1,1 1 1,-1 0 0,-1-1-1,1 1 1,0-1 0,-1 0 0,1 1-1,-1-1 1,1 0 0,-1 0-1,0 0 1,0 0 0,-3 2-1,0-1-4,0 0-1,1 0 0,-1-1 0,0 0 1,0 0-1,-1 0 0,-6 1 0,-7 1-2,0-2 0,0 0 0,-25-1-1,41-1 1,1 0-6,1-1 0,-1 1-1,0 0 1,0 1 0,1-1 0,-1 0 0,0 0 0,0 1 0,1-1 0,-1 1 0,0 0 0,1-1 0,-1 1 0,1 0-1,-1 0 1,1 0 0,-1 0 0,1 0 0,-3 3 0,3-3-15,0 1 0,1 0 0,-1 0 1,0-1-1,1 1 0,0 0 0,-1 0 0,1 0 0,0 0 0,0 0 1,0 0-1,0-1 0,0 1 0,0 0 0,0 0 0,1 0 0,-1 0 1,2 2-1,-1-1-40,0-1-1,0 1 1,1-1 0,-1 0 0,1 1 0,0-1 0,-1 0-1,1 0 1,0 0 0,0 0 0,0 0 0,1 0 0,-1-1 0,0 1-1,1-1 1,-1 0 0,1 1 0,-1-1 0,1 0 0,4 1-1,3 0-735,0 1 1,1-1-1,-1-1 0,12 1 0,-16-1 121,0-1 0,0 0 0,-1 0 0,1-1 0,0 1 0,0-1 0,-1 0 0,1-1 1,-1 1-1,1-1 0,-1 0 0,1 0 0,-1-1 0,0 0 0,0 0 0,0 0 0,-1 0 0,9-9 1,11-20-1004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5:05.73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8 471 1032,'0'0'15187,"-1"-15"-14841,-6-236-2840,8 174 867,-1 77 1593,0-1-1,0 1 1,0-1-1,0 0 1,0 1-1,0-1 1,0 0-1,0 1 1,0-1-1,0 1 1,1-1-1,-1 0 1,0 1 0,0-1-1,1 1 1,-1-1-1,0 1 1,1-1-1,-1 1 1,0-1-1,1 1 1,-1-1-1,1 1 1,-1-1-1,1 1 1,-1 0 0,1-1-1,-1 1 1,1 0-1,-1 0 1,1-1-1,0 1 1,-1 0-1,1 0 1,-1 0-1,1-1 1,0 1 0,-1 0-1,1 0 1,-1 0-1,1 0 1,0 0-1,-1 1 1,2-1-1,-1 0-19,1 1 0,0 0 0,-1 0 0,1-1 0,-1 1 0,1 0 0,-1 0 0,0 0 0,1 1 0,-1-1 0,0 0 0,0 0 0,0 1 0,0-1 0,0 1 0,1 1 0,10 28-376,0 1 0,12 64 0,-5-21 1686,-15-66 543,-1-15-1157,1-22-781,-4 20 316,3-7-171,0 0 0,0-1-1,11-27 1,-13 40 24,1 0 0,-1 0-1,1-1 1,0 1 0,-1 0-1,1 1 1,1-1 0,-1 0 0,0 0-1,1 1 1,-1 0 0,1-1-1,0 1 1,-1 0 0,1 0 0,0 1-1,0-1 1,1 0 0,-1 1-1,0 0 1,0 0 0,1 0-1,6-1 1,7 0 584,-1 1-1,1 1 1,0 1 0,0 0-1,-1 1 1,1 1 0,18 5-1,-22-3-347,1-1-1,0 0 0,1-1 1,-1-1-1,1 0 1,-1-1-1,1 0 0,24-3 1,-34 1-249,0 0 1,0-1-1,-1 1 1,1-1-1,0 0 1,-1-1-1,0 1 1,1-1-1,-1 0 1,0 0-1,0 0 0,-1 0 1,1 0-1,-1-1 1,5-6-1,2-3 16,0-1-1,-1-1 1,8-16-1,-14 24-45,0 0 0,0 0 0,0-1 0,-1 1 0,0-1 1,-1 0-1,1 0 0,-1 1 0,-1-16 0,0 23 5,0-1 1,0 0 0,0 1-1,-1-1 1,1 0 0,0 1-1,0-1 1,-1 1 0,1-1-1,0 1 1,-1-1 0,1 0-1,0 1 1,-1 0 0,1-1-1,-1 1 1,1-1 0,-1 1-1,1-1 1,-1 1 0,0 0-1,1-1 1,-1 1-1,1 0 1,-1 0 0,0 0-1,1-1 1,-1 1 0,1 0-1,-1 0 1,0 0 0,1 0-1,-1 0 1,0 0 0,1 0-1,-1 0 1,-1 1 0,0-1 8,-1 0 0,1 0 0,-1 1 1,1 0-1,0-1 0,-1 1 0,1 0 1,0 0-1,-1 0 0,-3 3 0,1 1 35,-1 0 0,1 1 0,1 0 0,-1 0 0,1 0 0,0 0 0,0 1 0,1-1 0,-5 14 0,1-1 336,1 1 0,-5 31-1,5-1 799,3-1 0,3 74 0,1-115-1111,-1 0 0,1 0-1,0 0 1,1-1 0,0 1-1,0 0 1,1-1 0,0 0 0,6 12-1,-7-15-63,1-1 0,-1 1 0,1-1 0,0 1 0,0-1 0,0 0 0,0 0 0,1 0 0,0-1 0,-1 1 0,1-1 0,0 0 0,0 0-1,0 0 1,0 0 0,0-1 0,0 0 0,6 2 0,-8-3-50,0 0-1,0 0 1,0 1 0,0-1-1,0 0 1,0-1-1,0 1 1,0 0 0,0 0-1,-1-1 1,1 1-1,0-1 1,0 0 0,0 0-1,-1 1 1,1-1 0,0 0-1,-1 0 1,1-1-1,-1 1 1,1 0 0,-1 0-1,2-3 1,0 1-305,-1-1 1,0 1-1,0-1 1,0 0-1,0 0 0,-1 1 1,0-1-1,0 0 1,2-7-1,-1-35-5288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5:06.67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30 56 2345,'0'0'11370,"17"-7"-10084,56-26-321,-65 30-768,0 0 0,1 1 0,-1 0 0,0 0-1,1 1 1,-1 0 0,1 0 0,0 1 0,11 1 0,6 0 265,-23-1-407,0-1 0,0 2 0,0-1 0,0 0 0,0 1 0,1-1 0,-1 1 0,0 0 0,-1 0 0,1 0 0,0 0 0,0 1 0,3 1 0,-4-1-8,-1 0-1,1 0 1,0 0-1,-1 0 1,0 0-1,1 0 1,-1 0-1,0 0 1,0 0-1,0 1 1,0-1-1,-1 1 1,1-1-1,0 0 1,-1 1-1,0-1 1,0 5-1,1 2-8,-1 0 0,0 0 1,-1 0-1,0 0 0,0 0 0,-1-1 0,0 1 0,-1-1 0,0 1 0,0-1 0,-1 0 0,0 0 0,0 0 1,-1 0-1,-7 10 0,-22 23 4,21-25-12,1 0 1,-13 21-1,24-36-30,0 0-1,1 0 1,-1 0-1,0 0 1,1 1-1,-1-1 1,1 0-1,0 0 1,-1 1-1,1-1 1,0 0-1,0 1 0,0-1 1,0 0-1,0 1 1,0-1-1,0 0 1,0 0-1,1 1 1,-1-1-1,0 0 1,1 0-1,-1 1 1,1-1-1,0 0 1,-1 0-1,1 0 1,0 0-1,-1 0 1,1 0-1,0 0 1,0 0-1,0 0 1,0 0-1,2 1 1,4 2 3,-1 0 1,1-1-1,0 0 1,0-1-1,9 3 1,-3 0 20,16 5 48,3 0 140,0 1 0,-1 2 0,-1 1 0,43 27 0,-70-38-106,1 0 0,-1 0-1,0 0 1,0 0 0,-1 1 0,1-1 0,-1 1 0,0-1-1,1 1 1,-2 0 0,1 0 0,0 0 0,-1 0-1,2 8 1,-2-9-52,-1 0-1,1 0 0,-1 0 0,0 0 0,0 1 1,0-1-1,-1 0 0,1 0 0,-1 0 0,1 0 1,-1 0-1,0-1 0,0 1 0,-1 0 0,1 0 1,0 0-1,-1-1 0,0 1 0,1-1 1,-1 1-1,-4 3 0,-2 0-30,0-1 0,0 0 0,0 0 0,-1-1-1,1 0 1,-1 0 0,0-1 0,0 0 0,-16 3 0,-3-1-30,0-2 1,-31 1-1,37-3-116,-90-2-714,99 0 10,0-1-1,1 0 1,-1-1-1,1 0 1,0 0 0,-19-9-1,-5-9-4850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5:07.16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75 1 11306,'0'0'10035,"157"57"-9803,-139-44-144,-6 4-88,-9 0-104,-3 3-753,-15 27-1719,-29-3-3225,-9-1-2329</inkml:trace>
  <inkml:trace contextRef="#ctx0" brushRef="#br0" timeOffset="1">0 541 11018,'0'0'11827,"202"-3"-11443,-146-24-384,0-13-8,-15 6-1768,-19 7-4866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5:07.75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1 124 904,'0'0'12442,"26"37"-10825,-26-37-1617,108 162 1674,-100-150-1425,-1 0 0,0 1 0,-1-1 1,-1 1-1,0 0 0,0 0 0,-1 1 0,-1-1 1,3 28-1,-4-23 41,2 20 742,-2 49-1,-2-65-544,0-21-467,0-1 1,0 1 0,0-1-1,0 1 1,0-1-1,0 1 1,0-1 0,0 1-1,0 0 1,-1-1 0,1 1-1,0-1 1,0 1 0,0-1-1,-1 1 1,1-1-1,0 1 1,0-1 0,-1 0-1,1 1 1,-1 0 0,-7-4 149,-10-19-264,11 8-105,0 0-1,1-1 1,1 0-1,-7-28 1,-6-69-1176,13 67 657,1 0 0,2 0 1,7-65-1,-5 104 762,1 1 1,0-1 0,0 1 0,0-1 0,1 1-1,0-1 1,0 1 0,0 0 0,1 0 0,-1 0 0,1 0-1,0 0 1,1 1 0,-1-1 0,1 1 0,0 0-1,0 0 1,0 0 0,1 1 0,-1-1 0,1 1-1,0 0 1,0 1 0,0-1 0,0 1 0,0 0-1,1 0 1,-1 1 0,1-1 0,-1 1 0,1 0-1,0 1 1,-1-1 0,1 1 0,0 0 0,9 2-1,-9-1 135,1 0-1,-1 1 0,0 0 1,0 0-1,0 1 0,0-1 0,0 1 1,-1 1-1,1-1 0,-1 1 1,0 0-1,0 0 0,0 0 1,-1 1-1,6 6 0,6 8 293,-2 1 0,21 36-1,-19-25-175,-1 0-1,-2 0 0,-1 2 1,-2-1-1,-1 1 0,6 45 1,-14-74-282,1 5 49,0-23-107,2-37-366,2-1-1,14-52 0,-14 79 262,1 0 0,1 0 0,2 0 1,0 1-1,2 1 0,16-26 0,-24 43 151,0 1 1,1 0-1,-1 0 0,1 0 1,0 0-1,1 1 0,-1 0 1,1 0-1,0 0 0,0 1 1,0 0-1,0 0 1,10-3-1,-13 5 42,1 0 0,0 1 0,-1-1 0,1 1 0,0-1 1,0 1-1,0 0 0,0 1 0,-1-1 0,1 1 0,0-1 0,0 1 1,-1 0-1,1 1 0,-1-1 0,1 0 0,-1 1 0,1 0 0,-1 0 0,0 0 1,0 0-1,0 1 0,0-1 0,0 1 0,4 5 0,3 6 93,-1 0 1,0 0-1,-1 1 0,0 0 1,-1 0-1,-1 1 0,0 0 1,-2 0-1,4 20 0,2 24 143,2 73-1,-9-91-300,-1-27 0,1-11-1478,0-11-3881,1-16-1680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5:08.26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154 96 80,'0'0'20264,"4"-15"-19459,17-44-288,-20 58-487,0-1 0,0 1 0,0-1 0,0 1 0,0 0-1,0-1 1,0 1 0,0 0 0,0 0 0,1 0 0,-1 0 0,1 0 0,-1 0 0,0 0 0,1 1 0,0-1 0,-1 0-1,1 1 1,-1-1 0,1 1 0,0 0 0,-1-1 0,1 1 0,0 0 0,-1 0 0,1 0 0,0 0 0,-1 0 0,4 1-1,4 0 169,-1-1-7,0 0 1,1 0-1,-1 1 1,9 2-1,-14-2-144,0 0 0,1 1 0,-1-1 0,0 1 0,0-1 0,0 1 0,-1 0-1,1 0 1,0 0 0,-1 0 0,1 1 0,3 4 0,0 1 34,0 0 0,-1 1-1,0 0 1,0 0 0,-1 0 0,0 0 0,-1 1 0,0 0 0,0-1-1,1 12 1,-1 5 122,-1 0 0,-2 44 0,0-64-202,-1 0 0,0 0 0,0 1 1,-1-1-1,0 0 0,0 0 1,0 0-1,-1 0 0,1-1 1,-1 1-1,-1-1 0,1 1 0,-1-1 1,0 0-1,0-1 0,0 1 1,-1-1-1,0 1 0,0-2 1,0 1-1,-6 3 0,1-1-56,-1 0 0,0-1 0,0-1 0,0 0 0,0 0 0,-1-1-1,1-1 1,-1 0 0,0 0 0,-17-1 0,14-1 15,10 1-13,0-1-1,0 0 0,0 0 0,0-1 1,0 0-1,-7-1 0,10 1 34,1 1 0,0-1 0,0 0 0,0 1 0,0-1 0,0 0 0,0 0 0,0 0 0,0 0 0,0 0 0,0 0 0,0 0 0,0 0 0,1 0 0,-1 0 0,0-1 0,1 1 0,-1 0 0,1 0 0,-1-1 0,1 1 0,0 0 0,0-1 0,-1 1 0,1 0 0,0-1 0,0 1 0,1-2 0,-1 2 16,0 1 0,0-1 0,0 1 0,0 0 0,0-1 0,0 1 0,0 0 1,1-1-1,-1 1 0,0 0 0,0-1 0,0 1 0,1 0 0,-1 0 0,0-1 0,1 1 0,-1 0 0,0 0 0,0-1 1,1 1-1,-1 0 0,0 0 0,1 0 0,-1-1 0,0 1 0,1 0 0,-1 0 0,1 0 0,-1 0 0,0 0 0,1 0 1,-1 0-1,1 0 0,17 0 34,-10 0-21,2 1 36,0 0 0,0 1-1,0-1 1,0 2 0,0 0-1,-1 0 1,1 1 0,-1 0-1,13 7 1,-8-2 61,-1-1 1,0 2-1,0 0 0,-1 0 0,15 17 1,-23-22-39,-1-1 0,0 1 0,0 0 1,0 0-1,-1 0 0,1 0 0,-1 0 0,0 1 1,1 7-1,-2-12-53,-1 1 1,1 0-1,-1 0 1,0 0-1,0 0 1,0-1-1,0 1 1,0 0-1,0 0 1,0 0-1,0 0 1,-1-1-1,1 1 1,-1 0-1,0 0 1,1-1-1,-1 1 0,0 0 1,0-1-1,0 1 1,0-1-1,0 1 1,0-1-1,0 1 1,-1-1-1,1 0 1,-1 0-1,1 1 1,-1-1-1,1 0 1,-3 1-1,-8 1-80,1 1-1,-1-2 1,0 0 0,0 0-1,0-1 1,-15 0-1,-72-7-2403,80 3 479,-30-9-1,-15-7-4022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0:00.23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125 4 600,'0'0'14750,"-19"-1"-13945,7 0-690,6 0-70,1 1 0,-2-1 1,1 1-1,0 0 1,0 1-1,-11 1 1,15-1-25,0 0 0,0-1 0,0 1 1,0 0-1,0 0 0,1 0 0,-1 1 1,0-1-1,1 0 0,-1 1 0,0-1 1,1 1-1,0-1 0,-1 1 0,1 0 0,0-1 1,0 1-1,0 0 0,0 0 0,0 0 1,1 0-1,-1 0 0,0 0 0,1 0 1,0 0-1,-1 0 0,1 4 0,-6 92 1134,9 108 0,-2-181-1010,2-1-1,0 0 1,2 0 0,1 0-1,1-1 1,0 0-1,2 0 1,1-1 0,22 38-1,-26-51-119,1 1 0,0-1 0,1 0 0,0 0 0,1-1 0,-1 0 0,2-1 0,-1 0 0,17 10 0,-17-13-36,-1 0 1,1-1-1,-1 0 0,1-1 0,0 0 0,0 0 0,0-1 1,0 0-1,1 0 0,-1-1 0,0 0 0,0-1 0,15-3 0,-21 4 11,0-1 0,0 0-1,0 0 1,0 0 0,0-1-1,0 1 1,-1-1 0,1 0-1,-1 1 1,1-1 0,-1 0-1,0-1 1,1 1 0,-1 0-1,0-1 1,0 1 0,-1-1-1,1 1 1,-1-1 0,1 0-1,-1 0 1,0 1 0,0-1-1,0 0 1,1-6 0,1-7-2,-1 1 0,-1-1 1,-1-30-1,0 27 1,0 13 5,0 0 0,-1 0-1,1 1 1,-1-1-1,0 0 1,-1 1-1,1-1 1,-1 1-1,0 0 1,-5-8-1,6 10 0,-2 0 0,1 0 0,0 1 0,0-1 0,-1 1-1,1-1 1,-1 1 0,0 0 0,0 0 0,0 0 0,0 0 0,0 1 0,0-1-1,0 1 1,-1 0 0,1 0 0,0 0 0,-6-1 0,5 1 10,0 1 0,0-1 0,0 1 0,0 0 0,0 0 0,0 0-1,0 0 1,0 1 0,0 0 0,0 0 0,0 0 0,0 0 0,0 0 0,0 1 0,1 0 0,-5 2 0,2 1 3,0 0-1,1 0 1,0 0 0,0 1-1,1-1 1,-1 1 0,1 1 0,-4 7-1,1 0 23,0 0 1,0 0-1,-8 28 0,13-34-69,0-1 1,1 1 0,0 0-1,0 0 1,0 0-1,1 0 1,1 0-1,-1 0 1,4 14-1,-4-21-59,1 1-1,0 0 0,0 0 0,0-1 1,0 1-1,0-1 0,0 1 1,1-1-1,-1 1 0,0-1 0,1 0 1,-1 1-1,1-1 0,-1 0 1,1 0-1,0 0 0,-1 0 0,1-1 1,0 1-1,0 0 0,0-1 1,0 1-1,-1-1 0,1 0 0,3 1 1,5 0-631,1 0 1,-1-1 0,14-1-1,-17 0 272,4 1-600,0-2 0,-1 1 0,13-4 0,27-16-4052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5:08.69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75 52 8810,'0'0'12773,"0"13"-12254,2 38-220,-2-50-291,0-1 1,0 1-1,0 0 0,0-1 1,0 1-1,0 0 1,1-1-1,-1 1 1,0-1-1,0 1 0,1 0 1,-1-1-1,0 1 1,1-1-1,-1 1 0,0-1 1,1 1-1,-1-1 1,1 1-1,-1-1 1,1 0-1,-1 1 0,2 0 1,-2-1 1,0 0 0,1 0 0,-1 0 0,0 0 0,0 0 0,1 0 0,-1 0 0,0 0 0,1 0 0,-1 0 0,0-1 0,1 1 0,-1 0 0,0 0 0,0 0 0,1 0 0,-1 0 0,0-1 0,1 1 0,-1 0 0,0 0 0,0 0 0,0-1 0,1 1 0,-1 0 0,0 0 0,0-1 0,0 1 0,0 0 0,1-1 0,-1 1 0,0 0 0,2-10 23,0 1 0,-1 0 0,0 0 0,0-1-1,-1 1 1,-2-15 0,1-4 56,1 27-75,0 0 1,1 1-1,-1-1 1,0 1-1,0-1 1,-1 1-1,1-1 1,0 0 0,0 1-1,0-1 1,0 1-1,0-1 1,-1 1-1,1-1 1,0 1-1,0-1 1,-1 1 0,1-1-1,0 1 1,-1-1-1,1 1 1,-1-1-1,1 1 1,-1 0-1,1-1 1,-1 1-1,1 0 1,-1-1 0,1 1-1,-1 0 1,1 0-1,-1-1 1,1 1-1,-1 0 1,1 0-1,-1 0 1,0 0-1,1 0 1,-1 0 0,-1 0 36,1 0 1,-1 1 0,1-1 0,-1 0 0,1 1 0,0 0 0,-1-1 0,1 1 0,0 0 0,-1 0 0,1-1-1,0 1 1,0 0 0,0 0 0,0 0 0,0 1 0,-2 0 0,-2 6-1,0 0 0,1 0-1,0 1 1,0-1 0,1 1 0,0 0 0,0 0-1,-1 11 1,-7 77-1023,10-92 857,-4 64-3573,-2 1-4503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5:25.78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74 167 992,'0'0'11472,"-12"36"-10368,-35 121 94,42-140-906,2-1-1,0 1 1,1 0 0,1 0 0,2 33-1,0-15 245,-1-16-203,1 0-1,1-1 1,1 1 0,1-1 0,10 34 0,-11-45-254,-1 1 1,1-1-1,1 0 0,-1 0 1,1-1-1,1 1 0,-1-1 1,1 0-1,0 0 0,0 0 1,1-1-1,-1 1 0,1-2 1,1 1-1,-1 0 0,12 5 1,-15-8-54,1-1 0,-1 1 0,1-1 0,0 0 0,0 0 0,0 0-1,-1-1 1,1 1 0,0-1 0,0 0 0,0 0 0,0 0 0,0-1 0,0 1 0,0-1 0,-1 0 0,1 0 0,0 0 0,-1-1 0,1 1 0,0-1 0,-1 0 0,0 0 0,1 0 0,-1 0 0,0-1 0,0 1 0,0-1 0,-1 0 0,1 0 0,-1 0 0,1 0 0,-1 0 0,0 0 0,0-1 0,0 1 0,2-7 0,6-16 23,-2 0 0,0 0 0,-1-1 0,-2 1 0,3-42 0,-1-141-4,-8 176-16,2 5-20,-5-80 2,3 95-10,-1 0 0,0 1 1,-1 0-1,-1-1 0,0 1 1,-7-14-1,9 22 10,0 1 1,-1-1-1,1 0 0,-1 1 0,0-1 1,0 1-1,0 0 0,0 0 1,0 0-1,-1 0 0,0 1 0,1-1 1,-8-2-1,8 4 24,1 0-1,-1 0 1,1 0-1,0 1 1,-1-1 0,1 1-1,-1 0 1,0 0-1,1 0 1,-1 0 0,1 0-1,-1 0 1,1 1-1,-1-1 1,1 1 0,-1 0-1,1 0 1,0-1-1,-1 2 1,1-1 0,0 0-1,0 0 1,0 1-1,0-1 1,0 1 0,-2 2-1,-2 2 14,1 1-1,0-1 1,0 2-1,1-1 1,0 0-1,0 1 0,0 0 1,1 0-1,-4 15 1,1 4-63,-6 51 1,8-43-349,2 1 1,2 0 0,7 54-1,-4-66-692,2 0 0,0-1 0,2 1 1,1-1-1,20 42 0,10 0-4180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5:26.16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45 1 4865,'0'0'10746,"-34"218"-9649,27-141-529,3 0-320,4-9-240,0-21-8,11-14-416,15-16-1521,-3-17-1247,-8-37-2858,-4-3 873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5:26.53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135 26 8194,'0'0'9332,"16"0"-8845,128 0 459,-142 0-930,23-2 83,-25 1-84,1 1-1,0 0 1,0 0-1,-1-1 1,1 1 0,0 0-1,-1-1 1,1 1-1,0 0 1,-1-1-1,1 1 1,0-1-1,-1 1 1,1-1 0,-1 0-1,1 1 1,-1-1-1,1 1 1,-1-1-1,0 0 1,1 1 0,-1-1-1,0 0 1,1 0-1,-1 1 1,0-1-1,0 0 1,0 0-1,0 1 1,0-2 0,-5-1 534,-14 1-394,1 2 0,-36 2 0,45-1-144,-1 0-1,1 1 1,0 1 0,0-1 0,0 1-1,0 1 1,0 0 0,-7 5-1,4-2 30,1 2 0,0-1 0,0 1 0,1 1 0,0 0 0,1 0 0,0 1 0,1 1 0,0-1 0,1 1 0,0 0 0,1 1 0,0 0 0,1 0 0,1 0 0,0 0-1,0 1 1,1-1 0,1 1 0,-1 23 0,3-36-38,-1 30 55,4 39 0,-2-59-52,1 0 1,0 0-1,1 0 1,0 0 0,1-1-1,0 1 1,7 11-1,13 16 36,3 0 0,56 62 0,-53-66 223,-1 1-1,45 71 1,-70-98-176,0 0 0,-1 0 1,0 0-1,0 1 0,-1-1 0,0 1 1,-1-1-1,0 1 0,0 0 0,-1-1 1,0 10-1,0-13-68,-1 0 0,0 0-1,1 0 1,-2 0 0,1 0 0,0 0 0,-1 0 0,0 0 0,0-1-1,-1 1 1,1-1 0,-1 0 0,0 1 0,0-1 0,0 0 0,-1-1 0,0 1-1,1-1 1,-5 4 0,-3-1-203,0 0 0,0 0 1,0-1-1,0-1 0,-1 0 0,0 0 0,0-1 1,0-1-1,0 0 0,0 0 0,0-2 0,-22 0 1,33 0 4,-1 0 0,1 0 1,-1 0-1,0 0 0,1-1 1,-1 1-1,1 0 0,-1-1 1,1 1-1,-1-1 0,1 1 1,0-1-1,-1 0 0,1 0 0,0 0 1,-1 0-1,1 0 0,0 0 1,0 0-1,0 0 0,0 0 1,0 0-1,0-1 0,0 1 1,0 0-1,0-1 0,1 1 1,-1-1-1,1 1 0,-1-1 1,1 1-1,-1-1 0,1 1 1,0-3-1,-8-29-5430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5:26.96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83 7522,'0'0'4554,"4"36"-3405,11 118 222,-12-107-219,-2 46 0,-2-49 240,1-42-1081,0-7-111,-1-80 1,4-122-234,-2 195 28,0 1 0,0-1 1,1 1-1,1-1 0,0 1 1,1 0-1,0 0 0,0 0 1,1 0-1,1 1 0,6-11 1,-11 20 7,0 0 0,0-1-1,0 1 1,-1 0 0,1 0 0,1 0 0,-1 0 0,0 0 0,0 0 0,0 0 0,1 0 0,-1 1 0,0-1 0,1 0 0,-1 1-1,0-1 1,1 1 0,-1-1 0,1 1 0,-1 0 0,1-1 0,-1 1 0,1 0 0,-1 0 0,1 0 0,-1 0 0,1 1 0,-1-1-1,1 0 1,-1 1 0,1-1 0,2 2 0,-1 0 32,0 0-1,0 0 1,0 0 0,-1 1-1,1-1 1,0 1 0,-1 0-1,0-1 1,1 1 0,-1 0-1,2 6 1,6 11 160,-1 2 0,0-1 0,-2 1-1,-1 1 1,-1-1 0,4 38 0,-6-48-138,1-13-11,3-16-33,-7 15-22,6-16 3,0 1 0,2 0 1,11-22-1,-16 35 5,0-1 0,0 1 1,0 0-1,0 0 0,0 0 0,1 0 0,0 0 0,0 1 0,0 0 0,0 0 1,0 0-1,1 0 0,-1 1 0,1-1 0,0 1 0,9-3 0,-6 4 3,0-1 0,0 1-1,1 1 1,-1 0-1,0 0 1,1 0-1,-1 1 1,0 0-1,0 1 1,0 0-1,0 0 1,0 1-1,0 0 1,-1 0-1,1 1 1,-1 0 0,0 0-1,0 0 1,6 7-1,6 5 133,-2 0-1,0 2 0,-1 0 1,18 28-1,-26-34-385,-1 0 0,-1 0 0,7 20 0,-10-23-791,0 0-1,-1 1 1,0-1-1,-1 0 1,1 18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5:27.41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180 18 1792,'0'0'9657,"27"-2"-9001,87-10 7,-90 10-382,-20 1-84,-1 1 1,1 0 0,0-1 0,0 1-1,0 0 1,0 1 0,0-1 0,4 2 0,-7-1-99,0-1 0,1 1 0,-1 0 0,0 0 0,0 0 0,-1 0 0,1 0 0,0 0 0,0 0 0,0 1 0,-1-1 0,1 0 1,0 0-1,-1 0 0,1 1 0,-1-1 0,0 0 0,1 1 0,-1-1 0,0 1 0,0-1 0,0 0 0,0 1 0,0-1 1,0 0-1,0 1 0,0-1 0,-1 0 0,0 3 0,1 0-9,-1 1 0,0-1 0,0 1 0,0-1 0,-1 1 0,1-1 0,-1 0 0,-3 5 0,0-4-59,1 0 1,-1-1 0,0 0-1,0 0 1,-1 0-1,1 0 1,-10 4 0,7-4 5,0 1 0,0 0 0,-9 8 0,16-12-37,1-1 0,-1 1-1,1 0 1,-1-1 0,1 1 0,-1 0-1,1 0 1,-1 0 0,1 0 0,0-1-1,-1 1 1,1 0 0,0 0 0,0 0-1,0 0 1,-1 0 0,1 0 0,0 0-1,0 0 1,1 0 0,-1 0 0,0-1-1,0 1 1,0 0 0,0 0 0,1 0 0,-1 0-1,1 0 1,-1 0 0,0-1 0,1 1-1,-1 0 1,2 1 0,0 1 5,1 0 1,-1 0-1,1 0 0,0-1 1,0 1-1,5 3 0,47 27 134,-37-24 45,1 2 0,-2 0 0,1 1 0,-2 1 0,0 1 0,24 25 0,-36-34-33,-1 1-1,0 0 0,0 0 0,0 1 0,-1-1 0,0 0 0,0 1 1,-1-1-1,1 1 0,-1 8 0,0-11-79,-1 1-1,1 0 1,-1 0-1,-1 0 1,1 0-1,-1-1 1,1 1 0,-1 0-1,-1 0 1,1-1-1,-1 1 1,0-1-1,0 1 1,0-1-1,-3 5 1,0-4-62,0-1 0,-1 1 0,1-1 0,-1 0 0,0 0 0,0-1 0,0 1 0,-1-1 1,1-1-1,-1 1 0,1-1 0,-1-1 0,0 1 0,-7 0 0,-16 2-68,-58-1 0,73-3 14,-13 0-229,20 1-2,0 0 0,-1-1 1,1 0-1,-1 0 1,1-1-1,0 0 0,0-1 1,-1 0-1,1 0 1,0 0-1,1-1 1,-1-1-1,-9-4 0,-1-6-1650,0-1 0,1 0 0,1-1 0,-18-23 0,-2-14-7349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5:27.82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88 34 1032,'0'0'14923,"-13"4"-14757,-37 9-117,50-13-44,-1 0-1,1 0 1,-1 0 0,1 0-1,-1 0 1,0 0 0,1-1-1,-1 1 1,1 0 0,-1 0-1,1-1 1,-1 1 0,1 0-1,-1-1 1,1 1 0,-1 0-1,1-1 1,0 1-1,-1 0 1,1-1 0,-1 1-1,1-1 1,0 1 0,0-1-1,-1 1 1,1-1 0,0 1-1,0-1 1,0 0 0,-1 1-1,1-1 1,0 1 0,0-1-1,0 1 1,0-1 0,0 0-1,0 0 1,1-27 835,-1 20 2507,0 12-2419,-6 59 120,3-42-1008,1 0 1,0 31-1,2-47-580,1 0 1,-1 0 0,1 0 0,0 0 0,0 0-1,1 0 1,-1 0 0,1 0 0,0-1-1,1 1 1,-1-1 0,1 1 0,0-1-1,0 0 1,4 5 0,19 12-9719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5:28.19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18 2457,'0'0'18019,"93"47"-17811,-33-37-160,0-7-40,0-3-8,-12 0-64,-11 0-688,-18-23-1096,-12-1-2465,-7-6-2128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5:28.56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101 1 5497,'0'0'10794,"-63"181"-8401,44-87-225,8 7-999,3-11-361,8-6-464,0-23-272,0-18-72,4-19-272,44-24-1865,-6-24-2592,-5-19-840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5:28.95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12363,'0'0'4179,"5"32"-3604,31 201 1028,-32-206-1252,22 171 1993,-25-190-2044,2-15-215,1-22-104,-3 24 44,5-42-133,3-1 1,2 1 0,1 1-1,35-83 1,-45 125 97,0-1 0,1 1 1,0 0-1,-1-1 0,1 1 1,1 1-1,-1-1 0,0 0 1,1 1-1,6-5 1,-8 7 10,0 0 1,0 0 0,-1 0 0,1 1-1,0-1 1,0 1 0,0-1 0,1 1 0,-1 0-1,0 0 1,0 0 0,0 0 0,0 0-1,0 0 1,0 0 0,0 1 0,0-1-1,0 1 1,0-1 0,0 1 0,0 0 0,0 0-1,0 0 1,-1 0 0,1 0 0,0 0-1,-1 1 1,4 2 0,11 12 65,-1 1 1,0 0 0,-1 1-1,-1 1 1,17 33-1,29 38 212,-44-75-263,-14-15-19,-1 1-1,1-1 1,-1 0-1,1 0 1,-1 0-1,1 1 1,-1-1-1,1 0 1,0 0-1,-1 0 1,1 0 0,-1 0-1,1 0 1,-1 0-1,1 0 1,-1 0-1,1 0 1,-1 0-1,1 0 1,0-1-1,0 1 1,0-2-12,1 1 0,0-1 1,-1 0-1,1 0 0,-1 0 0,1 0 1,-1 0-1,0 0 0,0 0 0,0 0 1,0 0-1,0-1 0,1-3 0,1-5-10,20-56-678,42-87 0,-63 150 638,1-1 0,0 0-1,-1 1 1,1-1 0,1 1-1,-1 0 1,1 0 0,0 0 0,6-5-1,-7 7-21,0 0 0,1 1 0,-1 0 0,0-1 0,0 1 0,1 1 0,-1-1 0,0 0 0,1 1 0,-1 0 0,0-1 0,1 1 0,-1 1 0,1-1 0,-1 0 0,4 2 0,-3-1-114,0 0 0,0 0 0,0 1 0,0-1 1,0 1-1,-1 0 0,1 0 0,-1 0 0,1 1 0,3 3 1,30 33-4423,-12-11-3951,-9-12 6696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0:00.61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9026,'0'0'7731,"12"0"-7128,281 0 153,-292 0-820,-1 0-1,1 0 1,0 0 0,-1 0-1,1 1 1,-1-1 0,1 0-1,0 1 1,-1-1 0,1 0-1,-1 1 1,1-1 0,-1 0-1,0 1 1,1-1 0,-1 1-1,1-1 1,-1 1 0,0-1-1,1 1 1,-1-1 0,0 1-1,0 0 1,1-1 0,-1 1-1,0-1 1,0 1 0,0 0-1,0-1 1,0 1 0,0 0-1,0 0 1,1 29-2806,-2-18 757,1 15-3096</inkml:trace>
  <inkml:trace contextRef="#ctx0" brushRef="#br0" timeOffset="1">132 296 1640,'0'0'16148,"3"24"-15356,31-45-400,7-2-224,0-7-160,0 3-8,7 0-232,-10 10-2280,-12 11-5242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5:29.55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1 220 2008,'0'0'9977,"32"25"-9167,101 79-103,-127-99-600,0 0 0,-1 0 0,1 1 1,6 9-1,-12-15-83,1 1 1,-1 0-1,0-1 0,1 1 0,-1 0 1,0-1-1,0 1 0,1 0 0,-1-1 1,0 1-1,0 0 0,0 0 1,0-1-1,0 1 0,0 0 0,0 0 1,0-1-1,0 1 0,0 0 0,-1 0 1,0 7 191,1-6-196,0-1-1,0 1 1,0-1-1,-1 1 0,1-1 1,-1 1-1,1-1 1,-1 1-1,1-1 0,-1 1 1,0-1-1,1 0 1,-1 1-1,0-1 0,0 0 1,0 0-1,0 0 1,0 1-1,0-1 0,-1 0 1,1 0-1,0-1 1,0 1-1,-1 0 0,-1 1 1,-5 1-37,0 0 0,1-1 0,-1 0 1,-9 1-1,10-2-16,0 1 0,1-1 1,-1 1-1,0 0 0,-7 5 1,11-6-17,1 1 0,-1 1 0,1-1 1,-1 0-1,1 1 0,0-1 1,0 1-1,0-1 0,1 1 1,-1 0-1,0 0 0,1 0 1,0 0-1,0 0 0,0 0 1,0 0-1,0 1 0,1-1 1,-1 0-1,1 0 0,0 6 1,0-7-74,0 0 1,0 1-1,0-1 1,1 0 0,-1 1-1,1-1 1,-1 0 0,1 0-1,0 0 1,0 1 0,-1-1-1,2 0 1,-1 0 0,0 0-1,0 0 1,1-1 0,-1 1-1,1 0 1,-1-1-1,1 1 1,0 0 0,0-1-1,0 0 1,0 0 0,0 1-1,0-1 1,0 0 0,0 0-1,4 0 1,-1 1-545,1-1 1,0-1-1,0 1 1,0-1-1,-1 0 1,1 0-1,0-1 1,0 0-1,9-2 1,-12 2 448,1-1 0,-1 1 1,1-1-1,-1 1 0,0-1 0,0 0 0,0 0 1,0-1-1,0 1 0,0-1 0,-1 1 1,1-1-1,-1 0 0,0 0 0,4-6 0,6-15 87,-8 15 168,-1 1-1,2 0 1,-1 1-1,1-1 1,7-7-1,-11 13 47,1 0 1,0 1-1,-1-1 1,1 1-1,0 0 0,0-1 1,0 1-1,0 0 1,0 0-1,1 0 0,-1 0 1,0 0-1,0 1 1,1-1-1,-1 1 0,0 0 1,1-1-1,-1 1 0,0 0 1,1 0-1,-1 1 1,1-1-1,-1 0 0,4 2 1,-5-2 104,0 1 0,0 0 0,0 0 0,0-1 0,0 1 0,0 0 0,0 0 0,0 0 0,0 0 1,0 0-1,0 0 0,0 1 0,-1-1 0,1 0 0,0 0 0,-1 1 0,1-1 0,-1 0 0,0 0 0,1 1 0,-1-1 0,0 3 0,2 9 1498,-2-11-438,0-4 471,-11-209-4592,10 179 2118,0 12 100,4-39 1,-3 54 506,1 0 0,0 1 0,0-1 0,0 0 0,1 1 1,0-1-1,0 1 0,0-1 0,0 1 0,1 0 0,-1 0 1,1 0-1,3-4 0,-5 7 129,1 0 0,-1 0 0,0-1-1,0 1 1,1 0 0,-1 0 0,0 0 0,1 0 0,-1 1 0,1-1 0,-1 0 0,1 1-1,-1-1 1,1 1 0,-1-1 0,1 1 0,0 0 0,-1 0 0,1-1 0,0 1 0,-1 0-1,1 1 1,0-1 0,-1 0 0,1 0 0,0 1 0,-1-1 0,1 1 0,2 1 0,-1 0 1,0 0 1,-1 0-1,1 0 1,-1 0-1,1 1 1,-1-1-1,0 1 1,0 0-1,0-1 1,0 1-1,-1 0 1,3 6-1,9 23-37,56 154 1933,-54-155 1151,-15-49-3034,2-1 1,0 1 0,1 0-1,8-26 1,-8 34 17,0 0 0,1 0 0,0 1 0,0 0 0,1 0 0,0 0 0,1 0 0,0 1 0,14-16 0,-16 22 164,-1-1 1,1 1 0,0-1-1,0 1 1,0 0 0,0 0-1,0 1 1,1-1 0,-1 1-1,0 0 1,1 0 0,5 0 0,8 0 939,32 2 1,-30 1-546,52 7 538,-51-5-922,0-1 0,23 0-1,-40-3-167,2 1 38,0-1 1,0-1-1,1 1 0,-1-1 0,0 0 1,12-3-1,-16 3-42,-1 0 0,1 0 0,0-1 0,0 1 0,-1 0 0,1-1-1,-1 1 1,1-1 0,-1 0 0,0 1 0,1-1 0,-1 0 0,0 0 0,0 0 0,0 0 0,-1 0-1,1 0 1,0 0 0,-1 0 0,1 0 0,-1 0 0,0 0 0,1-4 0,0-2 30,-1-1 1,1 0 0,-1 0-1,-2-15 1,2 22-37,-1 0-1,1 0 0,-1 0 1,1 0-1,-1 0 0,0 0 1,0 0-1,0 0 0,0 0 1,0 0-1,0 1 1,0-1-1,-1 0 0,1 1 1,0-1-1,-1 1 0,0-1 1,1 1-1,-1 0 0,0 0 1,1 0-1,-1 0 1,0 0-1,-4-1 0,3 1 72,0 0 1,0 0-1,0 0 0,0 1 0,0-1 0,0 1 0,0 0 1,0 0-1,0 0 0,0 1 0,0-1 0,0 1 1,0-1-1,0 1 0,0 0 0,0 0 0,0 1 0,0-1 1,1 0-1,-1 1 0,1 0 0,-1-1 0,1 1 0,-1 0 1,1 0-1,0 1 0,-4 3 0,0 5 213,0-1 0,0 1 0,1 0 1,0 1-1,-6 22 0,3 0 127,0 1 1,2 0-1,2 1 0,2-1 1,0 1-1,7 58 0,-5-88-420,1 0 0,0 0 0,1 0 0,-1 0 0,1 0 0,0 0 0,1 0 1,0-1-1,-1 1 0,2-1 0,-1 1 0,1-1 0,7 9 0,-8-11-129,1 0 0,-1-1 0,0 1 0,1-1 0,0 1 0,-1-1 0,1 0 0,0 0 0,0-1 0,0 1 0,0-1 0,1 0 0,-1 0 0,0-1 0,0 1 0,1-1 0,-1 0 0,0 0 0,1 0 0,4-1 1,-6 1-169,0-1 0,0 0 0,0 1 1,0-1-1,0-1 0,0 1 0,0 0 1,0-1-1,-1 1 0,5-4 0,-4 2-570,0 0 0,0-1 0,0 1 0,-1-1 0,1 0 0,2-5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5:29.97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80 20 7874,'0'0'8481,"-10"-4"-8227,-30-10-6,39 14-127,0 0 0,1 0 1,-1-1-1,0 1 0,0 0 0,0 0 1,1 0-1,-1 0 0,0 0 0,0 0 1,0 0-1,0 0 0,1 0 0,-1 0 1,0 0-1,0 0 0,0 1 0,1-1 1,-1 0-1,0 1 0,0-1 0,1 0 0,-1 1 1,0-1-1,0 1 0,1-1 0,-1 1 1,1 0-1,-1-1 0,1 1 0,-1 0 1,1-1-1,-1 1 0,1 0 0,-1-1 1,1 1-1,0 0 0,-1 0 0,1 0 1,0-1-1,0 1 0,0 0 0,0 0 1,0 0-1,0 1 0,-2 6-217,2 0-1,-1-1 1,2 15-1,-1-14 284,1-8-461,0 1-1,0-1 0,0 0 1,-1 1-1,1-1 0,0 0 0,0 1 1,0-1-1,0 0 0,0 0 0,0 0 1,0 1-1,0-1 0,0 0 1,-1 0-1,1-1 0,0 1 0,1 0 1,14 0-6244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5:30.45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3481,'0'0'15060,"34"3"-14057,112 8-407,-44-8-326,-83-3-250,-1 0 1,1 1-1,20 5 0,-29-2-26,-9-1-565,-8 0-1408,-42 5-3081,-85 27 0,107-25 5283,-36 18 0,45-18 1664,0 1-1,-27 21 0,44-31-1673,-1 0 0,1 0 0,-1 0 0,1 0 0,0 0 0,0 0 0,-1 1 0,1-1 0,0 0 0,0 1 0,1-1 0,-1 1 0,0-1 0,0 1 0,1 0 0,-1-1 0,1 1 0,-1 0 0,1-1 0,0 1 0,-1 0 0,1 0 0,0-1 0,0 1 0,0 0 0,1 2 0,0-2-122,0 1-1,0-1 1,1 0 0,-1 0-1,1 0 1,-1 0 0,1 0-1,0 0 1,0-1 0,-1 1-1,1 0 1,0-1 0,0 0 0,1 1-1,-1-1 1,0 0 0,4 1-1,18 7 65,1 0 0,0-2 0,37 6 0,78 3-2816,-116-13 1325,24 1-4587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5:30.91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81 7738,'0'0'9044,"4"40"-7554,13 134-373,-10-108-662,7 129 2102,-14-503-3601,-1 282 919,2 1 0,1 0 0,1 0 1,6-25-1,-7 43 108,0 0-1,0 1 1,1 0 0,0 0 0,0 0-1,0 0 1,1 0 0,7-9 0,-8 12 11,0 0 1,0 0-1,0 1 1,1-1-1,-1 1 1,1 0-1,0 0 1,-1 0-1,1 0 1,0 1-1,0 0 1,0-1-1,0 1 1,0 1-1,6-2 1,-5 2 13,0 0 0,-1 0 0,1 0 0,0 1 0,-1-1 1,1 1-1,0 0 0,-1 1 0,1-1 0,-1 1 0,0 0 1,0 0-1,5 3 0,-2 0 32,0 0 0,-1 0 0,0 1 0,0-1 0,0 2 0,8 11 0,1 5 129,-2 0 0,-1 1 0,14 39-1,-16-36 117,-1 1 0,-1 0-1,-2 0 1,-1 1-1,-1 0 1,0 39 0,-4-109-614,10-78 0,-8 105 264,1 0 0,0 1 0,2-1 0,-1 1 0,2 0 0,-1 0 0,2 0 0,0 1-1,12-17 1,-16 25 63,0 1-1,0-1 0,1 0 0,-1 1 0,1 0 0,0 0 1,0 0-1,0 1 0,0-1 0,0 1 0,0 0 0,1 0 1,-1 0-1,1 1 0,0-1 0,-1 1 0,1 0 0,0 1 1,0-1-1,-1 1 0,1 0 0,0 0 0,0 0 0,0 1 1,-1 0-1,1 0 0,0 0 0,-1 0 0,1 1 0,-1-1 1,8 5-1,-3 1 48,0-1 1,-1 2-1,0-1 1,0 1-1,0 0 0,-1 1 1,-1-1-1,1 1 1,8 18-1,-4-5-11,-1 1 0,0 1-1,7 31 1,-10-27-80,-1 0-1,-2 1 0,1 42 1,-8-6-2692,3-64 2440,0 0 0,0 0 0,-1 0 0,1 0 0,0 0 0,0 0 0,-1 0 0,1 0 0,0-1 0,-1 1 0,1 0 0,-1 0 0,1 0 0,-1 0 0,0-1 0,1 1 0,-2 1 0,-15 1-8555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5:31.34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49 0 9314,'0'0'6343,"32"9"-5611,96 33-177,-125-41-538,-1 0 1,0 0 0,1 0-1,-1 0 1,0 0 0,0 0-1,0 1 1,0-1 0,0 1-1,0 0 1,0-1 0,-1 1-1,1 0 1,-1 0 0,1 0-1,-1 0 1,0 0 0,1 1-1,-1-1 1,0 0 0,-1 0-1,1 1 1,0-1 0,-1 1-1,1-1 1,-1 1 0,0-1-1,0 1 1,0-1 0,0 1-1,0-1 1,0 1 0,-2 3-1,1 7 56,1-4-34,-1-1 0,0 1 0,0-1 0,-1 1 0,0-1 0,-1 0 0,0 1 0,0-1 0,-1-1 0,0 1 0,0 0 0,-10 11 0,0-2-21,0 0 0,-1-1 0,-33 25 0,46-39-22,0-1 0,0 1 0,0-1 0,1 1 0,-1 0 0,0 0 0,1 0 1,-1 0-1,1 0 0,0 0 0,0 1 0,-1 2 0,1-4 3,1 0 0,0 0-1,0 1 1,0-1 0,0 0 0,1 0 0,-1 1 0,0-1-1,0 0 1,1 0 0,-1 1 0,1-1 0,-1 0 0,1 0-1,-1 0 1,1 0 0,0 0 0,0 0 0,-1 0 0,1 0-1,0 0 1,0 0 0,0 0 0,0-1 0,2 2 0,26 21 242,-9-8 206,0 2 0,27 29 0,-42-41-274,0 1-1,0 0 1,-1 1-1,0-1 1,0 1-1,-1-1 0,0 1 1,0 0-1,-1 1 1,0-1-1,0 0 1,0 1-1,0 9 0,-1-10-36,-1-1-1,0 1 1,0-1-1,-1 1 0,0 0 1,0-1-1,0 1 0,-3 7 1,2-10-125,0-1-1,1 0 1,-1 0 0,-1 0-1,1 0 1,0 0 0,-1-1-1,1 1 1,-1-1 0,0 1 0,0-1-1,0 0 1,0 0 0,0 0-1,-1-1 1,-4 3 0,-3-1-347,0 0 1,0 0-1,0-2 1,0 1-1,0-1 1,-1-1-1,-16-1 1,6 1-1001,14 0 347,0 0 0,1-1 1,-13-2-1,-21-13-3858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5:31.73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26 23 3185,'0'0'14886,"5"8"-14648,-3-5-231,-1-1 15,1 1 0,-1-1 0,1 0 1,0 1-1,0-1 0,0 0 1,4 4-1,-6-6-18,0 0-1,1 0 1,-1 0 0,0 0-1,0 0 1,0 0 0,1 0 0,-1 0-1,0 0 1,0 0 0,0 0 0,1 0-1,-1 0 1,0 0 0,0 0-1,0 0 1,1 0 0,-1-1 0,0 1-1,0 0 1,0 0 0,1 0-1,-1 0 1,0 0 0,0 0 0,0-1-1,0 1 1,0 0 0,1 0 0,-1 0-1,0 0 1,0-1 0,0 1-1,0 0 1,0 0 0,0 0 0,0-1-1,0 1 1,0 0 0,0 0-1,0-1 1,3-23 189,-3-2 911,-1 25-1018,1 1 1,-1 0-1,0 0 0,1 0 0,-1 0 1,1 0-1,-1 0 0,0 0 1,1 0-1,-1 0 0,0 1 0,1-1 1,-1 0-1,1 0 0,-1 0 1,0 1-1,1-1 0,-1 0 1,1 1-1,-1-1 0,1 0 0,-1 1 1,0 0-1,-3 4 44,1 1 0,-1 0 0,1-1 0,0 1-1,1 0 1,-1 1 0,1-1 0,-1 7 0,-10 56 208,10-32-930,1 52-1,2-61-1301,0 2-3613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5:32.96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80 1360,'0'0'10302,"12"10"-9064,-3-2-952,0 1 0,0 0 1,-1 0-1,-1 0 0,0 1 0,0 0 0,0 1 1,-2-1-1,9 20 0,59 249 3054,-69-260-3061,-3-16-65,-1-9-29,0-42-67,5-159-414,-2 180 150,0 0 0,2 0-1,1 1 1,1 0-1,17-39 1,-23 61 141,1 1 0,0 0 1,-1 0-1,1 0 0,1 0 0,-1 1 0,0-1 0,1 1 1,-1-1-1,1 1 0,0 0 0,0 0 0,0 0 1,0 0-1,4-1 0,-5 2 6,1 0 0,-1 0 0,0 1 0,1-1 0,-1 1 0,1 0 0,-1 0 0,1 0 0,-1 0 0,1 0 0,0 0 0,-1 1 1,0-1-1,1 1 0,-1-1 0,1 1 0,-1 0 0,0 0 0,1 0 0,-1 1 0,0-1 0,0 0 0,2 3 0,9 9 45,0 1-1,-1 0 1,0 1-1,-2 1 1,0 0-1,9 17 1,-5-9 2,1 4 239,0 1 1,19 59 0,-20-53 108,-14-35-396,0 0 1,0-1 0,0 1 0,0 0-1,0 0 1,0 0 0,0 0 0,0 0-1,0 0 1,0 0 0,0-1 0,0 1-1,0 0 1,0 0 0,0 0-1,0 0 1,0 0 0,0 0 0,0-1-1,0 1 1,0 0 0,0 0 0,0 0-1,0 0 1,0 0 0,0 0 0,0 0-1,0 0 1,0-1 0,0 1-1,0 0 1,1 0 0,-1 0 0,0 0-1,0 0 1,0 0 0,0 0 0,0 0-1,0 0 1,0 0 0,0 0 0,1 0-1,-1 0 1,0 0 0,0 0 0,0 0-1,0 0 1,0 0 0,0 0-1,1 0 1,-1 0 0,0 0 0,0 0-1,0 0 1,0 0 0,0 0 0,0 0-1,0 0 1,1 0 0,-1 0 0,0 0-1,0 0 1,0 0 0,0 0 0,0 0-1,0 0 1,9-36-1,15-57 2,-20 82-3,0 1 0,0 0 0,1 0 0,1 0 0,0 1 0,11-15 0,-15 22 2,0 0 0,0-1 1,1 1-1,-1 0 0,1 0 1,0 1-1,-1-1 1,1 0-1,0 1 0,0 0 1,0 0-1,0 0 0,0 0 1,0 0-1,0 0 0,0 1 1,1-1-1,-1 1 1,0 0-1,0 0 0,0 0 1,1 1-1,5 1 0,-3-1 16,1 2 0,-1-1 0,1 1-1,-1 0 1,0 0 0,0 0-1,0 1 1,0 0 0,9 9 0,3 5 46,-1 1 1,0 1-1,-2 1 1,19 32 0,43 95 213,-59-110-259,-8-19-126,24 35-1,-1-13-3199,-23-31-2295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5:33.77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1616,'0'0'11312,"24"18"-10734,71 56 148,-73-50-194,-20-12 51,-3-6-279,1-4-285,0-1 0,-1 0 0,1 0 0,-1 0 0,1 0-1,-1 0 1,0-1 0,1 1 0,-1 0 0,0 0 0,1 0-1,-1 0 1,0-1 0,0 1 0,0 0 0,0-1 0,0 1-1,0-1 1,0 1 0,0-1 0,0 1 0,0-1 0,0 1-1,0-1 1,0 0 0,0 0 0,0 0 0,0 0 0,0 0-1,-2 0 1,-47 1-2,38-1 21,-7-2-53,18-3-72,9-4 80,-8 8-20,1-6 44,-3-17-24,2 23 10,-1 1 0,1-1 0,0 0 0,-1 0 0,1 1 0,-1-1 0,1 0 1,-1 1-1,1-1 0,-1 1 0,0-1 0,1 1 0,-1-1 0,0 1 0,1-1 0,-1 1 0,0-1 1,0 1-1,1 0 0,-1-1 0,0 1 0,0 0 0,1 0 0,-1 0 0,0 0 0,0 0 1,0-1-1,0 1 0,0 1 0,0-1 3,3 1 46,15 15 285,98 93 932,-98-91-1053,-1 2 1,-1-1-1,-1 2 0,16 29 1,-28-46-132,0 0 0,0 0 0,-1 0 0,1 1-1,-1-1 1,0 0 0,0 1 0,-1-1 0,1 9 0,-22-13-137,8-1-159,0 0 1,0-1-1,0-1 0,1 0 0,-14-5 0,13 4 25,0 0-1,0 0 1,0 2-1,-1 0 0,-14-1 1,27 3 182,0 0 1,0 0-1,0 0 1,1 0-1,-1 1 1,0-1-1,0 0 1,0 0-1,0 1 1,0-1 0,0 0-1,0 1 1,1-1-1,-1 1 1,0-1-1,0 1 1,1-1-1,-1 1 1,0 0-1,1-1 1,-1 1-1,0 0 1,1 0-1,-1 0 1,1-1-1,-1 1 1,1 0-1,0 0 1,-1 0 0,1 0-1,0 0 1,-1 1-1,1 3 1,-1 1 1,1-1-1,0 1 0,0 8 1,1 1-10,-1-10 3,0 1-16,0 0-1,0-1 1,1 1 0,-1 0-1,4 12 1,-3-17-37,0 1 0,0 0 0,0 0 0,0 0-1,0-1 1,1 1 0,-1-1 0,1 1 0,-1-1 0,1 1-1,-1-1 1,1 0 0,0 0 0,0 0 0,0 0 0,0 0-1,0 0 1,4 1 0,2 0-1138,0 0 0,0 0-1,0-1 1,0 0 0,1 0 0,10-1-1,17 0-6323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5:34.26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0 487 576,'0'0'11705,"2"-7"-11561,7-110-319,-1 4-146,-6 99 315,0-1-1,1 1 1,1 0 0,1 0 0,8-19 0,-12 30 35,1 0 0,-1 1 0,1-1 0,0 1 0,-1 0 0,1-1 0,0 1 0,0 0-1,1 0 1,-1 0 0,0 1 0,1-1 0,3-2 0,-5 4 11,0-1-1,0 1 0,1 0 1,-1-1-1,0 1 0,0 0 1,1 0-1,-1 0 1,0 0-1,1 0 0,-1 0 1,0 0-1,1 1 0,-1-1 1,0 0-1,0 1 0,1-1 1,-1 1-1,0-1 1,0 1-1,0 0 0,0-1 1,0 1-1,0 0 0,0 0 1,0 0-1,0 0 0,0 0 1,0 0-1,1 1 1,14 22 430,21 37 0,7 13-113,-32-57-318,2 0 0,0 0 0,0-1 0,18 14 0,-26-25-30,0 0-1,1-1 1,-1 0 0,1 0-1,0 0 1,0 0-1,0-1 1,1-1-1,-1 1 1,1-1-1,0 0 1,0-1-1,15 1 1,-18-1 6,0-1-1,1 0 1,-1 0-1,0 0 1,1-1 0,-1 0-1,0 0 1,0 0-1,0-1 1,0 0 0,0 0-1,0 0 1,0 0-1,-1-1 1,1 0 0,-1 0-1,0 0 1,0-1-1,0 1 1,0-1 0,4-4-1,5-8-2,-1 0 0,0 0-1,-2-1 1,1-1-1,-2 0 1,-1 0 0,13-37-1,-14 27-30,0 0 1,-2 0-1,-1-1 0,0-52 0,-4 80 28,0 1-1,0-1 1,0 1-1,0 0 1,0-1 0,1 1-1,-1 0 1,0-1-1,0 1 1,0 0-1,0-1 1,0 1 0,0-1-1,0 1 1,0 0-1,-1-1 1,1 1 0,0 0-1,0-1 1,0 1-1,0 0 1,0-1 0,-1 1-1,1 0 1,0-1-1,0 1 1,-1 0-1,1-1 1,0 1 0,0 0-1,-1 0 1,1-1-1,0 1 1,-1 0 0,1 0-1,0 0 1,-1-1-1,1 1 1,0 0 0,-1 0-1,1 0 1,0 0-1,-1 0 1,1 0 0,-1 0-1,1 0 1,0 0-1,-1 0 1,1 0-1,0 0 1,-1 0 0,1 0-1,-1 0 1,1 0-1,0 0 1,-1 1 0,1-1-1,0 0 1,-1 0-1,1 0 1,-1 1 0,-1 0 105,0 1 1,0 0 0,0 0 0,0 0-1,0 0 1,0 0 0,1 0 0,-1 0 0,-1 3-1,-6 14 314,1 1 0,1 0 0,1 0 0,0 0 0,2 1 0,-3 23 0,-2 132 1569,9-152-1808,0-1-1,2 0 1,0 0-1,9 33 1,-9-49-189,0 0-1,1 0 1,0 0-1,0 0 1,1 0 0,0-1-1,0 1 1,1-1 0,-1 0-1,1 0 1,1-1 0,-1 1-1,1-1 1,0-1 0,0 1-1,0-1 1,10 5 0,-10-5-43,1-1 1,0 0 0,1-1-1,11 4 1,-16-6-25,-1 1 1,1-1-1,-1 0 0,1 0 1,0 0-1,-1 0 1,1 0-1,-1 0 0,1-1 1,0 1-1,-1-1 0,0 0 1,1 0-1,-1 0 1,1 0-1,3-2 0,-2-1-131,0 0 0,-1 1 0,0-1 0,1 0-1,-1-1 1,-1 1 0,1 0 0,-1-1 0,0 0 0,2-4-1,1-3-676,-2 0 0,1-1-1,2-19 1,-3-43-5317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5:34.64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84 90 4417,'0'0'9405,"-6"-10"-8908,-33-57 731,38 66-1066,0 0 0,0 0 0,0 0 0,0 1 0,0-1 0,0 0 0,0 0-1,0 0 1,-1 1 0,1-1 0,0 1 0,-1-1 0,1 1 0,0-1 0,-3 0-1,4 1-96,-1 0-1,1 0 0,-1 0 1,1 0-1,-1 0 0,1 0 1,-1-1-1,1 1 0,-1 0 1,1 0-1,-1 0 0,1 1 1,-1-1-1,1 0 0,-1 0 1,1 0-1,-1 0 0,1 0 1,-1 0-1,1 1 0,-1-1 0,1 0 1,0 1-1,-1-1 0,1 0 1,-1 0-1,1 1 0,0-1 1,-1 1-1,1-1 0,0 0 1,-1 1-1,1-1 0,0 1 1,0-1-1,0 1 0,-1-1 1,1 0-1,0 1 0,0-1 0,0 1 1,0 0-1,0 4-6,-1-3-85,1 1 1,0-1-1,0 0 0,0 1 0,0-1 0,0 0 0,0 1 0,1-1 1,-1 0-1,1 0 0,-1 1 0,1-1 0,0 0 0,0 0 0,0 0 1,0 0-1,1 0 0,-1 0 0,0 0 0,1 0 0,-1-1 1,1 1-1,0 0 0,0-1 0,-1 0 0,4 2 0,29 13-3179,0-4-3206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0:02.27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99 6081,'0'0'7091,"0"28"-6299,1-14-656,13 190 1615,20 135 669,-17-140-1332,-16-186-925,-1-11-50,0-4 59,-1-17-80,-1 0 0,-1 1 1,-6-22-1,-5-35-112,9-150-30,5 148 36,0 54 10,1 1 0,1 0 0,1 0-1,1 0 1,1 0 0,1 0 0,0 1 0,2 0-1,1 1 1,0-1 0,14-19 0,-21 35 4,1 1 1,0 0 0,1 0-1,-1 1 1,1-1 0,-1 1 0,1 0-1,0-1 1,1 2 0,-1-1-1,0 0 1,1 1 0,-1 0-1,8-2 1,-9 3 10,0 0-1,0 1 1,0-1 0,0 1-1,0 0 1,0 0 0,0 0 0,0 1-1,0-1 1,0 0 0,0 1-1,-1 0 1,1 0 0,0 0-1,0 0 1,0 0 0,-1 1-1,1-1 1,-1 1 0,1 0-1,-1-1 1,1 1 0,-1 0-1,0 1 1,2 1 0,8 12 85,-1-1 1,-1 1-1,-1 1 1,0 0-1,-1 0 1,-1 1-1,0 0 1,7 34-1,-3 6 352,7 90 0,-15-79-308,-3-203-155,1-172-57,-1 302 71,0-5-3,0 0 0,0-1 0,1 1 0,0 0 1,0 0-1,1 0 0,0 0 0,1 1 0,0-1 0,0 1 0,7-12 0,-9 19 4,0-1 0,1 1 0,-1 0-1,0-1 1,1 1 0,-1 0-1,1 0 1,0 0 0,-1 0 0,1 0-1,0 1 1,-1-1 0,1 0-1,0 1 1,0-1 0,-1 1-1,1 0 1,0 0 0,0 0 0,0 0-1,0 0 1,1 0 0,0 0 5,0 1-1,1-1 1,-1 1 0,0 0 0,-1 0 0,1 0 0,0 0 0,0 0-1,0 1 1,-1 0 0,1-1 0,0 1 0,2 3 0,6 7 36,0 1 1,-1 0-1,0 0 0,-1 1 1,14 29-1,-6-3 187,14 45 0,30 151 587,-47-174-809,-12-54-134,-1-3 176,0 0 0,1 1 0,-1-1 0,5 9 1,-5-13-180,0 0 1,-1 0-1,1 0 0,0 0 1,0 0-1,0 0 1,0 0-1,0 0 1,0 0-1,0-1 1,0 1-1,0 0 1,0-1-1,0 1 1,1-1-1,-1 1 0,0-1 1,0 1-1,1-1 1,-1 0-1,0 0 1,0 1-1,3-1 1,11 0-3520,0 0-1107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5:35.04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3001,'0'0'14259,"261"17"-13739,-179-17-360,-11 0-152,-8 0 32,-21 0-40,-16 0-688,-26 14-1649,-15 2-751,-26-2-3258</inkml:trace>
  <inkml:trace contextRef="#ctx0" brushRef="#br0" timeOffset="1">191 256 288,'0'0'17684,"120"67"-17532,-61-67-152,12 0-736,-11 0-3105,-19 0-7706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5:35.51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95 536,'0'0'13331,"0"33"-11853,2 114 10,-2-129-1196,2-1 0,0 1 0,1-1 0,0 0-1,2 0 1,6 18 0,-5-21-85,1-1 0,0 0 1,1-1-1,0 0 0,18 21 0,-20-27-170,-1 0 0,1 0 0,0-1-1,1 1 1,-1-1 0,1 0 0,0-1 0,0 0 0,0 0-1,1 0 1,0-1 0,-1 0 0,1-1 0,0 0 0,0 0 0,1-1-1,-1 1 1,16-1 0,-21-1-27,1-1 0,0 1-1,0-1 1,0 0 0,0 0 0,-1 0-1,1 0 1,0 0 0,-1-1-1,1 0 1,-1 0 0,1 0 0,-1 0-1,0 0 1,0-1 0,0 1 0,0-1-1,-1 0 1,1 0 0,-1 0 0,1 0-1,-1 0 1,0-1 0,0 1 0,-1-1-1,1 1 1,1-8 0,3-7 18,-2 0 0,0 0-1,-1-1 1,1-31 0,-1 20-25,-3 0 0,0 0-1,-2 0 1,-9-48 0,9 67-21,-1 0 0,0 0 0,-1 0 0,-1 0 0,1 1 0,-2 0 0,1 0 0,-1 0 0,-1 0 0,0 1 0,0 0 0,-1 1 0,0 0 0,0 0-1,-14-9 1,16 13 2,0 0-1,0 1 1,-1-1-1,0 2 1,0-1-1,0 1 1,0 0-1,0 0 1,0 1-1,0 0 1,0 0-1,-1 0 1,-9 2-1,13-1-74,1 0-1,-1 1 0,1 0 1,-1 0-1,1 0 0,-1 0 1,1 0-1,0 1 0,0-1 0,0 1 1,0 0-1,0 0 0,0 0 1,0 0-1,0 0 0,1 1 1,-1-1-1,1 1 0,0 0 0,0 0 1,0 0-1,0 0 0,0 0 1,1 0-1,-1 0 0,1 1 1,0-1-1,0 1 0,-1 4 1,0 5-1282,0 0 0,0 25 1,2-29 224,1 0 0,-1 0 0,2-1 0,-1 1 0,1 0 1,1-1-1,0 1 0,6 13 0,19 18-1946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5:35.96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42 0 11338,'0'0'3689,"-38"232"-3281,34-182-336,4-13-72,0-60-14947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5:36.36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216 37 7498,'0'0'9418,"33"-5"-8882,102-15-40,-130 20-436,0 0 1,0-1-1,0 0 1,0 0-1,0-1 0,9-3 1,-9 4 155,-42 2 187,-8 1-366,19 4-76,-1 1 0,1 1 0,0 2-1,1 0 1,0 2 0,0 1 0,2 0 0,0 2 0,-27 22 0,42-29 75,1 0 0,0 0 0,1 0 0,0 1 0,0 0 1,1 0-1,0 0 0,1 1 0,0 0 0,0 0 0,1 0 0,0 0 0,1 0 0,0 1 1,1-1-1,0 1 0,0-1 0,1 1 0,1-1 0,0 1 0,0-1 0,1 1 0,0-1 0,1 0 1,0 0-1,1 0 0,9 19 0,-1-9-2,1-1 0,1 0 1,1-1-1,0-1 0,32 28 0,98 66 471,-110-86-262,-25-18-152,-6-5-61,-1 0-1,0 0 0,1 0 0,-1 1 0,0 0 1,0-1-1,0 1 0,0 0 0,-1 0 1,1 0-1,-1 1 0,0-1 0,0 1 1,2 4-1,-4-8-56,0 1-1,0-1 1,0 0 0,0 1-1,-1-1 1,1 1 0,0-1-1,0 0 1,0 1 0,-1-1-1,1 0 1,0 1 0,0-1-1,-1 0 1,1 1 0,0-1-1,-1 0 1,1 0 0,0 1-1,-1-1 1,1 0 0,0 0-1,-1 0 1,1 1 0,0-1-1,-1 0 1,1 0 0,-1 0-1,1 0 1,-1 0 0,1 0-1,0 0 1,-1 0 0,1 0-1,-1 0 1,0 0 0,-22 0-1801,16 0 895,-32 0-4614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5:36.81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1 576,'0'0'14190,"2"37"-13247,4 123-23,7-30 104,-9-105-174,1 48-1,-4-125-699,9-71 1,-6 100-171,0 0 0,2 0 0,0 0 0,2 1 0,13-28 1,-19 46 13,0 0 1,0 1 0,1-1-1,-1 1 1,1 0 0,0 0 0,0 0-1,0 0 1,0 0 0,7-4 0,-8 6 21,-1 1 0,1-1 1,-1 0-1,1 1 0,-1-1 1,1 1-1,-1-1 0,1 1 1,0 0-1,-1 0 0,1 0 1,-1 0-1,1 0 0,0 0 1,-1 0-1,1 0 0,-1 1 1,1-1-1,-1 0 0,1 1 1,-1 0-1,1-1 1,-1 1-1,1 0 0,-1 0 1,0 0-1,1 0 0,-1 0 1,0 0-1,0 0 0,0 0 1,2 3-1,8 10 321,-1 2 0,15 29 0,-15-26-194,19 29 1,-28-47-143,-1 0 0,1 0 0,0 0 0,-1 0 0,1-1 0,0 1 0,0 0 0,-1-1 1,1 1-1,0 0 0,0-1 0,0 1 0,0-1 0,0 1 0,0-1 0,0 0 0,0 1 1,0-1-1,0 0 0,0 0 0,0 0 0,0 0 0,0 0 0,0 0 0,0 0 0,0 0 1,0 0-1,0 0 0,0 0 0,0-1 0,0 1 0,0 0 0,0-1 0,0 1 0,0-1 1,0 1-1,-1-1 0,1 1 0,0-1 0,0 0 0,0 1 0,0-2 0,5-4-12,0 0 0,-1-1 0,0 1 0,6-11 0,-4 7 13,-2 2-2,1 1 0,0 0 0,0 1-1,1 0 1,-1 0 0,1 0 0,1 1-1,-1 0 1,1 0 0,12-5 0,-16 8 2,0 0 0,-1 1 0,1 0 0,0 0 0,0 0 0,-1 1 0,1-1 0,0 1 0,0 0 0,0 0 0,0 0 0,0 1 0,0-1 0,-1 1 0,1 0 0,0 0 0,0 0 0,-1 0 0,1 1 0,-1 0 0,1-1 0,-1 1 0,0 1 0,0-1 0,0 0 0,5 6 0,1 2 40,-1 0-1,-1 1 0,0 0 1,-1 1-1,0 0 0,0 0 1,5 19-1,-3-10-1503,14 27-1,-21-46-19,2 3-1607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5:37.22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120 16 760,'0'0'14610,"33"-4"-13175,105-7-334,-135 11-1062,0 0-1,0 0 0,0 0 0,0 1 0,0-1 0,0 1 0,0 0 0,0-1 1,0 1-1,0 1 0,-1-1 0,1 0 0,0 1 0,-1-1 0,5 4 0,-5-3 6,-1 1-1,1-1 0,-1 0 0,1 1 0,-1-1 0,0 0 0,0 1 0,0 0 0,0-1 0,0 5 0,1-1 43,0 2-23,0 1 1,0 0-1,-1 0 0,0 0 1,-1 0-1,0 1 0,0-1 0,-1 0 1,0 0-1,0 0 0,-6 17 0,5-20-69,-1 0 0,1-1-1,-1 1 1,-1-1-1,1 0 1,-1 1-1,1-2 1,-2 1-1,1 0 1,0-1-1,-1 0 1,0 0-1,0 0 1,0 0-1,0-1 1,-1 0-1,1 0 1,-8 2-1,-1-1-45,-16 5-306,30-9 354,-1 1-1,1-1 1,0 0-1,-1 1 1,1-1-1,-1 0 1,1 1 0,0-1-1,-1 1 1,1-1-1,0 1 1,0-1-1,-1 1 1,1-1-1,0 1 1,0-1 0,0 1-1,0-1 1,-1 1-1,1-1 1,0 1-1,0-1 1,0 1-1,0 0 1,0-1 0,0 1-1,1-1 1,-1 1-1,0-1 1,0 1-1,0-1 1,0 1 0,1-1-1,-1 1 1,0-1-1,0 1 1,1-1-1,-1 1 1,0-1-1,1 0 1,-1 1 0,1-1-1,-1 1 1,0-1-1,1 0 1,0 1-1,40 34 358,-32-29-159,0 1 0,0 1 0,14 16 0,-19-17 9,0-1 1,0 1-1,-1 0 0,0 0 1,0 1-1,-1-1 1,0 0-1,0 1 1,-1 0-1,0-1 1,0 1-1,-1 0 1,0 0-1,0-1 0,-1 1 1,0 0-1,-3 14 1,1-16-164,1 1-1,-1-1 1,0 0 0,-1 0 0,0 0 0,0 0 0,0 0-1,0-1 1,-1 0 0,0 0 0,0 0 0,0-1 0,-1 1-1,0-1 1,1-1 0,-2 1 0,1-1 0,0 0 0,0 0-1,-1-1 1,0 0 0,-7 2 0,12-4-36,-12 2-168,0-1 1,-17 0-1,27-1 21,0-1-1,0 1 1,0-1-1,0 1 1,0-1 0,0-1-1,0 1 1,0 0 0,0-1-1,1 0 1,-1 0 0,1 0-1,-5-4 1,-5-8-1176,1-1 0,1 0-1,1-1 1,-15-28 0,-4-15-4037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5:37.65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53 63 7362,'0'0'11110,"-1"-7"-10902,-5-48 139,5 55-240,1 0 1,-1 0 0,1 0 0,-1 0-1,1 0 1,-1 0 0,1 0 0,-1 1-1,1-1 1,-1 0 0,1 0 0,-1 1-1,1-1 1,0 0 0,-1 0 0,1 1-1,-1-1 1,1 1 0,0-1 0,-1 0-1,1 1 1,0-1 0,0 1 0,-1-1-1,1 1 1,0-1 0,0 1 0,0-1-1,-1 1 1,1-1 0,0 1 0,0-1-1,0 1 1,-9 33 411,1 1 0,2-1 0,1 1 0,0 67 0,5-100-590,0-1-1,0 1 0,0 0 0,0 0 0,0 0 0,1 0 0,-1-1 0,0 1 1,1 0-1,0 0 0,0 2 0,0-4-24,-1 0 0,1 1 1,0-1-1,-1 0 0,1 1 0,0-1 0,-1 0 1,1 0-1,0 0 0,-1 1 0,1-1 0,0 0 1,-1 0-1,1 0 0,0 0 0,-1 0 0,1 0 1,0 0-1,-1-1 0,1 1 0,0 0 1,-1 0-1,1 0 0,0-1 0,-1 1 0,1 0 1,-1-1-1,1 1 0,0 0 0,-1-1 0,1 1 1,0-1-1,18-19-5795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5:38.81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288 1 3081,'0'32'4253,"-12"254"-1937,-3 525 2453,16-727-4410,24 409 639,-9-251-731,74 891 156,-35-769-380,22 279-67,-71 48 31,-7-430 1,-30 422 33,-36-2-26,-25 393-50,82-450 66,-11 204 29,-26-288-71,-13 239-9,52-592 21,-40 704 29,17-548-35,-54 830-22,66 768 447,19-1453 196,-5-40 528,0-170-3715,4-92-6010,1-191 2069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5:54.71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59 360 7298,'0'0'8167,"-13"-3"-7278,-19-5-548,18 4-166,14 4-165,0 0 1,1 0-1,-1 0 1,0 0-1,0 0 1,0 0-1,0 0 1,0 0-1,0 0 0,0 0 1,0 0-1,0 0 1,0 0-1,0-1 1,0 1-1,0 0 1,0 0-1,0 0 0,0 0 1,0 0-1,0 0 1,0 0-1,0 0 1,0 0-1,0 0 1,0 0-1,0 0 0,0 0 1,0 0-1,0 0 1,0-1-1,0 1 1,0 0-1,106 0 1035,531-11 329,-233-17-1165,616-20 6,-951 48-209,288 13 76,-105 20-74,-243-33 147,-15-4-92,4 2-34,-71-42-8,2-4-1,2-3 1,-79-76 0,128 104-31,31 21-59,-3 2 73,1 1 0,0 1 0,-1 0-1,1 0 1,-1 0 0,0 1 0,9 4 0,60 33 139,-56-28-136,-6-4 57,5 2 8,-1 1 0,0 1 0,27 22 0,-42-31 37,0 1 1,-1-1 0,1 1 0,-1 0-1,0 0 1,1 0 0,-2 1 0,1-1-1,-1 1 1,1-1 0,-1 1 0,0 0 0,-1 0-1,1 0 1,-1 0 0,0 0 0,0 0-1,-1 0 1,1 0 0,-1 0 0,-1 7-1,1-11-105,-1 0 0,1 0 0,0 0 0,-1 0 0,1 1 0,-1-1 0,1 0 0,-1 0 0,0 0 0,1 0 0,-1 0 0,0 0 0,0-1 0,0 1 0,0 0 0,0 0 0,0-1 0,-2 2 0,-26 11-185,11-6-70,-110 50-4339,61-29-2208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5:55.99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83 1512,'0'0'13405,"24"4"-12573,12 2-562,115 17 904,190 0 679,2-21-1243,-212-3-374,885 1 918,-1010 0-1155,182-6 41,-187 6-28,-1 0 0,1 0 0,0 0 0,-1 0 0,1 0 1,-1 0-1,1 0 0,-1-1 0,1 1 0,-1 0 1,1 0-1,-1 0 0,1-1 0,-1 1 0,1 0 1,-1-1-1,1 1 0,-1 0 0,1-1 0,-1 1 1,0-1-1,1 1 0,-1-1 0,0 1 0,1-1 1,-1 1-1,0-1 0,1 0 0,-2 0 22,1 1-1,0-1 1,0 0-1,0 0 1,0 1-1,-1-1 1,1 0-1,0 0 1,-1 1-1,1-1 1,-1 0-1,1 1 1,0-1-1,-1 0 1,0 1-1,1-1 1,-1 1-1,1-1 1,-1 1-1,0-1 1,1 1-1,-1-1 1,-1 0-1,-22-10 98,0 0-1,-1 1 1,0 1 0,-48-9-1,33 8-16,-84-20 321,125 28-565,10 0 88,15-1 34,39 0 9,85 8 1,-122-2 0,0 1 0,0 1 0,0 1 0,-1 2-1,40 17 1,-54-18 319,-13-2 804,-19 1-374,2-4-712,0 2 0,0 0-1,1 1 1,0 0 0,0 2 0,-24 12 0,26-6-47,4-4-1092,0-5-2408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0:02.82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28 0 3993,'0'0'8419,"-4"1"-7942,3-1-444,0 0-1,0 0 0,0 0 0,0 0 0,0 0 0,0 0 1,0 1-1,0-1 0,0 0 0,0 1 0,0-1 0,1 0 1,-1 1-1,0-1 0,0 1 0,1 0 0,-1-1 0,0 1 1,0 0-1,1-1 0,-1 1 0,1 0 0,-1 0 0,1-1 1,-1 1-1,1 0 0,-1 0 0,1 0 0,0 0 1,-1 0-1,1 1 0,0 3 133,0 0 0,0 0 0,1 0 0,-1 0 0,1 0 0,3 9 0,12 40 944,37 159 1655,-36-119-2108,-4-15 143,43 143 1,-30-161-519,-18-51-263,-8-10-18,0 0 0,1 0 1,-1 0-1,1 0 0,-1 0 0,0 0 1,1 0-1,-1 0 0,0 0 0,1-1 0,-1 1 1,0 0-1,1 0 0,-1 0 0,0-1 0,1 1 1,-1 0-1,0 0 0,1-1 0,-1 1 0,0 0 1,0 0-1,0-1 0,1 1 0,-1 0 1,0-1-1,0 1 0,0-1 0,0 1 0,0 0 1,1-1-1,-1 1 0,0 0 0,0-1 0,0 1 1,0 0-1,0-1 0,0 1 0,0-1 0,0 1 1,-1-1-1,30-164 175,-10 46-121,-9 61-37,24-115 10,-25 134-34,2 1-1,21-48 1,-22 69-5,-4 10-128,-6 7 130,0 0 0,0 0 1,0 0-1,0 0 0,0 0 0,1 0 0,-1 0 0,0 0 0,0 0 0,0 0 0,0 0 0,0 0 0,0 0 0,0 0 1,0 0-1,0 0 0,0 0 0,1 0 0,-1 0 0,0 0 0,0 0 0,0 0 0,0 0 0,0 0 0,0 0 1,0 0-1,0 0 0,0 0 0,0 0 0,1 0 0,-1 0 0,0 0 0,0 0 0,0 0 0,0 0 0,0 0 1,0 0-1,0 0 0,0 0 0,0 1 0,0-1 0,0 0 0,0 0 0,0 0 0,0 0 0,0 0 0,0 0 0,0 0 1,0 0-1,0 0 0,0 0 0,0 1 0,0-1 0,0 0 0,0 0 0,0 0 0,0 0 0,0 0 0,1 67-3666,-1-17-549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5:56.74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19 1 672,'0'0'12635,"3"10"-11383,4 14-553,-2 1 1,-1 1-1,1 27 0,0 94 1099,-4-73-1290,1 757 2727,-27-446-2104,-1 23-1349,43-461-2628,27-237-4394,-34 133 798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5:57.31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61 219 3697,'0'0'9191,"35"-4"-8692,298-32 1113,-124 7-836,595-88 651,-666 100-1191,183 1 0,-295 16-166,0 2-1,-1 0 0,1 2 1,-1 0-1,42 14 1,-50-12-27,0 2 1,0-1 0,-1 2-1,0 0 1,0 1 0,-1 1 0,0 0-1,17 19 1,-18-15 29,-2 0-1,0 1 1,-1 0-1,0 1 1,-2 1 0,0 0-1,-1 0 1,0 0 0,-2 1-1,0 0 1,-1 0 0,3 24-1,0 29 423,0 143 1,-8-201-459,0 1607 2733,0-1581-2624,-9 73 0,7-102-136,0 1 0,0-1 0,-2 0 0,1 0 0,-1 0 0,-1-1 0,0 1-1,0-1 1,-1 0 0,-1 0 0,-7 9 0,10-16-7,0 1 0,0-1 0,0 0 0,0 0 0,-1 0 0,1 0 0,-1-1 0,1 0 1,-1 0-1,0 0 0,0 0 0,0-1 0,-8 1 0,-6 0 4,-1 0 1,-26-2 0,20-1 13,-330-3-6,-107 0 19,8 33-2,-132 81 1031,543-101-1009,-2-3 0,-87 3-1,130-9-91,0 0-1,1 0 1,-1 0-1,1 0 1,-1 0-1,1-1 0,-1 1 1,1-1-1,-1 1 1,1-1-1,-1 0 1,1 0-1,0 0 0,0-1 1,-3-1-1,3 1-82,1 0 0,-1 0-1,1 0 1,0-1 0,0 1 0,0 0-1,0-1 1,0 1 0,1-1-1,-1 1 1,1-1 0,-1 1-1,1-5 1,-2-48-3665,2-7-1643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5:58.00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50 0 1168,'0'0'10260,"0"45"-8393,-4 306 2120,4-292-3321,-1 264 2084,28-3-798,36-4-550,-63-313-1362,-1-24-25,-2-1 0,0 0 1,-2 1-1,0 0 0,-2 0 0,0 1 1,-1-1-1,-1 1 0,-1 1 1,-14-21-1,6 14-28,17 25 17,1 0 1,-1 1-1,0-1 0,1 0 0,-1 0 0,0 1 1,1-1-1,-1 1 0,0-1 0,0 1 0,0-1 1,0 1-1,1-1 0,-1 1 0,0 0 0,0-1 1,0 1-1,0 0 0,0 0 0,0 0 1,0 0-1,0 0 0,0 0 0,0 0 0,0 0 1,0 0-1,0 0 0,-1 1 0,2-1 7,-1 0 0,1 1 1,-1-1-1,1 1 0,-1-1 0,1 1 0,-1-1 0,1 1 0,0 0 0,-1-1 0,1 1 1,0-1-1,-1 1 0,1 0 0,0-1 0,0 1 0,0 0 0,-1-1 0,1 1 0,0 0 1,-2 21 555,2 42 1,1-29-260,-1-32-296,0-1 1,0 1-1,0-1 1,0 1-1,0-1 1,1 1-1,-1-1 1,1 0-1,-1 1 1,1-1-1,0 0 1,0 1-1,0-1 1,2 3-1,-1-4-8,0 1-1,-1-1 1,1 0-1,0 0 1,0 0 0,0 0-1,0-1 1,0 1-1,0-1 1,0 1-1,0-1 1,0 1-1,0-1 1,0 0-1,0 0 1,4 0 0,0-1 0,-1 1 0,1-1 0,-1 0 0,1 0 0,-1-1 0,0 1 0,1-1 0,-1 0 0,0-1 0,0 1 0,0-1 0,8-6 0,3-4-16,-1-1 0,18-20 0,-25 24-162,1 1-1,0 0 1,0 0 0,1 1 0,0 0 0,1 0 0,15-7 0,-24 14-24,0 0 0,0 0 0,0 0-1,0 1 1,0-1 0,0 1 0,0-1-1,0 1 1,1 0 0,-1 0 0,0 0 0,0 0-1,0 0 1,1 0 0,-1 1 0,0-1-1,0 1 1,0-1 0,0 1 0,0 0 0,0 0-1,0 0 1,0 0 0,0 0 0,0 0-1,0 1 1,-1-1 0,1 0 0,0 1-1,-1 0 1,0-1 0,1 1 0,-1 0 0,0 0-1,2 2 1,2 8-2366,-1-1 1,4 18-1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5:58.68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0 168 1856,'0'0'14948,"28"0"-13757,393 0 892,334-13-1611,-494 7-17,303-19 715,-556 24-1147,25-2 104,46-10-1,-57 2-88,-21 11-33,-1 0-1,0 0 0,1-1 1,-1 1-1,0 0 0,1-1 1,-1 1-1,0 0 0,0-1 1,1 1-1,-1-1 0,0 1 1,0 0-1,0-1 0,1 1 0,-1-1 1,0 1-1,0-1 0,0 1 1,0 0-1,0-1 0,0 1 1,0-1-1,0 1 0,0-1 1,0 1-1,0-1 0,0 1 1,0-1-1,-1 1 0,1 0 1,0-1-1,0 1 0,0-1 0,-1 1 1,1 0-1,0-1 0,0 1 1,-1 0-1,1-1 0,0 1 1,-1 0-1,1-1 0,0 1 1,-1 0-1,1 0 0,0-1 1,-1 1-1,1 0 0,-1 0 1,1 0-1,-1-1 0,-13-4 7,0 0 0,0 0 0,0 1 0,-25-3 0,24 4-6,-180-25 25,71 12 72,110 13-74,21 4-38,-1 0-1,0-1 0,0 0 0,1 0 1,11-1-1,7-1-2,4 3 26,0 1 0,-1 1 0,0 2 0,1 1 0,-2 1 0,1 1-1,-1 2 1,0 0 0,33 19 0,-52-25-5,-1 1 1,0-1-1,-1 1 0,1 0 0,9 10 0,-14-12-16,1 0-1,-1 1 0,0-1 1,0 0-1,0 1 1,0-1-1,-1 1 1,1-1-1,-1 1 1,0 0-1,0 0 1,-1 0-1,2 7 1,-2-9-26,0 0 0,0 1 0,0-1 0,0 0 0,-1 0 0,1 0 1,-1 1-1,1-1 0,-1 0 0,0 0 0,0 0 0,0 0 1,0 0-1,0 0 0,0 0 0,0 0 0,-1 0 0,1-1 0,-1 1 1,-1 2-1,-14 10-555,0 0-1,0-2 1,-23 13 0,-76 41-5415,109-62 5399,-119 63-11326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5:59.25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20 271 568,'0'0'17611,"-5"-2"-16423,-9-7-719,14 9-462,0-1 0,0 1 0,0 0 0,0 0 0,0 0 0,0 0 0,0 0 0,0 0 0,0-1 0,0 1 0,0 0 0,0 0-1,0 0 1,0 0 0,0 0 0,0-1 0,0 1 0,0 0 0,0 0 0,0 0 0,0 0 0,0 0 0,0 0 0,0 0 0,0-1 0,1 1 0,-1 0 0,0 0 0,0 0 0,0 0 0,0 0 0,0 0 0,0 0 0,0 0 0,0 0 0,1-1 0,-1 1 0,0 0 0,0 0 0,0 0 0,0 0-1,0 0 1,0 0 0,1 0 0,-1 0 0,0 0 0,0 0 0,0 0 0,0 0 0,0 0 0,1 0 0,37-1 524,-15 2-321,243-1 1366,344-2-505,195-53-724,-801 55-347,41-4 4,4 0 11,1-2-1,59-15 1,-106 21-11,0-1-1,-1 0 0,1 1 1,-1-1-1,0 0 1,1-1-1,-1 1 0,0 0 1,1-1-1,-1 1 1,0-1-1,0 0 1,0 0-1,-1 1 0,4-5 1,-5 5-1,1 0 0,-1-1 0,0 1 0,1-1 1,-1 1-1,0 0 0,0-1 0,0 1 0,0-1 0,0 1 1,0 0-1,-1-1 0,1 1 0,0-1 0,-1 1 0,1 0 0,-1-1 1,1 1-1,-1 0 0,0-1 0,1 1 0,-1 0 0,0 0 1,0 0-1,0 0 0,0 0 0,0 0 0,0 0 0,-2-1 0,-18-14-23,-1 0-1,0 2 0,-1 1 0,-33-14 0,44 21 33,-3-2-29,24 12-16,7 3 18,21 9 318,48 28 1,-75-38-216,0 0 0,-1 1 0,1 0 0,-1 1 0,-1 0 0,1 0 0,-1 1 0,-1 0 0,11 16 0,-16-22-49,0 1 0,0 0-1,-1 0 1,1-1 0,-1 1 0,0 0 0,0 0-1,0 0 1,0 0 0,-1 0 0,0 1 0,0-1-1,0 0 1,0 0 0,0 0 0,-1 0 0,0 0-1,0 0 1,0 0 0,0 0 0,-1 0-1,0-1 1,1 1 0,-1 0 0,-1-1 0,1 1-1,-3 3 1,-2 0-65,0 0 0,-1-1 0,1 1 0,-1-1-1,0-1 1,-1 1 0,1-2 0,-1 1 0,0-1 0,-1 0-1,-11 3 1,-40 7-1837,0-2-1,-77 5 1,4-8-5016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6:00.22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4 68 576,'0'0'15314,"0"18"-13620,18 240 2160,-4-168-2878,17 156 1237,-29-226-1788,-5-43-288,-24-123-446,-6-51-938,27 102 292,7-106 0,-1 199 953,0 0 0,0 0 0,0 1 0,0-1 0,1 0 0,-1 1 0,1-1 0,-1 0 0,1 1 0,-1-1 0,1 1 0,0-1 0,0 1 0,0-1 0,0 1 0,0-1 1,2-1-1,-1 2 2,-1 0 1,1 0 0,0 1 0,-1-1 0,1 0 0,0 1 0,0 0 0,-1-1 0,1 1 0,0 0 0,0 0 0,0 0 0,-1 0 0,1 0 0,0 1 0,0-1 0,1 1 0,1 0 27,0 0 1,0 1 0,-1-1 0,1 1 0,-1 0 0,1 0-1,-1 0 1,0 0 0,0 1 0,0 0 0,0-1-1,0 1 1,-1 0 0,4 5 0,5 7 255,15 30 0,-15-25-91,18 40 523,-2 0 0,29 97 0,-45-123-529,-8-25-91,-3-7-83,1 0 0,-1-1 0,1 1 0,-1 0 0,1 0 0,0 0 0,0-1 0,0 1 0,0 0 0,0-1 0,3 3 0,-4-4-13,0 0 0,0 1 0,1-1 0,-1 0 0,0 0 0,0 0-1,0 0 1,0 0 0,0 0 0,1 0 0,-1 0 0,0 0 0,0 0 0,0 0-1,0 0 1,1-1 0,-1 1 0,0 0 0,0 0 0,0 0 0,0 0-1,0 0 1,0 0 0,1 0 0,-1 0 0,0 0 0,0 0 0,0-1-1,0 1 1,0 0 0,0 0 0,0 0 0,0 0 0,0 0 0,1 0 0,-1-1-1,0 1 1,0 0 0,0 0 0,0 0 0,0 0 0,0 0 0,0-1-1,0 1 1,0 0 0,0 0 0,0 0 0,3-14-13,-2 12 12,2-13 33,33-128-408,-29 119 237,2 0 1,0 1-1,26-44 1,-34 65 131,1-1 1,0 0-1,0 1 0,0-1 1,0 1-1,0 0 1,1 0-1,-1 0 1,1 0-1,-1 0 1,1 0-1,0 1 1,0-1-1,-1 1 1,1 0-1,0 0 1,4-1-1,-5 2 26,1-1 0,0 1 0,-1 0-1,1 1 1,-1-1 0,1 0 0,-1 1 0,1-1 0,-1 1 0,1 0-1,-1 0 1,0 0 0,1 0 0,-1 0 0,0 1 0,0-1 0,0 1-1,0-1 1,0 1 0,0 0 0,0 0 0,2 3 0,9 12 126,0 1 1,-2 0 0,0 1-1,-1 0 1,-1 0-1,8 25 1,0 10-204,11 67 0,-26-114 1013,1-2-5104,0-22-16987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6:00.71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3 190 1608,'0'0'17825,"0"-15"-17496,-1-8-276,0-8 32,4-56-1,7 54 99,-10 33-147,0 0 0,0 0 0,0 0 0,0 0 0,0 0 0,0 0 0,0 0 0,0 0 0,0 0 0,0 0 0,0 0 0,0 0 0,0 0 0,0 0 0,0 0 0,1 0 0,-1 0 0,0 1 0,0-1 0,0 0 0,0 0 0,0 0 0,0 0 0,0 0 0,0 0 0,0 0 0,0-1 0,0 1 0,0 0 0,0 0 0,1 0 0,-1 0 0,0 0 0,0 0 0,0 0 1,0 0-1,0 0 0,0 0 0,0 0 0,0 0 0,0 0 0,0 0 0,0 0 0,0 0 0,0 0 0,0 0 0,0 0 0,0 0 0,0 0 0,0 0 0,0-1 0,0 1 0,0 0 0,0 0 0,2 10 732,-2 34-408,2 101 1252,0-113-1299,1 0 0,12 48 0,-14-77-456,0 1 1,0-1-1,0 0 1,1 1-1,-1-1 1,1 0-1,0 0 1,-1 0-1,1 0 1,1 0-1,-1-1 1,4 5-1,-5-26-13445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6:01.10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68 1 2513,'0'0'17771,"-67"7"-17251,74-7-3664,15 3-33,1 44-1968,-5 3-2521,1 7 6994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6:01.78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72 880,'0'0'18457,"8"26"-16876,1 4-1198,7 24 511,26 57 0,-31-88-396,16 28 1,-22-43-405,0 0 1,1-1-1,0 0 0,0 0 1,0 0-1,14 10 1,-18-15-86,0-1 0,0 1 0,0-1 0,1 0 0,-1 1 0,0-1 0,1 0 0,-1-1 0,0 1 0,1 0 0,-1-1 0,1 1 0,-1-1 0,1 0 0,-1 0 0,1 0 0,-1 0 0,1 0 0,0 0 0,-1-1 0,0 1 0,1-1 0,-1 0 0,1 0 0,-1 1 1,0-2-1,1 1 0,-1 0 0,4-3 0,0-2 5,1 0 1,-1-1-1,0 1 0,0-2 1,-1 1-1,9-15 1,42-83-237,48-125 1,-98 216 108,2-4-692,-11 22-473,-16 33-1399,-22 20-2843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6:02.73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1064,'0'0'14779,"2"24"-13312,47 319 2544,-41-296-3536,-3-17 377,2 46 0,-8-146-691,6-140-778,-3 189 532,2 0 0,0-1 0,1 1 1,0 1-1,2-1 0,1 1 0,16-31 0,-23 49 86,0 0 1,0 1 0,0-1-1,1 0 1,-1 0 0,0 0-1,1 1 1,-1-1-1,1 1 1,0-1 0,-1 1-1,1 0 1,0-1-1,0 1 1,0 0 0,0 0-1,0 0 1,0 1 0,0-1-1,0 0 1,0 1-1,1-1 1,-1 1 0,0 0-1,0 0 1,0 0 0,1 0-1,-1 0 1,0 0-1,0 1 1,0-1 0,0 1-1,4 1 1,0 1 77,0 0 0,0 0 0,-1 0 0,1 1 1,-1 0-1,0 0 0,0 0 0,-1 1 0,1 0 0,3 5 0,35 51 812,36 67-1,-76-124-845,0 2-2,0-1 0,1 0 0,-1 0 0,9 9 0,-11-13-39,0 0 1,0 0-1,0-1 0,0 1 1,0 0-1,0 0 0,0-1 1,0 1-1,0-1 0,1 1 0,-1-1 1,0 1-1,0-1 0,1 0 1,-1 1-1,0-1 0,1 0 1,-1 0-1,0 0 0,1 0 0,-1 0 1,0 0-1,1-1 0,-1 1 1,0 0-1,0-1 0,1 1 1,-1-1-1,2 0 0,3-4-7,0 0 0,-1 0-1,0 0 1,0 0 0,0-1-1,0 1 1,6-13 0,0 1-10,1 0 13,53-67-151,-59 76 117,2 0 1,-1 1 0,1 0-1,1 0 1,-1 0-1,1 1 1,14-7 0,-22 12 10,1 0 0,0 0 1,0 0-1,0 0 0,0 1 1,0-1-1,0 1 1,0-1-1,0 1 0,0 0 1,0-1-1,0 1 0,0 0 1,0 0-1,0 1 0,1-1 1,-1 0-1,0 1 1,0-1-1,0 1 0,0 0 1,0 0-1,-1-1 0,1 1 1,0 0-1,0 1 0,0-1 1,-1 0-1,1 0 1,-1 1-1,1-1 0,-1 1 1,0 0-1,3 2 0,0 5-300,0 0 0,0 0 0,0 0 0,-1 0 0,-1 1 0,2 9 0,-2-12 53,11 55-2720,4 17-4905,31 91 0,-21-103 6364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0:03.84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25 9 3081,'0'0'10693,"-4"3"-10156,2-1-427,0 0 1,0 0-1,0 1 1,1-1-1,-1 1 0,1-1 1,-1 1-1,1 0 0,0 0 1,0-1-1,0 1 0,1 0 1,-1 0-1,1 0 1,-1 0-1,1 4 0,0 62 1601,2-36-790,-2 31 449,0-39-608,0-22-519,0-8-152,-2-47-89,2-45 11,1 85-11,0 0-1,1 1 1,0-1 0,1 1-1,8-23 1,-8 28 5,-3 6 5,1 0 0,-1 0 0,0-1 0,0 1 0,0 0 0,1 0 0,-1 0 0,0 0 1,0-1-1,0 1 0,1 0 0,-1 0 0,0 0 0,0 0 0,1 0 0,-1 0 0,0-1 1,1 1-1,-1 0 0,0 0 0,0 0 0,1 0 0,-1 0 0,0 0 0,0 0 0,1 0 1,-1 0-1,0 0 0,1 1 0,-1-1 0,0 0 0,0 0 0,1 0 0,-1 0 0,0 0 1,0 0-1,1 1 0,-1-1 0,0 0 0,0 0 0,0 0 0,1 1 0,-1-1 0,0 0 1,0 0-1,0 0 0,0 1 0,1-1 0,-1 0 0,0 0 0,0 1 0,0-1 0,0 0 1,0 0-1,0 1 0,8 14 343,2 22 154,-2 1-1,-1 0 0,3 69 1,-6-59-37,16 84 0,-13-105-357,-6-26-122,-1-6-5518,0-17-2684,0 15 1788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6:03.09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0 294 536,'0'0'14450,"20"-31"-12466,64-99-355,-45 66-365,-34 55-956,0 1 1,1 0-1,-1 0 1,1 0-1,10-9 1,-15 16-247,0 0 1,-1 0-1,1 1 1,0-1-1,-1 0 1,1 0-1,0 1 1,0-1-1,0 1 0,0-1 1,0 1-1,0-1 1,0 1-1,0-1 1,0 1-1,0 0 1,0 0-1,0-1 0,0 1 1,0 0-1,0 0 1,1 0-1,-1 1 0,0 0-1,0 0 0,0-1 1,0 1-1,-1 0 0,1 0 1,0 0-1,0 0 0,-1 0 1,1 0-1,-1 0 0,1 1 1,-1-1-1,1 0 0,-1 0 1,0 0-1,1 0 1,-1 1-1,0-1 0,0 0 1,0 2-1,4 49 490,-2 0 0,-5 55-1,3-99-503,-4 33 108,-2 0-1,-21 79 1,-1-3-290,26-113-2282,-2-10 1301,-4-20-250,6 21 716,-15-51-4435,-11-6-1807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6:03.53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15739,'0'0'5169,"33"0"-6713,-3 0-1048,-8 17-1689,1 17-1201,-8-8 313,0 1 4145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6:03.93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254 51 904,'0'0'14270,"-13"1"-13093,-39 1-304,39-1 288,13-13-865,0 9-159,0 0 0,0 0 0,0 1 0,0-1 0,0 0 0,-1 0 0,1 0 0,-2-4 0,1 6-94,0 0-1,1 0 1,-1 0 0,0 0 0,0 0 0,0 1 0,0-1 0,0 0 0,0 1 0,0-1-1,0 0 1,0 1 0,0-1 0,0 1 0,-1 0 0,1-1 0,0 1 0,0 0-1,0 0 1,-1 0 0,1 0 0,0 0 0,0 0 0,-2 0 0,-7 0 248,0 0 1,0 1 0,1 0 0,-1 0-1,0 1 1,-14 5 0,20-6-228,0 1 1,1 0 0,-1 0-1,0 1 1,1-1 0,-1 1-1,1 0 1,0 0 0,0 0-1,0 0 1,0 0 0,0 1-1,1-1 1,0 1 0,-1-1-1,1 1 1,-2 6 0,3-7-120,0-1 0,1 1 0,-1 0 1,0 0-1,1-1 0,0 1 0,-1 0 0,1 0 0,0 0 1,1 0-1,-1-1 0,0 1 0,1 0 0,0 0 1,-1 0-1,1-1 0,0 1 0,0-1 0,1 1 0,-1-1 1,1 1-1,3 4 0,2 2-812,1-1 0,1 0-1,0 0 1,12 9 0,1 0-1975,17 17-4349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6:04.34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15 13 1992,'0'0'13481,"18"-3"-11573,-4 1-1523,-9 0-287,-1 1-1,1-1 1,0 1-1,0 1 1,0-1-1,0 1 0,1 0 1,-1 0-1,0 0 1,0 1-1,0-1 0,0 1 1,0 1-1,-1-1 1,1 1-1,0 0 1,0 0-1,-1 0 0,1 0 1,-1 1-1,7 5 1,64 69 1455,-69-68-1365,1-1 1,-1 1 0,0 0 0,-1 1 0,0-1-1,0 1 1,6 19 0,-11-28-169,0 0 0,1-1 0,-1 1 0,0 0-1,0-1 1,0 1 0,1 0 0,-1-1 0,0 1 0,0 0 0,0 0 0,0-1 0,0 1 0,-1 0 0,1-1 0,0 1-1,0 0 1,0-1 0,-1 2 0,-16 1 230,-6-5-239,0 0 1,-23-6-1,25 4-12,0 1 0,0 0 0,-24 2-1,43 1 9,-1 0 0,1 0 0,0 1-1,0-1 1,0 1 0,0 0 0,0-1 0,-1 1-1,1 0 1,1 0 0,-1 0 0,0 1-1,0-1 1,0 0 0,0 1 0,-2 2-1,1 0 31,1-1 0,-1 1 0,1 0 0,0-1-1,0 1 1,0 1 0,1-1 0,-2 4-1,-1 8 210,1 0 0,1 0 0,-1 28 0,3 77 1049,1-115-1257,-1-1 0,0 1 0,1-1-1,0 1 1,0-1 0,1 0 0,0 0 0,0 0 0,0 1 0,0-2-1,5 9 1,-4-10-29,-1 0 0,1 0 0,0 0 0,0-1 0,0 1 0,0-1 0,1 1 0,-1-1 0,1 0 0,-1-1 0,1 1 0,0 0 0,-1-1 0,1 0 0,0 0 0,5 1 0,-1-1-12,0 0-1,0 0 1,0 0 0,0-1 0,0-1-1,0 1 1,0-1 0,0 0 0,0-1-1,0 0 1,0 0 0,-1-1 0,1 0-1,9-5 1,-7 1-116,0 0 1,-1 0-1,0-1 0,0-1 0,0 0 1,-1 0-1,-1 0 0,1-1 0,8-16 1,43-88-2758,-23 29-2517,-4-3-4978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6:04.90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1 188 336,'0'0'12523,"0"30"-10399,0 97-187,11 72 3526,-16-362-4986,0 74-1086,9-106 1,-3 187 582,0 0-1,1 0 1,-1 0 0,2 1-1,-1-1 1,6-11-1,-7 17 28,0 0 0,0 0 0,0 0-1,0 1 1,0-1 0,0 0 0,1 1 0,-1-1 0,1 1-1,-1-1 1,1 1 0,0 0 0,-1 0 0,1-1-1,0 1 1,0 0 0,0 1 0,0-1 0,0 0 0,0 1-1,0-1 1,0 1 0,0-1 0,0 1 0,0 0-1,0 0 1,0 0 0,3 0 0,-2 1 21,0 0-1,0 0 1,-1 0 0,1 0-1,-1 1 1,1-1 0,-1 1-1,1 0 1,-1 0 0,0-1-1,0 2 1,0-1 0,0 0-1,0 0 1,0 0 0,-1 1-1,1-1 1,-1 1 0,1-1-1,0 6 1,2-3 51,85 195 1758,-20-39-625,-68-159-1194,0 1 4,1 0 0,-1-1 0,0 1 0,1 0 0,0-1 0,0 1 0,-1-1 0,4 3 0,-4-5-15,-1 1 1,0-1-1,1 0 1,-1 0-1,0 0 1,1 0-1,-1 0 1,0 0-1,1 0 1,-1 0-1,0 1 1,1-1-1,-1 0 1,0 0-1,1-1 1,-1 1-1,0 0 1,1 0-1,-1 0 1,0 0-1,1 0 0,-1 0 1,0 0-1,1 0 1,-1-1-1,0 1 1,1 0-1,-1-1 1,12-16 13,13-45-77,24-49-199,-42 96 220,2 0 0,0 1-1,0 0 1,23-25 0,-28 36 23,-1 0 0,1 0 0,0 0 0,-1 1 0,1 0 1,7-4-1,-9 6 15,-1-1 0,0 0 0,0 1 0,1-1-1,-1 1 1,0 0 0,0 0 0,1-1 0,-1 1 0,0 0 0,1 0 0,-1 0 0,0 0 0,1 0 0,-1 1 0,0-1 0,1 0 0,-1 1 0,0-1 0,0 0 0,1 1 0,-1 0 0,0-1 0,0 1 0,0 0 0,0-1 0,0 1 0,2 1 0,1 4 13,-1 0 1,0 1 0,1-1 0,-2 0 0,1 1 0,-1 0 0,0-1 0,2 14 0,6 61 124,-10-78-134,3 82 72,-2-50-1073,7 61 0,-4-84-187,-1-3-1099,-3-2-3599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6:05.24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8666,'0'0'10199,"33"0"-8994,107 0-152,-57 0 624,-82 0-1626,0 0 1,-1 0 0,1 0-1,0 0 1,0 0 0,0 1-1,0-1 1,0 0 0,0 0-1,-1 1 1,1-1 0,0 1-1,0-1 1,0 1 0,-1-1-1,1 1 1,0-1 0,-1 1-1,1 0 1,0-1 0,-1 1-1,1 0 1,-1-1 0,1 1-1,-1 0 1,1 0 0,-1 0 0,0 0-1,0-1 1,1 1 0,-1 0-1,0 0 1,0 0 0,0 0-1,0 0 1,0 1 0,0 3 105,0 0 1,0 0 0,-1 0 0,0 0 0,0 0-1,-2 6 1,-6 11 120,-1-1-1,0 0 0,-2-1 1,-19 25-1,4-3 141,4-7-134,12-20-173,1 0 0,0 1 1,1 0-1,1 0 0,1 1 0,-8 23 0,15-39-122,0 0 0,-1 0 0,1 0 0,0 0 0,0 0-1,0 0 1,0 0 0,0 0 0,0 0 0,0 0 0,0 0-1,0 0 1,1 0 0,-1 0 0,0 0 0,1 0 0,0 0-1,-1 0-23,0-1-1,1 0 1,-1 1 0,0-1-1,1 0 1,-1 0-1,1 1 1,-1-1-1,1 0 1,-1 0-1,1 0 1,-1 0-1,1 1 1,-1-1-1,1 0 1,-1 0-1,1 0 1,-1 0-1,1 0 1,-1 0-1,1 0 1,-1 0-1,1-1 1,3 0-232,1-1 1,-1 1 0,0-1-1,0 0 1,7-5-1,-1 0-595,0-1 0,0-1 0,0 1 0,11-16 0,11-21-5758,-18 14-952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6:05.66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45 62 9058,'0'0'10536,"0"-8"-10219,0-41 276,0 49-520,0-1-1,-1 1 0,1 0 0,0-1 0,-1 1 1,1 0-1,0-1 0,-1 1 0,1 0 0,-1 0 1,1 0-1,0-1 0,-1 1 0,1 0 0,-1 0 1,1 0-1,-1 0 0,1 0 0,-1 0 0,1-1 1,-1 1-1,1 0 0,-1 1 0,1-1 0,-1 0 1,1 0-1,0 0 0,-1 0 0,1 0 0,-1 0 1,1 0-1,-1 1 0,1-1 0,-1 0 0,1 0 1,0 1-1,-1-1 0,1 0 0,0 1 0,-1-1 1,1 0-1,-1 1 0,0 3-44,0 0 1,0 0-1,1 0 1,-1 0-1,1 0 1,0 5-1,-1 12-140,-9 53-2634,6-47-296,-3 26-7016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6:06.70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4217,'0'0'6179,"3"41"-3826,14 137-438,25 151 3888,-39-317-5199,0-28-32,49-387-1118,-51 393 538,7-26-25,-8 34 30,1 0-1,-1 0 0,1 1 0,-1-1 1,1 0-1,0 1 0,0-1 0,-1 1 1,1-1-1,0 1 0,1-1 0,-1 1 1,0 0-1,0 0 0,3-3 0,-3 4 18,0 0 0,0 0 0,0 0 0,0 1 0,0-1 0,0 0 0,0 0 0,0 1 0,0-1 0,0 0 0,-1 1-1,1-1 1,0 1 0,0-1 0,0 1 0,-1-1 0,1 1 0,0 0 0,0-1 0,-1 1 0,1 0 0,-1 0 0,1-1-1,-1 1 1,1 0 0,-1 0 0,1 0 0,-1 0 0,1 1 0,8 17 562,0 1 1,-1 1-1,9 36 1,7 21 535,-23-77-1106,-1 0 1,0 0-1,0 0 0,1 0 0,-1 1 1,1-1-1,-1 0 0,1 0 0,-1 0 1,1 0-1,0 0 0,-1-1 1,1 1-1,0 0 0,0 0 0,-1 0 1,1-1-1,0 1 0,0 0 1,0-1-1,0 1 0,0-1 0,0 1 1,0-1-1,0 1 0,1-1 0,-1 0 1,0 1-1,0-1 0,0 0 1,0 0-1,0 0 0,1 0 0,-1 0 1,0 0-1,0 0 0,0-1 0,0 1 1,0 0-1,0-1 0,1 1 1,-1 0-1,0-1 0,0 1 0,0-1 1,0 0-1,0 1 0,-1-1 1,3-1-1,3-4 7,1 0-1,0 0 1,-1-1 0,9-13-1,4-6-10,-6 6-18,1 1 1,1 1-1,27-26 0,-38 40 14,-1 0-1,2 1 1,-1 0 0,0 0-1,0 0 1,1 1-1,0-1 1,0 1 0,-1 0-1,1 1 1,0-1 0,0 1-1,1 0 1,-1 0-1,0 0 1,0 1 0,0 0-1,1 0 1,-1 0-1,0 1 1,0-1 0,6 3-1,-7-2 5,1 1 0,-1 1 0,0-1-1,1 1 1,-1-1 0,0 1 0,0 0 0,-1 1-1,1-1 1,-1 1 0,0-1 0,0 1-1,4 5 1,3 8 6,16 33 1,-24-45-11,22 46-62,-9-16-860,2 0-1,21 32 0,-35-63 301,-1 0 0,1 0-1,0-1 1,0 1 0,5 3-1,1-2-3540,1-3-3678,-5-2 2430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6:07.39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79 38 3321,'0'0'11692,"37"-8"-10225,118-20-71,-150 28-1320,1-1 1,-1 0-1,1 1 0,0 0 1,-1 1-1,1-1 0,-1 1 1,1 0-1,-1 1 0,1-1 1,-1 1-1,0 0 0,1 0 1,-1 1-1,0-1 1,-1 1-1,1 0 0,4 4 1,6 3 85,-8-5-71,3 1 63,0 1 0,0 0 0,9 9 0,-17-14-92,-1 0 0,1 0 0,0 0 1,-1 0-1,1 0 0,-1 0 0,0 0 1,1 0-1,-1 0 0,0 1 1,0-1-1,-1 0 0,1 1 0,0-1 1,-1 1-1,0-1 0,1 1 0,-1-1 1,0 1-1,0 2 0,-1-4-46,1 1 0,-1-1 0,0 0 0,1 0 0,-1 1 0,0-1 0,0 0 0,0 0 0,0 0-1,0 0 1,0 0 0,0 0 0,0 0 0,0-1 0,0 1 0,0 0 0,-1-1 0,1 1 0,0-1 0,0 1 0,-1-1-1,1 1 1,0-1 0,-3 1 0,-2 1 33,-152 45 170,157-47-220,1 1 0,-1-1 0,0 0 1,1 0-1,-1 1 0,1-1 0,-1 1 0,1-1 1,-1 0-1,1 1 0,-1-1 0,1 1 0,-1-1 1,1 1-1,-1-1 0,1 1 0,0 0 1,-1-1-1,1 1 0,0-1 0,-1 1 0,1 0 1,0-1-1,0 1 0,0 0 0,0-1 0,0 1 1,0 0-1,0-1 0,0 1 0,0 0 0,0-1 1,0 1-1,0 0 0,0-1 0,0 1 0,1 1 1,0 12 12,-1-13-8,0 0-14,0 0 15,0 0 0,0 0 0,0 0-1,1 0 1,-1 0 0,0 0-1,1 0 1,-1 0 0,1 0 0,-1 0-1,1 0 1,0 0 0,-1 0-1,1 0 1,1 0 0,5 5 58,0 1 0,0-1 0,-1 1 1,0 0-1,0 1 0,-1-1 0,1 1 0,-2 0 1,1 1-1,-1-1 0,-1 1 0,1 0 0,-1 0 1,-1 0-1,0 0 0,0 0 0,0 10 0,-1-8-5,-2 16 290,1-26-335,0 0 0,0 0 0,0-1 0,-1 1 0,1 0 0,0 0 0,-1 0 0,1 0 0,-1 0 0,1 0 0,-1 0 1,1-1-1,-1 1 0,1 0 0,-1 0 0,0-1 0,0 1 0,1 0 0,-1-1 0,0 1 0,0-1 0,-1 1 0,-12 3 21,-1 0 1,0-2-1,0 0 1,0 0-1,-1-1 1,1-1-1,-18-2 1,-10 0 18,-113 2-141,156 0-37,-1-63-16988,-2 29 11878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6:07.86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22 59 1192,'0'0'16670,"-3"1"-15505,-10 3-512,8-7-43,5 0-570,1 0 0,0 0 0,0 0 0,0 0 0,0 0 0,0 0 0,2-4 0,7-21 96,-8 23-576,-2 16-1103,0 1 264,0 1-700,2 30-7902,7-16 5217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0:04.23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7 1 3025,'0'0'12662,"0"0"-12565,-1 0 0,1 1 0,-1-1 0,1 0 0,0 1-1,-1-1 1,1 1 0,-1-1 0,1 0 0,0 1 0,-1-1-1,1 1 1,0-1 0,-1 1 0,1-1 0,0 1 0,0 0-1,5 0 256,0 0 0,0 0 0,0-1 0,0 0 0,0 0 0,6-1 0,0 1 6,114 0-12,-142 3-6517,3 1 3672,-21 2-4116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6:08.32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25 2777,'0'0'11242,"23"-6"-9582,-3 0-1216,0 1 0,34-3-1,-52 8-394,0 0-1,1 0 0,-1 1 0,0-1 1,1 0-1,-1 1 0,0 0 1,1-1-1,-1 1 0,0 0 1,0 0-1,0 0 0,0 1 0,0-1 1,0 0-1,0 1 0,2 2 1,0 0 95,0 1 0,-1-1 0,0 1 1,5 10-1,-2-6 67,1 4 45,0-1 0,-1 1 0,0 1 0,-1-1 0,-1 1 0,0 0 0,-1 0 0,0 0 1,-1 0-1,0 0 0,-2 1 0,0 22 0,-1-35-230,1-1 1,-1 1-1,0 0 1,0 0 0,0 0-1,0-1 1,0 1-1,0-1 1,0 1 0,-1-1-1,1 1 1,0-1-1,-1 0 1,1 1-1,-1-1 1,0 0 0,1 0-1,-3 1 1,-36 16 15,31-14 2,4-2-20,-1 0 0,1 1 0,-1 0 0,1 0 1,0 0-1,0 1 0,0 0 0,1 0 1,-8 8-1,9-8 40,0 0 0,1 0 0,0 0-1,0 0 1,0 0 0,1 0 0,0 0 0,-1 1 0,1-1-1,1 1 1,-1-1 0,1 1 0,-1 7 0,1 34 437,0-45-491,1 0 0,-1 1-1,0-1 1,0 0 0,1 0-1,-1 0 1,0 0 0,1 0-1,-1 1 1,1-1 0,-1 0-1,1 0 1,0 0 0,0 0-1,-1-1 1,1 1 0,0 0-1,0 0 1,0 0 0,0-1-1,0 1 1,0 0 0,0-1-1,0 1 1,0-1 0,0 1-1,0-1 1,0 1 0,0-1-1,1 0 1,-1 0 0,2 1-1,5 0-6,1 0 0,-1-1 0,15-1 1,-9 1-12,-11 0-19,-1 0-1,0 0 0,1 0 1,-1 0-1,0-1 0,1 1 1,-1-1-1,0 1 1,1-1-1,-1 0 0,0 0 1,0 0-1,0 0 0,0 0 1,0-1-1,0 1 0,0-1 1,0 1-1,0-1 1,-1 1-1,1-1 0,-1 0 1,1 0-1,-1 0 0,0 0 1,2-4-1,-1 1-537,-1 0 0,1 0-1,-2-1 1,1 1 0,0 0-1,-1-1 1,0 1 0,0 0 0,0-1-1,-1 1 1,-1-6 0,-8-15-6069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6:09.27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1 259 568,'0'0'8299,"8"-20"-6928,25-58-28,-33 77-1253,0 0-1,1 0 0,-1 0 1,0 0-1,1 0 1,-1 0-1,1 0 0,-1 0 1,1 0-1,-1 0 1,1 0-1,0 0 0,0 0 1,-1 0-1,1 0 0,0 1 1,0-1-1,0 0 1,0 1-1,1-1 0,2 9 802,-4-7-572,12 30 1217,-1 1 0,-2 0 1,8 55-1,-14-72-1275,6 31 656,-2-15 417,4 49 0,-17-232-1216,2-85-751,4 230 610,1-1-1,1 0 1,-1 1 0,1-1 0,0 1 0,1 0 0,0-1-1,0 1 1,4-7 0,-5 12 19,-1-1-1,1 1 1,0 0 0,0-1 0,0 1-1,0 0 1,0 0 0,0 0 0,1 1-1,-1-1 1,1 0 0,-1 1 0,1-1-1,-1 1 1,1 0 0,0 0 0,0 0-1,0 0 1,-1 1 0,1-1 0,0 1-1,0 0 1,0 0 0,0 0 0,0 0-1,4 1 1,-5-1 8,1 1 0,-1 0 0,0 0 1,0 0-1,0 0 0,0 1 0,0-1 0,0 0 0,0 1 0,0 0 0,0-1 1,-1 1-1,1 0 0,-1 0 0,1 0 0,-1 0 0,0 0 0,1 0 0,-1 0 0,1 5 1,2 0 19,14 32 219,-2 1 0,-1 1 0,11 53 0,-6-21 186,-19-71-407,0 0-1,-1 0 1,1 0-1,0 0 0,0 0 1,0 0-1,0 0 1,1 0-1,1 2 1,-3-4-21,1 0 1,-1 1 0,1-1 0,-1 0 0,1 0 0,-1 1 0,1-1 0,-1 0 0,1 0 0,0 0 0,-1 0-1,1 0 1,-1 0 0,1 0 0,-1 0 0,1 0 0,-1 0 0,1 0 0,-1 0 0,1 0 0,0 0 0,-1 0-1,1-1 1,-1 1 0,1 0 0,-1 0 0,0-1 0,1 1 0,-1 0 0,1-1 0,-1 1 0,1 0 0,-1-1-1,0 1 1,1 0 0,-1-1 0,0 1 0,1-1 0,-1 1 0,0-1 0,0 1 0,1-1 0,-1 1 0,0-2-1,28-48 18,-16 26-15,17-24 1,-25 42-6,0 0-1,1 1 1,-1-1 0,1 1 0,1 0 0,-1 0 0,1 1 0,-1 0 0,8-4-1,-11 6 1,0 1 0,0 0 0,0 0 0,0 0 0,0 1 0,1-1 0,-1 1 0,0-1 0,0 1 0,0-1 0,1 1 0,-1 0 0,0 0 0,0 0 0,1 0 0,-1 1 0,0-1 0,0 1 0,0-1 0,0 1 0,1 0 0,-1 0-1,0 0 1,0 0 0,0 0 0,-1 0 0,1 0 0,0 1 0,0-1 0,-1 1 0,1-1 0,-1 1 0,1 0 0,1 1 0,3 7 16,0 0 0,-1 1-1,0-1 1,-1 1 0,5 14 0,-5-11-17,14 55 47,-14-51-179,1 0 1,0 0-1,13 28 1,-18-44 13,1-1 0,0 1 0,0-1 0,0 0 0,0 1 1,0-1-1,0 0 0,0 0 0,1 0 0,-1 1 0,2 0 0,-2-2-210,0 1 1,1-1-1,-1 1 0,0-1 0,0 0 0,0 1 0,1-1 0,-1 0 0,0 0 0,0 0 0,1 0 0,-1 0 0,0 0 0,0 0 1,1-1-1,-1 1 0,0 0 0,0-1 0,2 0 0,0 0-526,0-1 0,-1 1 0,1-1 0,0 0 0,-1 0 0,1 0 0,-1 0 0,0-1 0,0 1 0,0-1 1,0 1-1,3-6 0,10-22-3879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6:09.75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213 64 3081,'0'0'14841,"23"-11"-13671,72-31-228,-90 40-859,1 0 0,-1 0 0,0 1 0,1-1 0,-1 1 0,0 1 0,1-1 1,-1 1-1,1 0 0,-1 0 0,1 1 0,-1 0 0,1 0 0,8 2 0,-5 1 20,-1 0 0,-1 0 0,1 1 0,-1 0 0,0 0 0,8 8 0,-9-8-63,-3-2 12,0-1 0,0 1-1,-1 0 1,1 1 0,-1-1 0,0 0 0,0 1 0,0-1 0,0 1 0,0 0 0,-1 0 0,0-1 0,2 9 0,-3-10-27,1 1 0,-1 0 0,0-1 0,0 1 0,0-1 0,0 1 0,-1-1 0,1 1 0,-1-1 0,1 1 0,-1-1 0,0 1 0,0-1 0,0 1 0,0-1 1,0 0-1,-1 0 0,1 0 0,-1 0 0,0 0 0,1 0 0,-1 0 0,-3 2 0,-7 4-30,-1-1 0,0 0 0,-1-1 0,0 0 0,0-1 0,0-1 0,0 0 1,-1-1-1,-21 2 0,35-5 1,1 0 0,-1 1 1,0-1-1,1 0 0,-1 1 1,0-1-1,1 1 0,-1-1 1,1 1-1,-1-1 1,1 1-1,-1 0 0,1-1 1,-1 1-1,1 0 0,0-1 1,-1 1-1,1 0 0,0-1 1,-1 1-1,1 0 0,0-1 1,0 1-1,0 0 0,0 0 1,0-1-1,0 1 0,0 0 1,0 0-1,0 0 1,0-1-1,0 1 0,0 0 1,0 0-1,1 0 0,0 3-12,0 0 0,0-1 1,0 1-1,0 0 0,0-1 0,3 5 0,10 10 146,0 0 1,21 20-1,-20-23 154,-1 1 0,23 32 0,-34-42-235,1 0 0,-1 0-1,0 1 1,-1-1 0,1 1 0,-1 0 0,0 0 0,-1 0-1,0 0 1,0 0 0,-1 0 0,0 12 0,0-17-18,0 0 0,-1 1 0,1-1 0,-1 0 0,1 1 0,-1-1 0,0 0 0,0 0 0,0 1 0,0-1 0,0 0 0,-1 0 0,1-1 0,-1 1 0,1 0 0,-1 0 0,0-1 0,-2 2 0,0 0-5,0 0 0,-1 0 0,1-1 0,-1 0 0,0 0 0,1 0-1,-1-1 1,-6 1 0,-8 1-132,-1 0 0,0-2 0,-27-2 0,38 1-123,0-2 1,0 1-1,0-1 0,0-1 0,1 1 0,-1-1 0,1-1 0,-1 0 0,1 0 0,0 0 0,1-1 0,-14-11 0,-3-5-1828,2 0-1,-26-34 1,44 50 1669,-51-63-6748,15 7 431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6:10.13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13 111 5761,'0'0'12444,"0"-6"-11826,0-98 665,0 104-1263,-1 0 0,1 0 0,0 0 0,-1 0 0,1 0 1,-1 0-1,1 0 0,0 0 0,-1 0 0,1 0 0,-1 0 1,1 1-1,0-1 0,-1 0 0,1 0 0,0 0 0,-1 1 1,1-1-1,0 0 0,-1 1 0,1-1 0,0 0 0,0 0 1,-1 1-1,1-1 0,0 1 0,0-1 0,-1 0 0,1 1 1,0-1-1,0 0 0,0 2 0,-1 5-510,0 1-1,0 0 1,1 0 0,0 0-1,1-1 1,0 1 0,0 0-1,4 11 1,8 9-5298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6:10.49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16 115 904,'0'0'10021,"10"-7"-8969,29-18 43,-38 25-1023,0-1 0,0 1 0,0-1 0,-1 1 0,1-1 0,0 1 0,-1-1 0,1 0 0,0 1 0,-1-1 0,1 0-1,-1 0 1,1 1 0,-1-1 0,1 0 0,-1 0 0,0 0 0,0 0 0,1 0 0,-1 1 0,0-1 0,0 0 0,0 0 0,0 0 0,0 0 0,0-1 0,-4-6-1272,-2 5-3293,3 1 3853,-1 1 1,0-1-1,1 0 0,-1 0 1,1 0-1,0 0 0,0 0 0,0-1 1,0 0-1,-4-4 0,-4-2-51,-4-5-463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6:10.95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1 160,'0'0'416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6:11.50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85 1 96,'3'56'389,"-2"-45"66,-1-13-980,0 2 708,0 0-1,0-1 1,0 1-1,0 0 1,0 0-1,0-1 1,0 1 0,0 0-1,0 0 1,0-1-1,0 1 1,0 0-1,0-1 1,0 1 0,0 0-1,0 0 1,0-1-1,0 1 1,0 0-1,0 0 1,0 0-1,0-1 1,-1 1 0,1 0-1,0 0 1,0-1-1,0 1 1,0 0-1,-1 0 1,1 0 0,0 0-1,0 0 1,-1-1-1,1 1 1,0 0-1,0 0 1,0 0 0,-1 0-1,1 0 1,-4 0-273,1 0 1,0 0-1,-1 1 1,1 0-1,0-1 1,-1 1-1,1 0 1,0 1-1,-4 1 1,6-2 94,0-1 1,0 0 0,0 1-1,0-1 1,0 0 0,0 1-1,0-1 1,0 0 0,-1 0-1,1 0 1,0 0 0,0 0-1,0 0 1,0 0 0,0-1-1,0 1 1,0 0 0,0 0-1,0-1 1,0 1 0,0-1-1,0 1 1,0-1 0,0 1-1,0-1 1,0 0 0,1 1-1,-1-1 1,0 0 0,0 0-1,0-1 1,-2-2 595,1 0 1,-1 0-1,1 0 0,0-1 0,-2-5 1,6 25 5711,-3 17-4385,1 7-1111,3-2 36,3-1 0,15 56 1,29 68 104,-30-100-462,3-2 1,41 78-1,-62-133-466,0-1-1,0 1 1,0 0 0,0-1-1,0 1 1,0-1 0,5 4-1,-6-5-27,0-1 0,0 1-1,-1-1 1,1 1 0,0-1-1,0 0 1,0 1 0,0-1-1,0 0 1,0 0 0,0 0-1,0 0 1,-1 0 0,1 0-1,0 0 1,0 0 0,0 0-1,0 0 1,0 0 0,0-1-1,0 1 1,0 0 0,0-1 0,-1 1-1,1 0 1,0-1 0,0 1-1,0-1 1,-1 1 0,1-1-1,0 0 1,-1 1 0,1-1-1,0 0 1,0-1 0,9-13 26,-1 0 0,0 0 1,-1-1-1,8-23 1,-10 23-14,64-162 87,67-144-325,-122 302-372,-13 23-602,-6 15-461,-15 28-3051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6:14.82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370 1 4809,'0'0'4993,"-32"0"-3565,-107 1-831,112 0 477,0 1 0,0 1 1,-51 13-1,44-8 1082,34-8-2143,0 0 0,-1 0 0,1 0 0,0 0 1,0 0-1,-1 0 0,1 0 0,0 0 0,0 0 0,0 0 0,-1 1 1,1-1-1,0 0 0,0 0 0,0 0 0,-1 0 0,1 1 0,0-1 1,0 0-1,0 0 0,0 0 0,0 0 0,-1 1 0,1-1 0,0 0 1,0 0-1,0 1 0,0-1 0,0 0 0,0 0 0,0 0 0,0 1 1,0-1-1,0 0 0,0 0 0,0 1 0,0-1 0,0 0 0,0 0 1,0 0-1,0 1 0,0-1 0,0 0 0,0 0 0,1 1 0,-1-1 0,0 0 1,0 0-1,0 0 0,0 1 0,0-1 0,0 0 0,1 0 0,-1 0 1,0 0-1,0 0 0,0 1 0,1-1 0,-1 0 0,0 0 0,0 0 1,0 0-1,1 0 0,-1 0 0,0 0 0,0 0 0,1 0 0,8 5 76,0 0 0,0-2 0,1 1 0,15 3 0,-3 0 59,79 20 315,0-4 0,2-5 1,146 7-1,318-17 744,-346-10-832,-127 3-156,206-8 665,-289 6-866,-9 1-4,1 0 0,-1 0 0,1 0 0,-1 0 0,1 0-1,-1-1 1,0 1 0,1-1 0,-1 1 0,0-1 0,1 0 0,-1 0 0,0 0-1,0 0 1,0 0 0,0-1 0,3-1 0,-5 0 52,1 0 0,-1 0 0,1 0 0,-1 0 0,0 0 1,0 0-1,0 0 0,-1-5 0,0-4 83,1-83-17,-51 198-9514,13-17 213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6:15.50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5 8938,'0'0'6803,"21"-2"-5671,15 0-599,0 2 0,1 1 0,60 10 0,170 41 1142,224 39 330,-276-58-1395,503 99 1050,-669-120-1454,-1 2 0,0 3 0,61 30 0,-97-40-230,-1-1 810,-11-7-811,1 1 0,-1-1 0,0 1 0,0-1-1,1 1 1,-1-1 0,0 1 0,0-1 0,0 1 0,0-1-1,0 0 1,1 1 0,-1-1 0,0 1 0,-1-1 0,1 1-1,0-1 1,0 1 0,0-1 0,0 0 0,0 1 0,0-1 0,-1 1-1,1-1 1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6:16.30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112 17 1384,'0'0'11303,"-22"-3"-9708,-67-9 868,102 11-1900,25 0 262,69 6 969,141 25 0,-2 1-701,362-7 0,-48-3-293,-431-7-375,-1 5 1,153 44 0,-270-61-372,-1 0-323,-25 4-607,-8 2-217,1 0-1,0 1 1,0 1-1,-31 20 0,-255 183-11159,158-93 6465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7:07.57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72 30 3409,'0'0'12376,"-12"-5"-11560,-35-15-252,35 15-201,22 5-17,415 0 2528,-424 19-1804,-2-13-1011,0 1 1,0 0-1,-1 0 0,0-1 1,-1 1-1,1-1 0,-1 0 1,-1 0-1,1 0 0,-1 0 1,0 0-1,-5 5 0,-11 19 57,-1 6-3,1 1 0,2 0 0,2 1 0,2 1 0,1 1 1,2 0-1,2 0 0,1 1 0,2 0 0,0 64 0,6-93-98,-1-9-17,1-1-1,-1 1 1,1 0-1,0-1 1,0 1-1,0 0 1,1-1-1,-1 1 1,1 0-1,-1-1 1,1 1-1,0-1 1,0 1-1,0-1 1,0 0-1,0 1 1,1-1-1,-1 0 1,1 0-1,-1 0 0,1 0 1,3 3-1,1-1-56,0 0-1,0-1 0,0 0 0,1 0 0,-1-1 0,1 1 0,-1-1 0,1-1 0,10 2 0,6-1-1632,35-1 0,-38-1 125,-19 0 1351,1 0 0,0 0-1,-1 0 1,1 0 0,0 0 0,-1 0 0,1-1-1,0 1 1,-1-1 0,1 1 0,-1-1 0,1 0-1,-1 1 1,1-1 0,-1 0 0,0 0 0,1 0-1,-1 0 1,0 0 0,0 0 0,2-2 0,-2 0-475,1 0 1,-1 0-1,0 0 1,0-1-1,0 1 0,0 0 1,0-1-1,-1 1 1,1-1-1,-1-3 1,1-23-4330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0:04.61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29 1 3145,'0'0'9212,"-6"0"-8670,2 0-292,-11 0-202,11 0 466,7 0 856,63 6 548,217 14 1103,214-32-1748,-159 9-983,-322 4-282,-1 1-1,1 0 0,-1 1 1,0 1-1,0 0 0,0 2 1,0-1-1,-1 2 0,15 8 1,-27-14-25,0 0 1,0 0-1,-1 0 0,1 1 1,-1-1-1,1 0 1,-1 1-1,1-1 1,-1 1-1,0 0 1,1-1-1,-1 1 1,1 2-1,-2-3-53,0 0 0,0 0 0,0 0 1,0 0-1,0 0 0,0 0 0,0 0 0,0 0 0,-1 0 0,1-1 0,0 1 0,-1 0 0,1 0 1,0 0-1,-1 0 0,1 0 0,-1-1 0,1 1 0,-1 0 0,0-1 0,1 1 0,-1 0 0,0-1 1,1 1-1,-1-1 0,0 1 0,0-1 0,1 1 0,-1-1 0,0 1 0,0-1 0,0 0 1,0 1-1,-1-1 0,-39 13-4082,-10 1-2377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6:16.86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20 229 9458,'0'0'7920,"-6"-15"-7167,3 7-640,1 5-45,1-1 1,-1 0-1,1 0 0,0-1 1,0 1-1,0 0 1,0 0-1,1 0 0,0-6 1,0 7-29,1 1 1,0 0 0,-1 0 0,1-1 0,0 1 0,1 0-1,-1 0 1,0 0 0,1 0 0,-1 0 0,1 0 0,-1 0-1,1 1 1,0-1 0,0 1 0,-1-1 0,1 1-1,1 0 1,-1-1 0,0 1 0,0 0 0,0 0 0,0 1-1,3-2 1,45-15 793,0 1 0,65-10 1,108-7 846,451 8 326,-578 25-1755,11 4 10,-1 4 0,1 5 0,144 36 0,-119-9 432,-232 47-11279,43-36 3863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6:20.731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671 374 1768,'0'0'10811,"-10"-16"-9835,-4-7-615,-17-20-1,30 40-309,-1 1 0,0 0-1,0 0 1,0 1-1,-1-1 1,1 0-1,0 1 1,-1-1-1,1 1 1,-1 0 0,1-1-1,-1 1 1,0 1-1,1-1 1,-1 0-1,0 1 1,0-1 0,1 1-1,-1 0 1,0 0-1,-5 0 1,-2 0 214,-4-1-88,0 1 0,-1 0 0,1 1-1,0 0 1,0 1 0,1 1 0,-1 0 0,0 1 0,1 0 0,0 1-1,0 1 1,-19 11 0,7-1-113,1 2 0,0 0 0,2 1-1,0 2 1,1 0 0,2 1 0,0 1 0,1 1-1,2 1 1,0 0 0,-21 48 0,20-32-13,2 0 1,1 2 0,3-1-1,1 2 1,2-1 0,2 1-1,0 56 1,8 103 185,1-156-211,3 1 0,13 56 0,-11-72-21,1-1 0,19 43 0,-20-58-4,0-1 0,1 0 0,1 0-1,0 0 1,1-2 0,15 17 0,18 10 11,69 47 0,4 3 8,-97-72-9,-1 0 0,0 2 0,24 32 0,-9 2-13,-26-40 12,0 0-1,1 0 0,1-1 1,0 0-1,1-1 1,19 18-1,-23-26-20,0 0 1,-1 0-1,1-1 0,1 1 0,-1-2 0,0 1 0,1-1 1,-1 0-1,14 1 0,9-1-24,36-1 0,-22-1 48,685 8 49,-714-8-55,8 0-23,-1-1 0,1-1 0,29-6-1,-40 5 4,0-1 0,-1 0 0,1-1 0,-1 0 0,0 0 0,0-1 0,18-14 0,-10 4-4,-1 0 1,-1-2-1,-1 0 1,0 0-1,-1-2 1,-1 0-1,15-29 1,-5 2-3,-2 0 0,22-71 1,-34 81 16,-1 1 1,-2-2-1,4-54 0,-6-113-29,-5 167 11,-3-7 14,-2-1 0,-3 1 0,-1 0 0,-19-56-1,-1-7 73,20 72-48,-1 0 0,-2 1 0,-2 1 0,-1 0 0,-34-58 0,-148-197 145,165 249 2,-1 1-1,-2 2 1,-1 2-1,-79-60 1,91 80-12,0 1 1,-1 1 0,0 1-1,-1 1 1,-1 1 0,1 2-1,-1 0 1,-41-5 0,4 6 220,0 3-1,-103 6 1,116 2-209,1 2-1,-76 19 0,-92 42-139,179-53-251,0 2 1,-48 26-1,70-31-724,0 0-1,-21 18 1,27-19-986,0 1-1,0 0 1,-15 22 0,21-25-1297,0 1 0,-8 18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6:22.362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1294 145 880,'0'0'6440,"-33"-13"-4838,-109-44-519,100 41 61,0 3 1,-1 1 0,-84-12-1,-106 15 2190,228 9-3284,-15 1 126,0 0 0,0 2 0,0 0 0,1 1 0,-1 2 0,1-1 0,0 2 0,1 1 0,0 0 0,0 1 0,-24 17 0,6-3 17,1 2-1,1 1 1,2 2-1,1 0 1,-52 63-1,69-73-119,1 1-1,0 0 1,1 1-1,1 1 0,1 0 1,1 1-1,1-1 1,1 1-1,1 1 0,0 0 1,2 0-1,-2 30 0,5-33-27,-1 6-1,1 1 0,2-1 0,0 1 0,2-1 0,7 38-1,49 173 151,-10-32 71,-33-151-198,39 90 1,-41-119-52,0-1 0,1 0 1,1-2-1,1 1 0,1-2 0,2-1 0,-1 0 1,2-1-1,29 20 0,2-3 50,2-3 0,115 54 0,-100-59-53,1-3 0,2-4 0,0-2 0,1-4 1,95 9-1,297 31-36,-415-50 30,-1-2-1,55-4 1,-89 0-4,0-2-1,0 0 1,0 0 0,-1-2 0,19-7-1,70-37-41,-37 16 43,-12 6 4,0-1-1,58-42 0,-82 47-6,0 0-1,-2-2 0,0-1 1,38-49-1,-44 46 9,-1-2-1,-1 0 1,-2-1-1,-1-2 1,-2 1-1,20-66 1,-22 50-5,-3 0 1,-1 0-1,-3 0 0,-1-79 1,-5 114 2,1-12-12,-1 1 1,-1 0-1,-1-1 0,-2 1 1,0 0-1,-9-27 0,0 20 22,0 2 0,-2-1 0,-1 2 0,-2 0 0,-1 1 0,-1 0 0,-1 2 0,-49-47-1,-123-93 82,165 146-28,-1 1 0,0 1 0,-2 2 0,0 1 0,-47-15 0,35 18 87,-1 1 1,-1 3-1,-77-5 1,-140 12 765,224 1-729,-180 22 40,5-1-1594,201-21 852,-1 0 0,1-1 0,0 0-1,0-1 1,1-1 0,-1 0 0,0 0-1,1-1 1,-12-6 0,8 2-1006,1 0 1,0-2 0,0 0-1,1 0 1,-22-22-1,-26-37-7476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6:23.581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1403 96 1008,'0'0'10424,"-37"-15"-8945,-122-44-176,147 54-1122,1 1 1,-1 1-1,0 0 1,0 1-1,-1 0 1,1 1-1,0 0 1,-15 1-1,2 1 162,20-1-271,-131 4 1753,113-2-1521,0 1 1,1 1 0,-44 14-1,24-1-17,1 1 0,1 3 0,0 1 0,-49 37 0,31-15 224,-101 101 0,118-102-259,2 2 0,2 1 0,-42 69 1,61-85-165,2 1 0,1 0 0,2 1 0,1 1 0,1 0 0,2 1 1,-6 38-1,9-7 118,3 89 0,3-111-158,0-23-32,2 1-1,1-1 1,0 0 0,1-1 0,1 1 0,1-1-1,1 1 1,0-2 0,2 1 0,0-1 0,1-1 0,1 1-1,18 22 1,-1-5-7,1-2 0,2-1-1,1-1 1,49 36 0,-33-33 23,2-2 0,92 44 0,-23-27 15,3-5 0,173 40-1,-180-59-21,207 19 1,120-29 10,-390-17-33,0-2 0,-1-3 0,0-1 0,0-3 0,-1-3 0,-1-1 0,92-42 0,-114 43-2,0-2 1,-1 0-1,0-1 1,-2-2-1,0-1 1,-1-1-1,-1 0 0,0-2 1,27-39-1,-27 31 1,-2-2-1,-1 0 0,-1-1 1,-2-1-1,-2 0 1,-1-1-1,11-51 0,-18 50 9,-2-1 0,-1 0-1,-3-41 1,0 49-9,-1 9 1,-1 0-1,0 0 1,-2 1 0,0-1-1,-2 1 1,0 0-1,-1 0 1,-1 1 0,-15-26-1,2 9 3,-2 1 0,-1 1 0,-52-55 0,40 53 20,-2 3 0,-1 1 0,-1 1 1,-1 2-1,-86-43 0,46 34 55,-3 3 1,-122-34-1,137 51-33,0 2 0,0 4 0,-2 3 1,-79-1-1,121 10-60,0 1 0,-1 2 0,1 1 0,0 1 1,-45 14-1,29-2-656,1 1 1,-68 40 0,-9 15-3967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6:25.753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55 91 9538,'0'0'7539,"-9"-17"-6609,-28-49-42,37 66-875,0-1-1,-1 1 1,1 0 0,0-1 0,0 1 0,0 0-1,0-1 1,0 1 0,-1 0 0,1-1 0,0 1 0,0 0-1,0-1 1,-1 1 0,1 0 0,0 0 0,-1-1 0,1 1-1,0 0 1,0 0 0,-1 0 0,1-1 0,0 1 0,-1 0-1,1 0 1,-1 0 0,1 0 0,0 0 0,-1 0-1,1 12 417,7 17 488,1 1-1,19 48 0,-3-13-247,1 11-104,32 89 231,-45-134-649,2-1-1,1 0 1,21 31-1,-35-59-141,1 0 0,-1 0 0,0 0 0,1 0 0,-1 0 0,1 0 0,-1 0 0,1-1 0,0 1 0,0-1 0,0 1 0,0-1 0,0 0 0,0 0 0,0 1 0,0-1 0,1-1 0,3 2 0,-6-2-4,0 0-1,1 0 1,-1 0 0,1 0-1,-1 0 1,1 0-1,-1 0 1,0 0 0,1 0-1,-1 0 1,1 0 0,-1 0-1,0 0 1,1 0-1,-1-1 1,1 1 0,-1 0-1,0 0 1,1-1 0,-1 1-1,0 0 1,1 0 0,-1-1-1,0 1 1,0 0-1,1-1 1,-1 1 0,0 0-1,0-1 1,1 1 0,-1 0-1,0-1 1,0 1-1,0-1 1,0 0 0,7-19 15,-1-1 0,5-29 0,-5 19-36,5-22-58,60-240-1514,-70 287 1289,1 0 0,0 0 0,1 0 0,-1 0 0,1 1 0,0-1 0,1 1 0,7-11 0,-9 15 90,0 0 0,-1-1 0,1 1 0,0 0 0,0 0 0,0 0 0,0 0 0,0 0 0,0 0 0,0 1-1,1-1 1,-1 1 0,0-1 0,0 1 0,0 0 0,1 0 0,-1 0 0,0 0 0,0 0 0,1 1 0,-1-1 0,0 1 0,0-1 0,0 1-1,0 0 1,0 0 0,0-1 0,3 3 0,7 4-612,-1 1 0,0 0 0,-1 1-1,0 0 1,17 19 0,4 3-675,-29-29 1431,19 18-1009,1 0 0,31 21 1,-44-36 1319,0 0 0,1 0-1,16 5 1,-17-7 651,-1-1-1,1 0 0,0-1 1,-1 0-1,12 0 1,-23-1-369,0 0 1,1 1 0,-1-1 0,1 1-1,-1-1 1,0 1 0,1 0 0,-1 0-1,1 0 1,0 1 0,-1-1 0,1 0 0,0 1-1,0-1 1,0 1 0,-3 3 0,0 0-177,1 0 0,0 1 0,1-1 0,-1 1 0,1 0 0,-4 10 0,1-2-177,1 1 0,1 0-1,1 0 1,0 0-1,-1 26 1,3-28-19,0-1-62,1 0-1,0 0 1,1 0-1,0 0 0,4 16 1,-5-26-88,1 1 0,0 0 0,0 0 0,1-1 0,-1 1 0,1-1 0,-1 1 0,1-1 0,0 0 0,-1 1 0,1-1 0,1 0 0,-1 0 0,0-1 0,0 1 0,1 0 0,-1-1 0,1 1 0,-1-1 0,1 0 0,0 0 0,-1 0 0,1 0 0,0 0 0,0 0 0,0-1 0,3 1 1,-2-1-58,0 0 1,0 1-1,0-1 1,0-1-1,-1 1 1,1 0 0,0-1-1,0 0 1,-1 0-1,1 0 1,0 0-1,-1-1 1,1 0 0,-1 1-1,0-1 1,1 0-1,-1-1 1,4-2-1,1-4-372,0 1 0,-1-2-1,0 1 1,10-18 0,-5 8-182,11-19-843,-8 12-118,2 1 0,24-29-1,-39 52 1476,0 0 0,0 0 0,0 0 0,0 0 0,1 0-1,-1 1 1,1-1 0,-1 1 0,1-1 0,-1 1-1,1 0 1,0 0 0,0 1 0,-1-1 0,1 0 0,0 1-1,4-1 1,-6 2 97,1-1 0,0 0 1,0 0-1,0 1 0,0-1 0,-1 1 0,1-1 0,0 1 1,0 0-1,-1 0 0,1 0 0,-1 0 0,1 0 0,-1 0 1,1 0-1,-1 1 0,1-1 0,-1 0 0,0 1 0,0-1 0,0 1 1,0-1-1,0 1 0,0 0 0,0-1 0,0 3 0,6 17 441,0 1 0,-2-1 0,-1 1 0,4 38 0,-4 92 2085,-4-147-2446,0 108 2634,0-109-2250,0-10-235,-2-20-206,0 0 0,-11-42 0,0 0-136,0-45-890,4-211-1,10 311 970,-1 0 0,2-1 0,-1 1 0,2 0 0,0 0 0,0 1-1,6-14 1,-7 22 33,0-1-1,1 1 0,-1 0 0,1-1 1,0 1-1,0 1 0,0-1 1,0 0-1,1 1 0,0-1 0,-1 1 1,1 0-1,0 1 0,1-1 0,-1 1 1,0-1-1,1 1 0,-1 0 1,1 1-1,0-1 0,6 0 0,-6 1 37,0 0 1,0 0-1,0 1 0,-1-1 0,1 1 0,0 1 0,0-1 0,0 1 0,0 0 1,0 0-1,0 0 0,-1 0 0,1 1 0,0 0 0,-1 0 0,1 0 0,-1 1 0,0 0 1,7 4-1,-7-1-9,1-1 1,0 1 0,-1-1-1,0 1 1,0 0-1,-1 1 1,0-1 0,0 1-1,0-1 1,-1 1-1,0 0 1,0 0 0,0 8-1,1 3 16,-1 0 0,0 0 0,-2 0 0,0 1-1,-1-1 1,-5 31 0,4-41-170,0 1-1,-1-1 1,1 0 0,-1 0-1,-1 0 1,0-1-1,0 1 1,0-1 0,-1 0-1,0 0 1,-1 0-1,1-1 1,-1 1 0,-1-2-1,1 1 1,-10 6 0,13-10-478,-1 0 0,0 0 0,-1 0 0,1-1 0,0 0 0,-5 1 0,8-1 97,-1-1 0,0 1 0,0-1-1,0 0 1,1 0 0,-1 0-1,0 0 1,0 0 0,0 0 0,1-1-1,-1 1 1,0-1 0,0 1 0,0-1-1,1 1 1,-3-2 0,-5-15-2529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6:26.183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0 256 1216,'0'0'12940,"26"14"-11889,81 44-321,-104-55-669,1-1 1,0 0 0,0 0 0,1-1-1,-1 1 1,6 0 0,-9-2-55,-1 0-1,0 0 1,1 0 0,-1 0-1,0 0 1,1 0 0,-1 0-1,0 0 1,1-1 0,-1 1-1,0 0 1,0 0 0,1 0-1,-1-1 1,0 1 0,0 0-1,1 0 1,-1-1 0,0 1-1,0 0 1,0 0 0,0-1-1,1 1 1,-1 0 0,0-1-1,0 1 1,0 0 0,0 0-1,0-1 1,0 1 0,0 0 0,0-1-1,0 1 1,0 0 0,0-1-1,0 1 1,2-6 50,1-12-5,-1 1 0,0-1-1,-1 1 1,-2-28 0,1 14-78,0 10-86,-1-1 0,-5-29 1,5 44-13,-1 1 1,1 0-1,-1 0 1,0 0-1,-1 0 1,1 1 0,-1-1-1,0 1 1,0-1-1,-1 1 1,0 0-1,-6-7 1,9 12 78,1-1 0,0 1 0,0-1 0,-1 1 0,1-1 0,0 1 0,-1 0 0,1-1-1,-1 1 1,1 0 0,-1-1 0,1 1 0,-1 0 0,1-1 0,-1 1 0,1 0 0,-1 0 0,1 0 0,-1-1 0,1 1 0,-1 0 0,1 0 0,-1 0 0,0 0 0,1 0 0,-1 0 0,1 0 0,-1 0 0,1 0 0,-1 0 0,1 1 0,-1-1-1,1 0 1,-1 0 0,0 0 0,1 1 0,0-1 0,-1 0 0,1 0 0,-1 1 0,0 0 0,0 1-103,0 0-1,0 0 1,1 0 0,-1 0-1,0 0 1,1 0 0,0 0-1,-1 0 1,1 4-1,1 147-2210,-1-146 2217,1 1 1,0-1-1,1 0 0,0 0 0,0 0 0,0 0 0,1-1 1,0 1-1,4 7 0,-5-12 147,-1 1-1,1-1 1,0 1 0,0-1 0,0 0 0,0 0-1,1 0 1,-1 0 0,0 0 0,1 0-1,0-1 1,-1 1 0,1-1 0,0 0 0,0 0-1,-1 0 1,1 0 0,0 0 0,0-1-1,0 1 1,0-1 0,0 0 0,0 0 0,5 0-1,-6 0 54,-1-1 0,1 1 0,-1-1-1,0 0 1,1 1 0,-1-1 0,1 0 0,-1 0-1,0 0 1,0 0 0,1 0 0,-1 0-1,0 0 1,0 0 0,0-1 0,0 1 0,0 0-1,-1-1 1,1 1 0,0-1 0,-1 1-1,1 0 1,-1-1 0,1 0 0,-1 1 0,1-3-1,2-6 201,12-31 435,25-59 351,-35 90-825,0 1 0,0-1 0,1 1 0,0 1 0,1-1 0,0 1 0,12-11 0,-15 16-50,-1 1 0,1 0 0,0 0-1,0 0 1,0 1 0,0-1 0,0 1 0,0 0 0,0 0 0,5 0 0,-7 0-66,1 1 0,-1 0 0,1 0 1,-1 0-1,1 0 0,-1 0 0,1 0 1,-1 1-1,0-1 0,1 1 0,-1-1 0,1 1 1,-1 0-1,0 0 0,0 0 0,0 0 0,1 1 1,-1-1-1,2 2 0,-2 1-54,1-1-1,-1 1 1,0 0 0,0 0 0,0 0-1,0 0 1,-1 0 0,0 0-1,0 0 1,0 0 0,1 8 0,0 53-214,-2-45-99,-1-16 121,1-1 0,-1 1 0,1-1 0,-1 0 0,0 1 0,0-1 0,0 0 0,-1 1 0,1-1 0,-1 0 0,0 0 0,0 0 0,0 0 0,0 0 0,0-1 0,-1 1 0,1-1 0,-1 1 0,0-1 0,1 0 0,-4 2 0,-8 4-1315,-1 0 0,1-1 0,-22 7 0,30-11 790,-67 22-4915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6:26.604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1 219 14011,'0'0'8714,"116"198"-7362,-16-181-464,16-10-304,14-7-159,8-10-417,-11-27-8,-11-14 32,-23-9-32,-29-7-409,-53-21-1039,-11 18-1632,-37 13-2810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5:39.92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30 1488,'0'0'7910,"5"29"-6414,-2-10-1197,30 198 2935,-26-161-2344,42 335 3032,-38-344-2725,-12-262-972,3-255-1501,-2 470 1276,0-11-25,1-1 0,0 1 1,0-1-1,5-14 0,-6 25 24,1-1 1,-1 1-1,0-1 1,1 1-1,-1-1 1,1 1-1,0-1 1,0 1-1,-1-1 1,1 1-1,0 0 1,0-1-1,0 1 1,0 0-1,1 0 1,-1 0-1,0 0 1,0 0-1,1 0 1,-1 0-1,0 0 1,1 1-1,-1-1 1,1 0-1,-1 1 1,1 0-1,-1-1 1,1 1-1,-1 0 1,1-1-1,0 1 1,-1 0-1,1 0 1,-1 0-1,1 0 1,0 1-1,-1-1 1,1 0-1,-1 1 1,3 0-1,0 2 39,1-1 0,-1 1 0,1 0 0,-1 0 0,0 1 0,0 0 1,0-1-1,-1 1 0,0 0 0,1 1 0,-1-1 0,-1 0 0,5 10 0,0-3 53,19 35 432,-2 2 0,33 91-1,18 108 1126,-72-234-1544,-2-7-53,1 0 1,0-1-1,0 1 0,0-1 0,4 8 1,-6-12-50,0-1 1,0 0-1,1 0 1,-1 0-1,0 0 1,0 1-1,0-1 1,0 0-1,0 0 1,0 0-1,0 0 1,1 0-1,-1 0 1,0 1-1,0-1 1,0 0-1,0 0 1,1 0-1,-1 0 0,0 0 1,0 0-1,0 0 1,0 0-1,1 0 1,-1 0-1,0 0 1,0 0-1,0 0 1,0 0-1,1 0 1,-1 0-1,0 0 1,0 0-1,0 0 1,1 0-1,-1 0 1,0 0-1,0 0 1,0 0-1,0 0 1,1-1-1,5-9 119,14-57-93,-9 29-68,19-45 0,22-24-301,-45 94 263,2 0 0,0 0 1,0 1-1,1 0 0,19-18 0,-25 27 60,0-1 0,0 1 0,1 0 0,-1 1 1,1-1-1,0 1 0,0 0 0,0 0 0,0 0 0,10-1 0,-12 2 19,1 1-1,-1 0 1,1 0-1,-1 0 0,1 0 1,-1 1-1,1-1 0,-1 1 1,0 0-1,1 0 1,-1 0-1,0 1 0,1-1 1,-1 1-1,0-1 0,0 1 1,-1 0-1,4 3 1,6 8 44,0 1 0,-2 0 1,0 1-1,0 0 1,-2 1-1,9 19 1,-14-28-24,83 208 313,-48-109-345,-33-92-169,-2-3 204,1-1-1,0 0 1,1 0 0,9 14-1,-13-22-163,0-1 0,0 1 0,1 0 0,-1-1 0,1 1 0,-1-1 0,1 1 0,-1-1 0,1 0 0,0 0 0,0 0 1,-1 0-1,1 0 0,0 0 0,0 0 0,0-1 0,0 1 0,0-1 0,0 1 0,0-1 0,0 0 0,1 0 0,-1 0 0,0 0 0,0 0 0,0 0 0,0 0 0,0-1 0,3 0 0,2-3-611,0 1 0,0-1-1,-1 0 1,1-1 0,-1 1 0,0-1 0,0 0-1,-1-1 1,0 0 0,0 1 0,0-2 0,4-6-1,23-40-5707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5:40.31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3225,'0'0'11003,"13"30"-9444,41 99-244,-48-115-952,0 1 0,-1 0 0,0-1 0,-1 2 0,-1-1 0,2 23 0,-6-27-317,0 0 0,0-1 0,-1 1-1,-1 0 1,1-1 0,-2 0 0,-5 13 0,5-12-118,-1 0 0,2 1 0,0-1 1,0 1-1,1 0 0,0 0 0,1 0 0,1 0 1,0 0-1,2 16 0,-2-27 7,0 0 1,0 0-1,1-1 0,-1 1 0,0 0 0,0-1 1,1 1-1,-1 0 0,0-1 0,1 1 0,-1-1 1,1 1-1,-1-1 0,1 1 0,-1-1 0,1 1 1,-1-1-1,1 1 0,-1-1 0,1 1 0,0-1 1,-1 0-1,1 1 0,0-1 0,-1 0 0,1 0 1,0 1-1,1-1 0,0 0-119,0 0 1,0 0-1,0 0 0,0 0 0,1-1 0,-1 1 1,0-1-1,0 1 0,2-2 0,2-1-220,-1 0 0,0 0 0,0-1 0,1 1 0,-2-1 0,1 0 0,0-1 0,-1 1 0,0-1-1,0 0 1,-1 0 0,1 0 0,4-10 0,15-37-5089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5:40.74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1 536 1464,'0'0'14190,"3"11"-13694,-3-9-486,1 0 11,-1 1-1,1 0 1,0-1 0,0 1 0,0 0-1,0-1 1,0 0 0,1 1 0,2 3-1,-4-6-17,1 0 0,-1 0-1,0 0 1,1 0-1,-1 0 1,0 0 0,0 0-1,1 0 1,-1 0-1,0 0 1,1 0 0,-1 0-1,0 0 1,0-1-1,1 1 1,-1 0 0,0 0-1,0 0 1,1 0-1,-1-1 1,0 1-1,0 0 1,0 0 0,1-1-1,-1 1 1,0 0-1,0 0 1,0-1 0,0 1-1,0 0 1,1 0-1,-1-1 1,0 1 0,0-1-1,10-27 94,11-46-26,32-73 0,-37 110-85,1 1 0,2 2 0,43-63 0,-60 94 16,0 0-1,0 0 0,1 0 1,-1 1-1,0-1 1,1 0-1,0 1 0,-1 0 1,1-1-1,0 1 1,0 0-1,1 0 1,-1 1-1,0-1 0,0 1 1,1 0-1,-1 0 1,1 0-1,-1 0 0,1 0 1,0 1-1,3-1 1,-6 1 11,1 1 0,-1-1 0,0 0 0,1 1 0,-1-1 0,0 1 0,0-1 0,1 1 1,-1-1-1,0 1 0,0 0 0,0 0 0,0 0 0,0-1 0,0 1 0,0 0 0,0 0 0,0 0 1,0 1-1,0-1 0,-1 0 0,1 0 0,0 0 0,-1 1 0,1-1 0,-1 0 0,1 2 1,8 40 343,-9-39-319,5 53 541,-5 76 1,0-63-227,0-69-289,11-10-27,6-6 20,-10 7-52,1 1 1,0 0-1,0 1 1,0 0-1,1 0 1,0 1 0,15-7-1,2 4-17,47-10 0,-49 13 28,1-1 1,39-15-1,-48 15-6,-1-2 0,0 0-1,0-1 1,-1-1 0,25-21 0,-32 25-4,-2 0 0,1 0 1,-1-1-1,0 1 0,0-1 0,0 0 1,-1 0-1,0-1 0,-1 1 1,0-1-1,0 0 0,-1 0 1,1 0-1,0-11 0,-2 14 5,1-35-5,-2 39 0,0 0 0,0-1 0,0 1 0,-1-1 0,1 1 0,0-1 0,-1 1 0,1 0 0,0-1 0,-1 1 0,0-1 0,1 1 1,-1 0-1,0 0 0,0-1 0,1 1 0,-1 0 0,0 0 0,0 0 0,-1 0 0,1 0 0,-1-1 0,-1 1 47,1 0 1,-1 1-1,1-1 1,-1 0 0,0 1-1,1 0 1,-1-1-1,0 1 1,1 0-1,-1 0 1,0 1-1,1-1 1,-1 0-1,0 1 1,1 0-1,-1 0 1,1 0 0,-1 0-1,1 0 1,-1 0-1,1 0 1,0 1-1,-1-1 1,1 1-1,0 0 1,0 0-1,0 0 1,1 0 0,-1 0-1,-2 4 1,-6 7 331,1 1 0,1 1 1,-12 29-1,16-37-277,-9 27 220,1 1 0,2 0 1,1 1-1,2 0 1,1 0-1,2 1 1,2-1-1,2 42 1,0-70-324,0 0 1,1-1 0,0 1-1,0-1 1,1 0 0,0 1-1,0-1 1,0 0 0,1 0-1,7 11 1,-8-14-30,1-1 0,-1 0-1,1 0 1,0 0 0,0 0 0,1-1 0,-1 1 0,0-1-1,1 0 1,0 1 0,-1-2 0,1 1 0,0 0 0,0-1-1,0 0 1,0 0 0,0 0 0,0 0 0,0-1 0,6 1-1,-8-1-61,0 0 0,-1 0-1,1-1 1,0 1 0,0 0-1,-1-1 1,1 1 0,0-1 0,-1 1-1,1-1 1,-1 0 0,1 1-1,0-1 1,-1 0 0,0 0-1,1 0 1,-1-1 0,0 1-1,1 0 1,-1 0 0,0-1-1,0 1 1,0 0 0,0-1-1,0 1 1,0-1 0,-1 0-1,1 1 1,0-1 0,0-2 0,1-6-893,1 0 0,-2 0 0,1-1 0,-1-11 0,0 16 271,0-51-5827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0:05.46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2 0 704,'0'0'11456,"0"29"-10919,-1 97 260,2-104-430,0 0 0,2 1 0,1-1 1,7 25-1,-1-7 328,-5-14-279,7 22 200,-5-71-523,25-128 78,-26 129-163,1 1 0,1 0 1,0 0-1,2 1 0,12-20 0,-18 35 18,0 0-1,0 1 0,0-1 0,1 1 1,0-1-1,-1 1 0,1 1 1,1-1-1,-1 1 0,1 0 0,-1 0 1,1 0-1,0 1 0,10-3 1,-12 4 64,0 0 0,1 0 0,-1 0 1,0 1-1,1 0 0,-1 0 1,1 0-1,-1 0 0,0 1 1,1 0-1,-1 0 0,0 0 0,0 0 1,1 1-1,-1-1 0,0 1 1,0 0-1,-1 0 0,1 1 1,0-1-1,4 5 0,-1 0 78,0 1-1,0-1 1,-1 1 0,-1 1-1,1-1 1,6 15 0,19 61 844,-10-24-448,-22-60-567,1 0-1,0-1 0,0 1 1,0 0-1,0 0 1,0 0-1,0 0 0,0 0 1,0 0-1,0 0 1,0-1-1,0 1 0,0 0 1,0 0-1,0 0 1,0 0-1,0 0 1,0 0-1,0 0 0,0-1 1,0 1-1,1 0 1,-1 0-1,0 0 0,0 0 1,0 0-1,0 0 1,0 0-1,0 0 0,0 0 1,0-1-1,0 1 1,0 0-1,0 0 1,1 0-1,-1 0 0,0 0 1,0 0-1,0 0 1,0 0-1,0 0 0,0 0 1,0 0-1,0 0 1,1 0-1,-1 0 0,0 0 1,0 0-1,0 0 1,0 0-1,0 0 0,0 0 1,0 0-1,1 0 1,-1 0-1,0 0 1,0 0-1,0 0 0,0 0 1,0 0-1,0 0 1,0 0-1,0 1 0,1-1 1,-1 0-1,0 0 1,0 0-1,11-46-46,-8 28 3,1 1 0,1-1 1,1 1-1,1 0 0,9-18 0,-15 33 25,0 0 0,0 0 0,0 0-1,0 1 1,0-1 0,0 0 0,1 1-1,-1 0 1,1-1 0,-1 1 0,1 0-1,-1-1 1,1 1 0,0 0 0,0 0-1,-1 0 1,1 0 0,0 1 0,0-1-1,0 1 1,0-1 0,0 1 0,0-1-1,0 1 1,0 0 0,0 0 0,0 0-1,0 0 1,0 0 0,0 1 0,0-1-1,3 2 1,-1-1 12,0 1 0,0 0 0,-1 1 0,1-1 0,-1 1 0,1-1 0,-1 1-1,0 0 1,0 0 0,0 0 0,-1 1 0,1-1 0,-1 1 0,3 4 0,11 26-9,-2 2 0,-1 0 0,10 48 0,-6-24-553,-16-57 334,-1-1-1,1 0 1,0 1 0,0-1 0,0 0 0,1 0 0,-1 0 0,0 0 0,1 0 0,2 3 0,-4-5 147,0 0 0,1 0 0,-1 0 0,0 0 0,0 0 0,0 1 1,1-1-1,-1 0 0,0 0 0,0 0 0,1 0 0,-1 0 1,0 0-1,0 0 0,1 0 0,-1 0 0,0 0 0,0 0 1,1 0-1,-1 0 0,0 0 0,0 0 0,1 0 0,-1 0 1,0 0-1,0 0 0,1 0 0,-1 0 0,0-1 0,0 1 0,1 0 1,-1 0-1,0 0 0,0-1 0,6-16-2367,0-104-2475,-6 87 4422,1 1-1,1 0 1,2 0 0,9-35 0,-12 65 643,0 1 0,1-1 1,-1 1-1,0 0 0,1-1 1,-1 1-1,4-3 1,-5 4-66,0 1 1,1-1-1,-1 1 1,0 0-1,1-1 1,-1 1-1,0-1 1,1 1-1,-1 0 1,1 0-1,-1-1 1,0 1-1,1 0 1,-1 0-1,1-1 1,-1 1-1,1 0 0,-1 0 1,1 0-1,-1 0 1,1 0-1,-1 0 1,1 0-1,-1 0 1,1 0-1,-1 0 1,1 0-1,-1 0 1,1 0-1,-1 0 1,1 0-1,-1 1 1,1-1-1,-1 0 1,1 0-1,-1 1 1,1-1-1,-1 0 1,0 1-1,1-1 1,-1 0-1,0 1 1,1-1-1,-1 0 1,0 1-1,1-1 1,-1 1-1,1 0 1,7 17 781,0 0 0,-1 1 0,-1 0 0,5 31 1,-1-9-234,32 136 427,-40-202-3633,-3-48 0,-15 15-252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5:41.13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122 73 928,'0'0'14393,"-7"-7"-12645,3 4-1613,3 2-60,0-1-1,0 1 0,-1 0 0,1 0 1,0 0-1,-1 0 0,1 0 0,-1 0 1,1 0-1,-1 0 0,1 1 0,-1-1 1,-2 0-1,3 1-49,1 0-1,0 0 1,-1 0 0,1 0-1,0 1 1,-1-1 0,1 0 0,0 0-1,-1 1 1,1-1 0,0 0 0,0 1-1,-1-1 1,1 0 0,0 1 0,0-1-1,0 0 1,-1 1 0,1-1-1,0 1 1,0-1 0,0 0 0,0 1-1,0 0 1,-2 24 721,2-25-745,1 22 611,-1-22-608,1 0 1,-1-1-1,0 1 1,0 0-1,0-1 1,0 1-1,0 0 1,0 0-1,1-1 1,-1 1-1,0 0 1,0 0-1,0 0 1,1-1-1,-1 1 1,0 0-1,0 0 1,1 0-1,-1 0 1,0-1-1,0 1 1,1 0-1,-1 0 1,0 0-1,0 0 0,1 0 1,-1 0-1,0 0 1,1 0-1,-1 0 1,0 0-1,0 0 1,1 0-1,-1 0 1,0 0-1,1 0 1,-1 0-1,0 0 1,0 0-1,1 0 1,-1 1-1,0-1 1,0 0-1,1 0 1,-1 0-1,0 0 1,0 1-1,1-1 1,-1 0-1,0 0 1,0 0-1,0 1 1,0-1-1,1 0 0,-1 0 1,0 1-1,0-1 1,0 0-1,0 1 1,0-1-1,0 0 1,0 0-1,0 1 1,0-1-1,0 0 1,0 0-1,0 1 1,3-6 9,-1-1 0,0 1 1,-1-1-1,1 0 0,-1 1 1,0-1-1,0 0 1,-1 0-1,0 0 0,0 1 1,-1-8-1,1-1 32,-1 13-25,1 0 0,0 1-1,0-1 1,-1 0-1,1 0 1,0 0-1,-1 0 1,1 1-1,-1-1 1,1 0-1,-1 0 1,0 1-1,1-1 1,-1 0-1,0 1 1,1-1 0,-1 1-1,0-1 1,0 1-1,1-1 1,-1 1-1,0 0 1,0-1-1,0 1 1,0 0-1,0 0 1,0-1-1,1 1 1,-1 0 0,0 0-1,0 0 1,0 0-1,0 0 1,0 0-1,-1 1 1,-2-1 65,1 0 1,-1 0 0,1 1-1,0-1 1,-1 1 0,1 0-1,-1 0 1,1 0-1,-3 2 1,2 0-138,1 0-1,-1 0 0,1 0 1,0 0-1,0 0 1,0 1-1,1-1 1,-1 1-1,1 0 1,0-1-1,0 1 1,0 0-1,0 1 1,1-1-1,0 0 0,0 0 1,0 1-1,0-1 1,1 0-1,-1 1 1,1-1-1,0 1 1,1-1-1,-1 1 1,1-1-1,-1 0 0,2 1 1,-1-1-1,0 0 1,1 0-1,0 0 1,-1 0-1,2 0 1,-1 0-1,0 0 1,5 4-1,0-1-1388,1 1 0,17 10 0,17 10-4681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5:41.69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49 96 7009,'0'0'9230,"21"-16"-8325,71-46-183,-88 59-659,1 1 0,-1 0-1,0 0 1,1 0-1,-1 1 1,1-1-1,-1 1 1,1 0-1,0 1 1,-1-1-1,1 1 1,0 0-1,0 0 1,-1 0-1,1 1 1,0 0-1,-1 0 1,1 0 0,0 0-1,-1 1 1,5 1-1,-7-2-39,8 3 89,0 1 0,0 0 0,0 1 0,-1 0-1,1 1 1,-2 0 0,12 10 0,-16-13-42,0 0 0,-1 0 0,1 1 0,-1 0 0,0-1 0,0 1 1,3 8-1,-5-10 0,0 0-1,0-1 1,-1 1 0,1 0 0,-1 0 0,0 0 0,1-1-1,-1 1 1,0 0 0,-1 0 0,1 0 0,0-1 0,-1 1-1,0 0 1,-1 5 0,-1-5-43,1 0-1,-1 0 1,0 0 0,0 0 0,0 0-1,0-1 1,0 1 0,0-1-1,-1 0 1,1 0 0,-1 0 0,1 0-1,-1-1 1,0 0 0,-6 2-1,5-1-14,-52 16 63,-92 16 1,139-32-58,9-2-18,0 1-1,0-1 1,1 0-1,-1 1 1,0-1 0,0 0-1,1 1 1,-1-1-1,0 1 1,1 0-1,-1-1 1,0 1 0,1-1-1,-1 1 1,1 0-1,-1-1 1,1 1 0,-1 0-1,1 0 1,-1 0-1,1-1 1,0 1-1,0 0 1,-1 0 0,1 0-1,0 0 1,0-1-1,0 1 1,0 0-1,0 0 1,0 0 0,0 0-1,0 0 1,0-1-1,0 1 1,1 2-1,0 0-1,0 1 0,0 0 0,0-1 0,1 1-1,-1-1 1,1 1 0,4 5 0,56 63 442,4 4 261,-58-66-568,0 0 0,-1 1 0,0 0 0,0 0 0,-1 1 0,-1 0 0,0 0 0,0 0 0,-1 1 0,3 17 0,-6-17 10,0 0-1,-1 0 1,0-1-1,0 1 1,-2 0-1,-3 14 0,4-20-84,-1 0 1,-1-1-1,1 0 0,-1 1 0,-1-1 0,1 0 0,-1-1 0,0 1 0,0-1 0,0 1 1,-1-1-1,-10 8 0,9-7-64,-1-1 1,0-1-1,-1 1 1,1-1 0,-1 0-1,0-1 1,0 0-1,0 0 1,0-1-1,0 0 1,-1 0 0,1-1-1,0 0 1,-17 0-1,22-1-59,0 0-1,0 1 0,0-1 0,0-1 0,0 1 1,0 0-1,0-1 0,0 1 0,0-1 0,0 0 1,0 0-1,0 0 0,1 0 0,-1-1 1,0 1-1,1-1 0,-1 1 0,1-1 0,-1 0 1,1 0-1,0 0 0,0-1 0,0 1 0,0 0 1,0-1-1,-2-4 0,-3-9-1267,0-1 1,1 1-1,1-1 0,1 0 0,-4-30 1,6-15-6534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5:42.05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13259,'0'0'9042,"227"17"-8754,-186-4-168,-11-2-120,-7-1-168,-12 0 0,-11 10-1401,-11 0-1271,-23 0-2569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5:42.45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6313,'0'0'15108,"209"50"-15348,-161-50-2505,-10 0-4329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5:44.16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16 0 1488,'0'0'16615,"-1"39"-15022,-9 252 1212,6 22-230,4-270-2367,0-33-174,2 44 100,-1-51-130,-1 1 0,1 0 0,0-1 0,0 1 0,0-1 1,1 1-1,-1-1 0,1 1 0,0-1 0,0 0 0,4 5 0,-6-8-6,0 1 1,1-1-1,-1 0 0,0 1 0,0-1 0,1 0 0,-1 1 0,1-1 0,-1 0 0,0 0 0,1 1 0,-1-1 0,1 0 0,-1 0 0,0 0 0,1 1 0,-1-1 0,1 0 0,-1 0 0,1 0 0,-1 0 0,1 0 0,-1 0 0,0 0 0,1 0 0,-1 0 0,1 0 1,-1 0-1,1 0 0,-1-1 0,1 1 0,-1 0 0,0 0 0,1 0 0,-1-1 0,1 1 0,-1 0 0,0 0 0,1-1 0,-1 1 0,1-1 0,9-19-122,19-124-867,-23 102 382,2 0 0,23-69 0,-29 106 597,0 0 1,0 0 0,1 0-1,0 0 1,0 0 0,0 1-1,0-1 1,1 1-1,-1 0 1,1 0 0,0 0-1,6-3 1,-4 3 16,0 1 0,0 0 1,0 0-1,0 1 0,1 0 0,-1 0 0,1 1 0,-1-1 1,12 1-1,129-3 765,-102 4-471,-45 0-288,1 0 1,0 1-1,-1-1 0,1 0 0,-1 0 0,1 0 0,0 0 0,-1 1 0,1-1 0,-1 0 0,1 1 1,-1-1-1,1 0 0,-1 1 0,1-1 0,-1 1 0,1-1 0,-1 1 0,1-1 0,-1 1 1,0-1-1,1 1 0,-1-1 0,0 1 0,0-1 0,1 1 0,-1 0 0,0-1 0,0 1 0,0 0 1,0-1-1,0 1 0,1 0 0,-2 0 0,1 27 442,-1-19-308,-1 6-26,0 0-1,-2 1 1,1-1 0,-9 20-1,6-19-27,1 0 1,1 0-1,-5 27 0,8 21-33,1-64-58,0 1-1,0 0 0,1 0 0,-1 0 0,0 0 0,0 0 1,1 0-1,-1-1 0,1 1 0,-1 0 0,0 0 0,1-1 1,0 1-1,-1 0 0,1-1 0,-1 1 0,1 0 0,0-1 1,-1 1-1,1-1 0,0 1 0,0-1 0,-1 1 0,1-1 1,0 0-1,0 1 0,0-1 0,0 0 0,-1 1 0,1-1 1,0 0-1,0 0 0,1 0 0,38 0-54,-26 0 34,18-1 3,-15 0-8,0 1 1,32 4 0,-44-3 22,0 0 0,1 1 0,-1 0 0,0-1 0,0 2 1,0-1-1,0 0 0,0 1 0,-1 0 0,1 0 0,-1 1 0,0-1 1,4 5-1,4 6 20,0 0-1,-1 1 1,-1 0 0,0 1 0,-1 0 0,-1 0-1,0 1 1,-2 0 0,0 0 0,4 19 0,-2 4 270,-2 1 0,-2-1 0,-1 62 0,-2-85-185,-2 1 0,-1 0 0,0-1 0,-1 1 0,0-1 0,-2 0 0,-6 17 0,8-27-93,0-1 0,-1 1 0,1 0 0,-1-1 0,-1 0 0,1 0 0,-1 0 0,0-1 0,0 1 0,-1-1 0,1 0 0,-1-1 0,0 1 0,-1-1 0,1-1 0,-1 1 0,1-1 1,-1 0-1,-9 2 0,0-1-307,0-1 0,0 0 0,-1-2-1,1 0 1,0 0 0,-1-2 0,-17-2 0,0-2-1996,0-2 0,-42-14-1,4-2-3467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5:44.53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96 14635,'0'0'10216,"19"0"-9523,242-14 205,-34-30-775,-67 12-328,-156 31 361,1 0-509,1 0-1,-1 0 0,1 0 0,0 1 0,-1 0 1,11 1-1,-15-1 218,-1 0 1,1 0-1,-1 1 1,1-1-1,0 0 0,-1 0 1,1 1-1,-1-1 1,1 0-1,-1 1 0,1-1 1,-1 1-1,1-1 1,-1 1-1,0-1 0,1 1 1,-1-1-1,0 1 1,1-1-1,-1 1 0,0-1 1,0 1-1,1-1 1,-1 2-1,0 0-159,0 0 0,0 0 0,0 0 1,0 0-1,-1 0 0,1 1 0,-1-1 0,1-1 0,-1 1 0,0 0 1,-1 3-1,-2 2-951,-1 1 1,0-1 0,-9 10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5:44.90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303 1 224,'0'0'16345,"9"18"-15044,-2-3-1043,1 2-8,0-1-1,2-1 1,-1 0-1,2 0 1,20 23 0,-13-19 253,-2 1 0,-1 0 1,0 1-1,14 27 1,-22-33-232,0 0 1,-1 1 0,0-1 0,-1 1 0,-1 0 0,-1 0-1,3 27 1,-5-21 59,0 0-1,-2 0 1,-3 28-1,2-42-252,1 0-1,-1 0 1,-1 0-1,1-1 0,-1 1 1,-1-1-1,1 0 1,-1 0-1,-1 0 1,1-1-1,-1 1 1,-7 6-1,5-5-40,-2-1-1,1 0 1,-1-1 0,0 0-1,0 0 1,-1-1-1,0 0 1,0 0 0,0-1-1,0-1 1,-1 0 0,-18 4-1,21-6-110,-1 0 0,1-1-1,-1 0 1,1 0 0,-1-1 0,1 0-1,0 0 1,-1-1 0,1 0 0,0-1-1,0 1 1,0-2 0,1 1 0,-1-1-1,1 0 1,0-1 0,-11-8 0,-111-115-6784,74 67-510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5:45.40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52 1 760,'0'0'10350,"0"41"-8608,0-34-1640,-15 339 3630,-17 212-118,30 10-1315,3-329-1392,-3-140-603,0-43-190,2-1 0,2 0 0,16 85 1,-12-112-173,1-1 1,17 42-1,-23-66 10,0-1-1,0 0 0,1 1 1,-1-1-1,1 0 0,-1 0 1,1 0-1,0 0 0,-1 0 1,5 3-1,-5-5-20,0 1-1,0-1 1,0 1 0,0-1 0,0 1-1,1-1 1,-1 0 0,0 0-1,0 1 1,0-1 0,0 0 0,0 0-1,0 0 1,0 0 0,1 0-1,-1-1 1,0 1 0,2-1 0,0 0-129,0-1 1,1 0-1,-1 0 1,0 0-1,0-1 1,0 1-1,0-1 1,-1 0-1,1 0 1,-1 0-1,1 0 1,-1 0-1,2-4 1,2-4-654,0 0 1,-1 0 0,7-22 0,9-54-4577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5:46.07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1 407 5129,'0'0'5045,"32"-11"-4105,0-1-703,2-1 144,0 2 0,0 1 0,0 2 0,52-6 0,437-9 3026,-402 21-3173,1376-72 457,853-106-595,-1016 132 5,-1207 48-87,888 13 83,-820-5 27,1005 45 157,-557-43-206,-535-10-71,-107 0 3,0 0 0,0 0 0,-1 0 0,1 0 0,0 0 0,0 0 0,0 1 0,-1-1 0,1 0 0,0 1 0,-1-1 0,1 0 0,0 1 0,0-1 0,-1 1 0,1-1 0,-1 1 0,1-1 0,0 1 0,-1-1 0,1 1 0,-1 0 0,1-1 0,-1 1 0,0 0 0,1-1 0,-1 1 0,0 0 0,1-1 1,-1 1-1,0 2 0,2 28 182,-3-19-138,0 242 790,16 598 569,97 430-259,-93-1113-1052,19 299-752,-38-464 600,0 4-106,0 0 0,0 0 1,-1 1-1,-3 10 1,4-16 31,-1-1 0,0 1 1,0-1-1,-1 1 1,1-1-1,0 0 1,-1 1-1,0-1 1,1 0-1,-1 0 1,0 0-1,0 0 1,0-1-1,0 1 1,0 0-1,-1-1 1,-2 2-1,-1 0-554,-1 0 0,1-1 0,0 0 0,-1-1 0,1 1 0,-11 0 0,-51 0-7192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5:47.36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161 0 1168,'0'0'6400,"-2"6"-4534,-32 57-14,-42 104 0,66-138-1640,0 1-1,2 1 0,1-1 1,2 1-1,1 1 0,0 35 1,4-62-185,-1 0-1,1 0 1,1 0 0,-1 0 0,1-1 0,0 1 0,0 0 0,0-1-1,1 1 1,-1-1 0,1 1 0,0-1 0,1 0 0,-1 1-1,1-1 1,0 0 0,0-1 0,0 1 0,0 0 0,1-1-1,-1 0 1,1 0 0,4 3 0,5 2 9,-1-1-1,1-1 1,0 0-1,1-1 1,22 7 0,75 10 10,-77-16-29,242 46 6,177 30 25,3-25-37,105-26 27,-290-19-14,396 8 73,176 10 265,-733-22-322,997 48 254,127-51 343,-529 23 54,-17 0-143,72-28-204,-442-10 215,2 0-107,-317 10-448,257-3 334,-4-20-119,-238 20-249,-12 3 136,1-1 1,-1 0-1,1 0 1,-1-1-1,8-3 1,-13 5-99,1-1 0,-1 0 0,0 0 1,1 0-1,-1 0 0,0 0 0,0 0 0,0 0 0,0 0 0,0 0 0,0 0 1,0-1-1,0 1 0,0 0 0,0-1 0,-1 1 0,1-1 0,-1 1 0,1-1 1,-1 1-1,1-1 0,-1 1 0,0-1 0,0 1 0,0-1 0,0-1 1,1-70-9457,-1-5 1350,-1 2 5439,-2 25 1775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0:05.86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5097,'0'0'7688,"20"11"-7258,66 30-115,-78-38-271,0 1 0,0-2 0,1 1 0,-1-1 1,1-1-1,-1 1 0,1-1 0,0-1 0,-1 0 1,16-1-1,4 0 75,148 1 218,-176 8-201,0 371-334,4-387-3498,0-15-745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5:47.75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3225,'0'0'9818,"22"194"-7914,-7-86-215,0 3-1,4-11-952,0-16-616,-1-33-120,1-21-1256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9:19.43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1 279 328,'0'0'6004,"4"-33"-5138,13-104 84,-14 120 111,-1-1 1,-1-32-1,-2 26 4376,3 74-1845,1 0-2956,27 112 1217,-23-138-1668,0 0 0,2-1 0,0 0 0,21 36-1,-26-53-169,1 0 0,-1 0 0,1-1 0,0 1 0,0-1-1,0 0 1,1 0 0,0-1 0,0 0 0,0 0-1,0 0 1,12 5 0,-13-8-14,0 1 0,-1-1-1,1 0 1,0 0 0,0 0-1,-1-1 1,1 0 0,0 0 0,0 0-1,0 0 1,0-1 0,-1 0 0,1 0-1,0 0 1,0 0 0,-1-1 0,1 0-1,-1 0 1,0 0 0,7-5-1,1-1 2,-2-1-1,1-1 1,-1 0-1,0 0 1,11-17 0,39-64-37,-31 42-68,27-41-34,-55 88 129,12-13-45,-13 15 53,0-1 0,1 1 0,-1 0 1,0 0-1,0-1 0,1 1 0,-1 0 1,0 0-1,1 0 0,-1 0 0,0 0 1,1 0-1,-1-1 0,0 1 0,1 0 1,-1 0-1,0 0 0,1 0 0,-1 0 1,0 0-1,1 0 0,-1 0 0,0 1 1,1-1-1,-1 0 0,0 0 0,1 0 1,-1 0-1,0 0 0,1 0 0,-1 1 0,0-1 1,1 0-1,-1 0 0,0 0 0,0 1 1,1-1-1,-1 0 0,0 0 0,0 1 1,0-1-1,1 0 0,-1 1 0,0-1 1,0 0-1,0 1 0,0-1 0,0 0 1,0 1-1,0-1 0,0 0 0,1 1 1,-1-1-1,0 1 0,5 25 152,0 1-1,-1 0 1,-2 1 0,-1 34-1,0-15 77,3 126 829,19 261 377,-21-418-1435,0 4 42,1-1 0,1 0 0,10 29 0,-12-44-78,-1 0 0,1 0 0,0 0 0,-1 0 0,2-1 0,-1 1 0,0-1 0,1 1-1,0-1 1,0 0 0,0 0 0,0 0 0,0-1 0,0 1 0,1-1 0,-1 1 0,1-1 0,0 0 0,0-1 0,0 1-1,0-1 1,6 2 0,-1-2-499,1 0 0,-1-1 0,0 0 0,0-1 0,1 0 0,-1-1 0,0 1-1,0-2 1,0 1 0,-1-1 0,12-5 0,30-24-4940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4:35.47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9034,'0'0'5556,"5"37"-4456,35 249 946,-30-210-1511,36 190 953,-44-258-1458,-1-5-24,-1 0-1,1 1 1,0-1-1,0 0 1,0 1 0,1-1-1,-1 0 1,1 0-1,-1 0 1,1 0-1,0 0 1,0-1-1,4 5 1,-6-7-7,1 0-1,-1 0 1,0 0 0,0 1 0,1-1 0,-1 0-1,0 0 1,0 0 0,1 0 0,-1 0 0,0 0-1,0 0 1,1 0 0,-1 0 0,0 0-1,0 0 1,1 0 0,-1 0 0,0 0 0,1 0-1,-1 0 1,0 0 0,0 0 0,1 0-1,-1 0 1,0 0 0,0 0 0,1 0 0,-1 0-1,0-1 1,0 1 0,1 0 0,-1 0-1,0 0 1,0-1 0,0 1 0,0 0 0,1 0-1,-1 0 1,0-1 0,0 1 0,0 0 0,0 0-1,0-1 1,1 1 0,3-18-70,10-115-46,-11 88-27,1 1 1,3 0-1,22-80 0,-28 119 138,1 0 1,0 0-1,0 1 0,0-1 1,1 1-1,-1 0 0,1 0 1,0 0-1,0 0 0,1 0 1,-1 0-1,1 1 0,0 0 1,0 0-1,6-4 0,-4 4 67,1 0 0,0 1-1,0 0 1,0 0 0,1 1-1,-1-1 1,0 2 0,0-1-1,11 1 1,-17 1-27,0-1-1,0 1 1,0-1-1,-1 1 1,1-1-1,0 1 1,-1-1-1,1 1 0,0 0 1,-1-1-1,1 1 1,-1 0-1,1 0 1,-1 0-1,1-1 1,-1 1-1,0 0 1,1 0-1,-1 0 1,0 0-1,0 0 1,1 0-1,-1-1 1,0 1-1,0 0 1,0 2-1,2 32 366,-2-29-294,2 72 497,-3-41-401,2 0-1,2 0 1,14 68 0,-16-99-186,1-1 0,0 1 0,0-1 0,1 0 0,0 0 0,0 0 0,0 0 0,5 6 0,-7-10-21,1 1 0,-1-1 1,0 0-1,1 1 0,-1-1 1,1 0-1,-1 0 1,1 0-1,0 0 0,0 0 1,-1 0-1,1-1 0,0 1 1,0 0-1,0-1 1,0 0-1,0 1 0,-1-1 1,1 0-1,0 0 0,0 0 1,0 0-1,0 0 1,0-1-1,0 1 0,0 0 1,3-2-1,-2 0 4,-1 0 0,1 0 0,-1 0-1,0 0 1,0-1 0,0 1 0,0 0 0,0-1-1,0 0 1,-1 1 0,1-1 0,-1 0 0,0 0 0,1 0-1,-1 0 1,-1 0 0,2-6 0,0 1-2,33-138-293,-35 143 284,1 1 0,0-1 0,0 1 0,0-1 0,0 1 0,1-1 1,-1 1-1,1 0 0,1-3 0,-2 5 8,-1-1 0,1 1 1,0 0-1,-1-1 0,1 1 1,-1-1-1,1 1 0,0 0 1,-1 0-1,1-1 0,0 1 1,-1 0-1,1 0 0,0 0 1,0 0-1,-1 0 0,1-1 0,0 1 1,0 1-1,-1-1 0,1 0 1,0 0-1,-1 0 0,1 0 1,0 0-1,-1 1 0,1-1 1,0 0-1,-1 1 0,1-1 1,0 0-1,-1 1 0,1-1 0,-1 1 1,1-1-1,-1 1 0,1-1 1,-1 1-1,1-1 0,-1 1 1,1 0-1,0 1 0,5 9 17,0 0 0,-1 1 0,0-1 0,0 1 0,-1 1 0,2 12 0,2 2 35,19 69 320,-4 1-1,-5 0 1,-3 2 0,1 148 0,-15-206-188,0-11 51,-5 45 0,3-71-243,1-1 0,-1 0 0,0 0 0,0 1 0,0-1 0,0 0 0,-1 0 0,1 0 1,-1 0-1,0-1 0,0 1 0,0 0 0,0-1 0,0 1 0,-1-1 0,1 0 0,-1 0 1,1 0-1,-1 0 0,0 0 0,0 0 0,0-1 0,0 1 0,0-1 0,0 0 0,0 0 1,-1 0-1,1-1 0,0 1 0,-5 0 0,-7 0-387,1-1 1,0 0-1,-1-1 0,1 0 0,-23-6 1,18 2-1394,-36-15 0,52 19 1582,-75-29-5086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4:35.96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1 138 14579,'0'0'8330,"220"-37"-7466,-142 13-456,4-2-304,-7 2 96,-12 7-200,-14 7-88,-16 10 32,-18 0-904,-15 10-1344,-4 71-1585,-33-1-1424,-11 1-3225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4:36.34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56 1387 1464,'0'0'15818,"17"14"-14548,-6-5-1093,29 24 612,50 32 0,-59-46-242,-1 2 0,37 34-1,-59-48-423,0 1-1,0 0 1,-1 1 0,0 0-1,0 0 1,-1 1-1,-1 0 1,1 0 0,-2 0-1,1 0 1,-1 1-1,2 11 1,-4-11-51,0 1-1,0 0 1,-1-1-1,-1 1 1,0 0 0,-1-1-1,-3 20 1,3-24-51,-1-1 0,0 0-1,0 1 1,-1-1 0,0 0 0,0-1 0,0 1 0,-1 0-1,0-1 1,0 0 0,0 0 0,-1 0 0,1 0 0,-9 5 0,3-3-136,-1 0 1,0-1-1,-1 0 1,1-1-1,-1-1 1,0 0-1,0 0 1,-1-1-1,1-1 1,-1 0-1,1 0 1,-1-2-1,0 1 1,1-2 0,-1 1-1,0-2 1,-14-3-1,23 4-102,1 0 0,-1-1-1,0 1 1,0-1 0,1 0-1,-1 0 1,1-1 0,-1 1-1,1-1 1,0 1 0,0-1 0,0 0-1,0 0 1,1 0 0,-3-5-1,-2-3-765,1 0 0,0-1 0,-5-15 0,7 17 186,-25-78-6528,11 4 1514</inkml:trace>
  <inkml:trace contextRef="#ctx0" brushRef="#br0" timeOffset="1">1172 44 7346,'0'0'12074,"194"-34"-11730,-150 27-176,-6 4-120,-12 3-48,-11 0-312,-15 20-1432,-4 14-1417,-33 3-4609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4:36.78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95 4185,'0'0'13995,"198"-51"-13995,-164 28-1528,-16 3-6178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9:32.85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1 454 5129,'0'0'7383,"8"-10"-7050,1-2-255,-1 0-1,-1-1 1,0 1-1,0-1 1,-1-1 0,-1 1-1,5-21 1,72-284 2758,-82 316-2036,-5 127 1288,-24 131 0,4-44-1644,14 178-33,11-374-439,1-1 1,0 1-1,1-1 1,1 0 0,6 22-1,-7-32-48,0 0 0,1 0 0,-1 0 0,1 0 1,0 0-1,0 0 0,0-1 0,1 1 0,-1-1 0,1 0 0,0 0 0,1-1 0,-1 1 0,1-1 0,-1 0 0,1 0 1,0-1-1,6 3 0,-6-2-150,0-1 0,1 0 0,-1-1 0,1 1 0,0-1 0,-1 0 0,1 0 0,0-1 0,0 0 0,-1 0 0,1 0 0,0-1 0,0 0 0,-1 0 0,1 0 0,0-1 1,-1 0-1,0 0 0,1 0 0,8-5 0,0-5-426,-1 0 1,-1-1 0,1 0 0,16-24 0,48-80-4399,-13 3-1497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9:33.25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258 434 2593,'0'0'10511,"-3"38"-9545,-10 128 422,6 30 1930,7-156-2757,0-39-554,0 4 78,0 1 1,0-1-1,1 1 0,0-1 1,0 1-1,1 5 0,-1-10-71,-1 0 0,1 1-1,0-1 1,0 0 0,0 1-1,-1-1 1,1 0 0,0 0-1,1 0 1,-1 0 0,0 0 0,0 0-1,0 0 1,0-1 0,1 1-1,-1 0 1,0-1 0,1 1-1,-1-1 1,1 1 0,-1-1 0,0 1-1,1-1 1,-1 0 0,1 0-1,1 0 1,-1 0-5,0 0 1,-1 0-1,1 0 1,0 0-1,-1 0 1,1 0-1,0-1 0,-1 1 1,1-1-1,0 1 1,-1-1-1,1 1 1,-1-1-1,1 0 1,-1 0-1,0 0 0,3-2 1,-1 0 17,0-1 0,0 1 0,-1-1 1,1 0-1,-1 0 0,3-6 0,6-18 20,-1 1-1,-2-1 1,0 0-1,-2-1 1,3-41 0,2-151 34,-10 167-46,1 3-21,-9-95 0,5 133-4,0-1 0,-1 0-1,0 1 1,-1-1 0,-1 1-1,0 0 1,-1 1 0,0-1-1,-1 1 1,0 1 0,-15-19-1,17 25 35,0 1 1,0 0-1,-1 0 0,0 0 0,1 1 0,-1 0 0,0 0 1,-1 0-1,1 1 0,0 0 0,-1 0 0,1 1 0,-1 0 1,0 0-1,1 0 0,-1 1 0,0 0 0,1 0 0,-1 1 1,0-1-1,1 2 0,-1-1 0,1 1 0,-10 3 0,8-1-35,1 0-1,0 1 1,0-1 0,1 1-1,0 1 1,0-1-1,0 1 1,0 0-1,1 0 1,0 1-1,0 0 1,1 0-1,0 0 1,-6 13-1,1 1-308,1 1 0,2 0 0,-9 42 0,1 45-2803,11-4-2914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4:38.68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41 0 1488,'0'0'10684,"-6"31"-9505,1-6-859,-5 19 525,2 1 0,-3 81 0,10 145 2282,1-254-2914,3 54 474,-2-66-647,0 0 1,0 1 0,0-1 0,0 0 0,1 0 0,0 0-1,0 0 1,1 0 0,-1 0 0,6 5 0,-7-8-42,0-1 0,0-1 0,0 1 0,0 0 0,1 0 0,-1 0 0,0-1 0,1 1 0,-1 0 0,1-1 0,-1 1 0,1-1 0,-1 0 0,1 1 0,-1-1 1,1 0-1,-1 0 0,1 0 0,-1 0 0,1 0 0,-1-1 0,1 1 0,-1 0 0,1-1 0,-1 1 0,1-1 0,-1 1 0,0-1 0,1 0 0,-1 1 0,0-1 0,0 0 0,1 0 0,-1 0 0,0 0 0,0 0 0,0 0 1,0 0-1,0-1 0,0 1 0,1-2 0,8-14-88,-1-1 0,-1 0 0,0-1 0,-1 1 0,-1-2 0,4-23 0,-2 13-268,11-47-507,-8 31 650,2 0 1,26-64-1,-38 109 251,-1-1 0,0 1-1,1 0 1,0 0 0,-1 0 0,1 0-1,0 0 1,0 0 0,-1 0 0,1 0-1,0 0 1,0 0 0,0 0 0,0 0-1,0 1 1,0-1 0,1 0 0,-1 1-1,0-1 1,0 1 0,0-1-1,1 1 1,-1-1 0,0 1 0,0 0-1,1 0 1,-1 0 0,0 0 0,1 0-1,-1 0 1,0 0 0,0 0 0,1 0-1,-1 1 1,2 0 0,0 0 58,0 0 0,0 1 0,0-1 0,-1 1 0,1 0 0,-1 0 0,1 0 1,-1 0-1,0 0 0,0 0 0,0 1 0,0-1 0,2 5 0,0 0 61,-1 0 0,-1 0 0,1 1 0,-1-1 0,0 0 0,-1 1 0,1 11 0,-1 58 429,-1-28-283,0-36-218,0-1-1,2 1 1,-1-1-1,2 1 1,4 16-1,-6-26-83,1 1 0,-1-1 1,1 0-1,-1-1 0,1 1 0,0 0 0,0 0 0,0-1 1,1 1-1,-1-1 0,0 0 0,1 1 0,0-1 1,-1 0-1,1-1 0,0 1 0,0 0 0,0-1 0,0 0 1,0 0-1,1 0 0,-1 0 0,0 0 0,0 0 1,5-1-1,-3 1-9,0-1 0,0 0 0,0-1 1,0 1-1,0-1 0,0 0 0,0 0 1,0 0-1,0-1 0,0 0 0,0 0 1,-1 0-1,1-1 0,-1 1 0,0-1 1,0 0-1,1 0 0,-2-1 0,1 1 1,4-6-1,5-7-74,-1 0 1,-1-1 0,17-33-1,-24 42 27,45-98-640,-41 95 673,-8 11 24,1 0 0,-1 0 1,0 0-1,0 0 0,0 0 1,1 0-1,-1 0 0,0 0 1,0 0-1,1 0 1,-1 0-1,0 0 0,0 0 1,0 0-1,1 0 0,-1 1 1,0-1-1,0 0 0,0 0 1,0 0-1,1 0 1,-1 0-1,0 1 0,0-1 1,0 0-1,0 0 0,0 0 1,1 0-1,-1 1 0,0-1 1,0 0-1,0 1 1,6 24 171,43 201 779,1 5 198,-45-184-833,-1 79 1,-4-106-301,0-14-25,0-1 0,0 0 0,0 1 0,-1-1 0,1 0 1,-2 1-1,1-1 0,0 0 0,-1 0 0,0 0 0,0 0 0,-1 0 1,1 0-1,-1-1 0,0 1 0,0-1 0,0 0 0,-1 0 0,0 0 1,0 0-1,0-1 0,0 1 0,0-1 0,-1 0 0,1 0 1,-8 2-1,2 0-302,-1-2 1,0 1 0,1-2 0,-1 1 0,-1-1 0,1-1-1,0 0 1,0-1 0,-19-1 0,5 0-595,-69 1-4453,4 0-2779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4:39.13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1 198 10642,'0'0'13515,"242"-37"-13083,-163 11-288,3-5 96,0 4-240,-7-3-8,-16 10-8,-10 3-56,-19 7-272,-19 10-1808,-8 0-1977,-3 24-1608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0:06.32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7282,'0'0'6761,"8"6"-6450,2 2-111,1 0 0,0-1-1,1-1 1,-1 0 0,1 0 0,1-1 0,-1-1 0,26 6 0,3-5 93,-29-4-253,-1 0 0,0 0 0,1 1 0,-1 1 0,0 0 0,13 6 0,-21-8-31,-1 1 0,0 0 1,0-1-1,1 1 0,-1 0 0,0 0 0,-1 0 0,1 1 0,0-1 0,-1 0 1,1 1-1,-1-1 0,0 1 0,0-1 0,0 1 0,0 0 0,1 4 0,1 7 18,-1 1-1,1 19 0,0 3 7,0-21 9,0 0 0,1 0 0,0-1 0,2 0 0,0 0 0,12 23 0,-15-33-47,0-1 0,0 0 0,0 0 0,0 0 0,1 0 1,0-1-1,-1 1 0,1-1 0,0 0 0,1 0 0,-1 0 0,1-1 1,-1 1-1,1-1 0,0 0 0,-1-1 0,1 1 0,0-1 0,0 0 1,0 0-1,1 0 0,-1-1 0,0 0 0,9-1 0,-13 1 5,1 0 0,0-1-1,-1 1 1,1-1-1,-1 1 1,1-1-1,0 0 1,-1 1 0,0-1-1,1 0 1,-1 0-1,1 0 1,-1-1 0,0 1-1,0 0 1,0 0-1,0-1 1,0 1 0,0 0-1,0-1 1,0 1-1,0-1 1,0-2 0,2-4 9,0-1 0,-1 0 0,2-11 0,-2 14-5,2-30 29,-1 0 1,-2-42-1,-1 52-44,0 14-7,-1 0-1,0 0 0,0 0 0,-1 0 1,-5-16-1,6 25 15,0-1-1,0 1 1,0 0 0,-1 0 0,0 0-1,0 0 1,1 0 0,-2 0 0,1 0-1,0 0 1,-1 1 0,1-1-1,-1 1 1,0 0 0,1 0 0,-1 0-1,0 0 1,0 0 0,-1 1-1,1-1 1,0 1 0,-6-2 0,5 2 6,1 1-1,0-1 1,-1 0 0,1 1 0,-1 0 0,1 0 0,-1 0 0,1 0 0,0 1 0,-1-1-1,1 1 1,-1 0 0,1 0 0,0 0 0,0 0 0,-1 0 0,1 1 0,0 0 0,0 0-1,0-1 1,1 2 0,-1-1 0,0 0 0,1 0 0,0 1 0,-1 0 0,1-1 0,-2 4-1,0 2-51,0 0-1,0 0 0,1 1 1,0-1-1,0 1 0,1 0 1,0-1-1,1 1 0,-1 16 1,1-11-431,-1 25-1384,7-19-2994,7-12-1471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4:39.55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20 1317 6185,'0'0'12758,"25"-7"-11902,2 0-637,0 1-1,30-3 1,-53 9-173,1 0 1,0 0-1,0 0 1,-1 1-1,1 0 0,0 0 1,-1 0-1,1 0 0,0 1 1,-1 0-1,0 0 1,8 4-1,-5 0 98,1 0 0,-1 0 0,0 1-1,7 8 1,-8-8-10,3 4 46,0 0-1,0 1 0,-1 0 1,-1 1-1,0 0 0,-1 0 1,0 0-1,-1 1 0,0 0 0,3 21 1,-3-4 198,-1 0 0,-2 1 0,-3 55 0,1-73-317,-2 0-1,0 0 0,-1-1 1,0 1-1,-1-1 1,-8 20-1,9-28-58,1 0-1,-1 1 1,0-1 0,0 0-1,0-1 1,-1 1 0,0 0 0,0-1-1,0 0 1,0 0 0,-1 0-1,1-1 1,-1 1 0,0-1-1,0 0 1,0-1 0,-11 5 0,12-6-134,-1 0 1,1 1 0,-1-2 0,0 1 0,1-1 0,-1 1 0,0-1 0,1-1-1,-1 1 1,0-1 0,1 1 0,-1-1 0,0 0 0,1-1 0,0 1 0,-1-1 0,1 0-1,0 0 1,0-1 0,0 1 0,0-1 0,0 0 0,0 0 0,-5-6 0,-2-4-1024,1-1 1,1 0-1,0 0 0,0-1 1,-8-21-1,14 29 658,-38-87-8419,13 6 3077</inkml:trace>
  <inkml:trace contextRef="#ctx0" brushRef="#br0" timeOffset="1">1642 1 12723,'0'0'7729,"213"40"-7249,-165-37-311,-7-3-73,-11 0-96,-7 0-112,-23-7-6354,-30-6-175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4:40.01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0 590 8786,'108'-141'7714,"-108"184"-6522,0 18 856,0 12-455,0 8-593,15-7-528,4-7-336,7-17-136,4-13-904,4-30-1385,-8-7-3056,-4 0-5065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9:35.63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67 576,'0'0'9825,"1"-11"-8439,0-8-843,1-5 144,-2 11 4721,-1 107-4307,3 127-213,-1-202-829,2-1 1,0 1 0,0 0-1,2-1 1,0 0 0,1 0-1,1 0 1,1-1 0,11 19-1,-14-28-35,0 0 0,0-1-1,1 0 1,0 0 0,0 0 0,0-1-1,1 0 1,0 0 0,1-1 0,-1 0-1,1 0 1,0 0 0,0-1-1,0 0 1,1-1 0,-1 0 0,1-1-1,0 1 1,0-1 0,17 1 0,-10-2 5,-1-1 0,25-3 0,-35 2-20,1 0 0,-1 0 0,0 0 0,0-1-1,-1 0 1,1 0 0,0-1 0,-1 1 0,1-1-1,-1 0 1,7-5 0,2-5 7,-1-1 0,0 0 0,-1-1 0,0 0 0,-2-1 1,1 0-1,-2-1 0,0 1 0,-1-2 0,5-18 0,5-26 21,13-97 0,-23 121 91,-6 38-112,0 0 1,-1 0-1,1 1 0,-1-1 1,1 0-1,-1 0 1,1 0-1,0 1 0,-1-1 1,1 0-1,-1 0 1,1 1-1,-1-1 1,0 1-1,1-1 0,-1 0 1,1 1-1,-1-1 1,0 1-1,1-1 0,-1 1 1,0-1-1,1 1 1,-1-1-1,0 1 1,0-1-1,1 1 0,-1 0 1,28 83 769,30 151-1,-6 95 432,-17-93-479,-30-208-701,16 52-1,-12-63-74,-9-17 25,0-1 0,1 0 0,-1 0 1,0 1-1,0-1 0,0 0 0,1 0 0,-1 0 0,0 1 0,0-1 1,1 0-1,-1 0 0,0 0 0,0 0 0,1 0 0,-1 0 1,0 0-1,0 1 0,1-1 0,-1 0 0,0 0 0,1 0 0,-1 0 1,0 0-1,0 0 0,1 0 0,-1 0 0,0 0 0,1-1 1,-1 1-1,0 0 0,2-1-131,-1-1-1,0 1 1,1-1 0,-1 0-1,0 0 1,0 1 0,-1-1-1,1 0 1,0 0 0,0 0-1,-1 0 1,0 0 0,1-3-1,6-49-4110,-6-9-1589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9:37.04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273 220 1568,'0'0'6484,"-4"-29"-5679,-11-93 403,14 118-1068,0-1 0,0 0 1,0 0-1,-1 1 0,0-1 1,0 1-1,-2-5 0,3 7-44,-1 1 0,1 0 0,0-1 0,0 1 0,0 0 0,-1 0 0,1 0 0,0 0 0,-1 0 0,-1-1 0,-4-1 305,5 1-245,-1 1 0,0-1 0,0 1-1,0 0 1,0 0 0,0 0 0,0 1 0,0-1 0,0 1 0,0 0-1,0-1 1,0 1 0,-1 1 0,1-1 0,0 0 0,0 1-1,0 0 1,0-1 0,0 1 0,0 0 0,0 1 0,1-1 0,-1 1-1,0-1 1,0 1 0,1 0 0,-1 0 0,-1 2 0,-5 8 109,0 1 1,1 1-1,0 0 0,1 0 1,-5 17-1,9-25-190,-12 33 317,2 0-1,2 1 1,1 0 0,-7 74 0,9 167 1596,8-265-1890,1 0 0,1 0 0,1 0 1,0 0-1,1-1 0,1 0 0,0 1 0,11 21 0,-11-28-69,0 0 0,1 0 0,0-1 0,0 0 0,1 0 0,0-1 0,0 0 0,1 0 0,0 0 0,0-1 0,0-1 0,1 1 0,0-1 0,13 5 0,-12-6-29,1-1 0,-1 0 1,1-1-1,-1 0 0,1 0 1,0-2-1,-1 1 0,1-1 0,18-2 1,-22 1 4,-1 0 1,1-1-1,0 0 1,-1 0 0,1 0-1,-1 0 1,0-1-1,0 0 1,0-1-1,0 1 1,0-1 0,-1 0-1,1-1 1,-1 1-1,8-11 1,-7 5-14,0 0 0,0 0 0,-1-1 1,-1 0-1,0 0 0,0 0 0,-1-1 0,-1 1 0,0-1 1,-1 0-1,0 0 0,0 1 0,-1-1 0,-3-22 0,2 30 11,1 1-1,-1 0 0,0 0 0,0 0 0,-1-1 0,1 1 0,0 0 0,-1 1 0,0-1 0,0 0 0,0 0 1,0 1-1,0-1 0,0 1 0,-1 0 0,1 0 0,-1 0 0,1 0 0,-1 0 0,0 0 0,0 1 0,0-1 1,0 1-1,0 0 0,0 0 0,0 0 0,-1 0 0,1 0 0,-3 0 0,-1 0 18,-1 0-1,1 1 0,0 0 1,0 0-1,0 0 1,0 1-1,0 0 0,0 0 1,0 0-1,0 1 0,0 0 1,-12 7-1,11-4 0,0 0-1,1 1 1,0 0 0,0 0-1,0 1 1,1 0-1,0 0 1,0 0 0,1 1-1,-7 10 1,-2 11-1330,-19 49 0,31-73 945,-17 41-5673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6:46.07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61 6833,'0'0'7878,"0"9"-7752,1 24 11,-1-33-134,0 1-1,0-1 1,0 0 0,0 0-1,0 1 1,0-1 0,0 0 0,0 1-1,0-1 1,0 0 0,0 0-1,0 1 1,0-1 0,0 0 0,0 0-1,0 1 1,1-1 0,-1 0-1,0 0 1,0 0 0,0 1-1,0-1 1,1 0 0,-1 0 0,0 0-1,0 1 1,0-1 0,1 0-1,-1 0 1,0 0 0,0 0 0,1 0-1,-1 0 1,0 0 0,0 1-1,1-1 1,-1 0 0,0 0 0,0 0-1,1 0 1,-1 0 0,0 0-1,0 0 1,1 0 0,-1 0 0,0 0-1,0-1 1,1 1 0,-1 0-1,0 0 1,0 0 0,1 0-1,-1 0 1,0 0 0,0 0 0,1-1-1,-1 1 1,0 0 0,10-10 96,-7 3 43,1-1 1,-2 1-1,1-1 1,-1 0-1,0 0 1,0 0 0,-1-1-1,-1 1 1,1 0-1,-1-10 1,0 17 1840,-2 4-1382,-18 57-600,9-16-3362,6-20-1766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6:46.97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9738,'0'0'3833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39:40.52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76 34 1168,'0'0'3721,"-15"-4"-5609,7-6 799,4 4 617,-3-1 464,-8 4 8,4-1 0,-4 4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39:42.14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122 82 4505,'0'0'4314,"0"-4"-3303,0-12-587,0 16-360,0-1-1,0 1 1,0 0-1,0 0 1,0-1-1,0 1 1,-1 0-1,1 0 1,0-1-1,0 1 1,0 0-1,-1 0 0,1 0 1,0-1-1,0 1 1,-1 0-1,1 0 1,0 0-1,0 0 1,-1 0-1,1 0 1,0-1-1,0 1 1,-1 0-1,1 0 1,0 0-1,0 0 1,-1 0-1,1 0 1,0 0-1,-1 0 1,1 0-1,0 0 1,0 0-1,-1 0 1,1 1-1,-12 1 686,7 3-550,-1-1 0,1 1 0,-1 0 0,1 0 0,0 0 0,1 1 0,-7 10 1,3-3 336,1-1 0,-11 29 0,12-24-489,2 1 0,0 0-1,1 0 1,0 1 0,1 21 0,5 94 46,-2-131-90,0 11 33,1-1 0,1 0 0,0 0 0,1 0 0,1 0 0,0-1 0,10 20 0,-1-8 123,0-2 1,32 40-1,-37-52-142,0 0 0,1 0 0,0-1-1,0-1 1,1 0 0,0 0 0,1-1 0,-1 0 0,26 9 0,-20-10-6,0-2 0,0 0-1,0-1 1,0 0 0,0-2 0,1 0 0,21-2 0,-34 1-3,-1-1 0,1 0 0,-1 0 0,1-1 0,-1 1 0,1-1-1,-1 0 1,0 0 0,0-1 0,0 1 0,0-1 0,-1 0 0,1 0 0,-1 0 0,0 0 0,1-1 0,-1 0 0,-1 1 0,1-1 0,-1 0 0,1 0 0,-1 0 0,2-7 0,3-4 64,-2-1 1,0 0 0,0 0-1,-2 0 1,3-24 0,-1-35 53,-6-96 1,-1 154-91,0 0 0,-1 0 0,0 0 1,-1 0-1,-1 1 0,-1-1 0,-1 1 0,0 1 0,-1-1 0,0 1 0,-1 0 1,-1 1-1,0 0 0,-1 1 0,-1 0 0,0 1 0,-1 0 0,0 1 0,0 0 1,-1 1-1,-1 1 0,-21-11 0,22 15 183,0 1 1,0 1 0,0 0-1,-1 1 1,1 0-1,-1 1 1,-27 2 0,21-1 21,17 0-231,-1 0 1,1 1 0,-1-1 0,1 1-1,0 0 1,-1 0 0,1 0 0,0 1-1,0 0 1,-1 0 0,1 0 0,1 0-1,-1 0 1,0 1 0,1 0 0,-1-1 0,1 1-1,0 1 1,0-1 0,0 0 0,0 1-1,0 0 1,1-1 0,0 1 0,0 0-1,0 0 1,-3 9 0,0 3-495,1 1 1,0 0-1,1-1 1,1 2-1,1-1 1,1 20-1,-1-25-319,2 0 0,0 0-1,0 0 1,1 0-1,0 0 1,1 0 0,1-1-1,0 1 1,10 19 0,22 25-6964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39:42.60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8666,'0'0'8026,"22"245"-6898,-14-147-592,-5 6-24,5 0-192,-1-3-112,4-14-208,1-17-160,6-16-688,8-24-1593,-3-16-1856,-1-14-3688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39:43.05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150 142 8666,'0'0'5113,"14"-3"-4781,-3 0-280,12-4 23,0 0 0,26-13 0,-23 7 85,0 0-1,46-34 0,-56 31-52,-16 16-82,0-1 0,0 1-1,0 0 1,1-1 0,-1 1-1,0 0 1,0-1 0,0 1-1,0 0 1,0 0 0,0-1-1,0 1 1,0 0 0,0-1-1,0 1 1,0 0 0,0-1-1,0 1 1,0 0 0,0-1-1,0 1 1,0 0-1,0-1 1,0 1 0,0 0-1,-1-1 1,1 1 0,0 0-1,0 0 1,0-1 0,-1 1-1,1 0 1,0 0 0,0-1-1,-1 1 1,1 0 0,0 0-1,0 0 1,-1-1 0,1 1-1,0 0 1,0 0 0,-1 0-1,1 0 1,0 0 0,-1 0-1,1 0 1,0 0 0,-1-1-1,1 1 1,0 0 0,-1 0-1,1 1 1,0-1 0,-1 0-1,1 0 1,0 0 0,-1 0-1,1 0 1,0 0 0,-1 0-1,-12 0 22,1 1 0,0 0 0,-1 0 0,1 1 0,0 1 0,0 0 0,0 1 0,0 0 0,0 1 0,1 0 0,0 1 0,-12 8 0,5-3 136,1 1 1,0 1-1,1 1 1,-29 31-1,39-38-126,1 0 0,-1 1-1,1 0 1,1 0 0,0 0-1,0 0 1,0 1 0,1-1 0,0 1-1,1 0 1,0 0 0,0 0 0,1 0-1,0 11 1,0-14-53,1 1 1,0 0-1,1 0 1,0 0-1,0-1 1,0 1-1,1-1 1,-1 1-1,2-1 1,-1 1-1,1-1 0,0 0 1,0 0-1,0 0 1,1-1-1,7 10 1,23 20-24,2-1 0,71 52 1,4 4 26,-105-84 10,1 0 0,-1 1 0,-1 0 1,1 1-1,-1-1 0,0 1 0,-1 0 0,0 0 1,0 0-1,-1 1 0,3 10 0,-5-15 28,0 0 1,0 1-1,0-1 0,-1 1 0,1-1 0,-1 1 1,0 0-1,-1-1 0,1 1 0,-1-1 0,0 1 0,0-1 1,0 0-1,-1 1 0,0-1 0,1 0 0,-2 0 1,1 0-1,0 0 0,-1 0 0,1-1 0,-1 1 0,-6 5 1,-3 1 4,-1-1 1,0 0 0,-1-1 0,1-1 0,-1 0 0,-1 0-1,0-2 1,1 0 0,-2 0 0,-22 3 0,-8-2-748,0-1 0,-59-2 1,74-4-1841,11-5-1642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0:06.71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4945,'0'0'5633,"67"205"-5081,-59-158-200,-5-3-111,1-14-113,0-13-64,-4-11-64,0-9-833,0-27-1447,-8-11-97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39:43.46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4 6769,'0'0'11595,"75"-4"-11547,-34 4 128,0 0-176,0 0-8,-4 0-8,-3 10-976,-15 20-1385,-12-3-655,-7 0-6234</inkml:trace>
  <inkml:trace contextRef="#ctx0" brushRef="#br0" timeOffset="1">108 420 11642,'0'0'7290,"131"17"-7306,-82-17-240,18 0-1144,-15 0-2577,-4 0-2745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39:44.07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3 1 7666,'0'0'3723,"0"41"-2559,-1 8-723,0 20 861,13 128 0,56 138 1849,-16-100-1517,-51-231-1722,-1-12-217,-4-68-463,-22-115 0,3 31 269,8-149-46,15 304 540,0 1 0,0-1 0,1 0 0,-1 0 0,1 1-1,0-1 1,0 0 0,1 1 0,-1-1 0,1 1 0,0 0-1,3-6 1,-3 8 10,0-1 0,1 1 0,-1 0 0,1 0-1,-1 0 1,1 0 0,0 1 0,-1-1 0,1 0-1,0 1 1,0 0 0,0 0 0,0 0 0,0 0 0,1 1-1,-1-1 1,0 1 0,0-1 0,4 1 0,0 0 74,0 1 1,-1-1 0,1 1 0,-1 0-1,1 1 1,-1-1 0,1 1-1,-1 0 1,0 1 0,0 0 0,0 0-1,0 0 1,-1 1 0,1-1-1,8 9 1,3 4 229,-1 1 0,-1 0 0,18 26 0,-6-3 48,-1 2-1,36 81 1,25 97 416,-74-185-617,-11-27-118,-1-7-36,-1 0 0,0 0 0,0 1 0,1-1 0,-1 0 0,0 0 0,1 0 1,-1 0-1,1 0 0,0 0 0,-1 0 0,1 0 0,0 0 0,0 0 0,-1 0 0,2 1 0,-1-9-235,-1-30-45,3-168-578,0 146 704,17-86 0,-19 143 152,-1-4-13,2-1 0,-1 1 0,1 0 0,0 0 0,0 0 0,6-10 0,-7 15 13,0 0 0,0 0 0,0 0 0,0 0 0,0 0 0,1 0 0,-1 0 0,0 0 0,1 0 0,-1 0 0,1 1 0,-1-1 0,1 1 0,-1-1 0,1 1 0,-1-1 0,1 1 0,-1 0 0,1 0 0,0 0 0,-1 0 0,1 0 0,-1 0 1,1 0-1,0 1 0,-1-1 0,1 1 0,-1-1 0,1 1 0,-1-1 0,2 2 0,3 0 58,-1 1 0,1 0-1,-1 0 1,0 1 0,0-1 0,0 1 0,0 0 0,-1 1 0,0-1 0,5 7 0,6 10 271,16 26-1,-18-25-155,15 25 195,-3 1 1,31 82-1,21 108-302,-71-215-263,2-1 1,10 23 0,-14-37-310,0 0 0,1-1 0,0 0 0,0 1 0,1-1 0,0-1 0,0 1 0,10 7 0,11 0-5304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39:44.54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21 8954,'0'0'8292,"17"33"-7546,55 110-334,-22-35 378,-37-77-277,1-1-1,32 48 1,-45-76-496,21 25 271,-21-26-281,0 0 0,1 0 0,-1 0 0,0 0 0,1 0 1,-1-1-1,1 1 0,-1 0 0,1-1 0,-1 1 0,1-1 0,-1 1 0,1-1 0,0 0 0,-1 1 0,1-1 0,0 0 0,1 0 0,-2-1-7,-1 1 0,1 0 0,0 0-1,-1 0 1,1 0 0,0 0 0,-1-1-1,1 1 1,0 0 0,-1-1 0,1 1 0,-1 0-1,1-1 1,0 1 0,-1-1 0,1 1 0,-1-1-1,1 1 1,-1-1 0,0 1 0,1-1 0,-1 1-1,1-1 1,-1-1 0,6-12 44,-2 0 1,1-1 0,2-21-1,-2 10 45,18-90 9,32-124-12,-51 230-28,-1 8-233,-2 10-830,-2 119-5735,-6-57-286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39:44.99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42 88 8690,'0'0'6299,"-1"-14"-5891,0 3-290,1 0 0,0 1 0,3-15 0,-3 25-97,0-1 1,1 0 0,-1 0-1,0 0 1,1 0 0,-1 0-1,1 0 1,-1 1 0,1-1-1,0 0 1,-1 0-1,1 1 1,0-1 0,0 0-1,-1 1 1,1-1 0,0 1-1,0-1 1,0 1 0,0-1-1,0 1 1,-1 0 0,1-1-1,0 1 1,2 0-1,24-1 483,-18 2-305,-4-1-86,16-1 429,1 2 1,31 5 0,-46-5-425,0 1 1,-1 0 0,1 0-1,-1 1 1,0-1-1,0 1 1,0 1-1,0-1 1,0 1 0,-1 0-1,11 10 1,-14-12-63,-1 0 1,1 0-1,0 1 0,-1-1 1,0 1-1,1-1 1,-1 1-1,0 0 1,0 0-1,-1-1 1,1 1-1,0 0 0,-1 0 1,0 0-1,0 0 1,0 0-1,0-1 1,0 1-1,0 0 1,-1 0-1,1 0 0,-1 0 1,-1 3-1,0-1-81,0 1 0,-1 0 0,1-1 0,-1 0-1,0 1 1,0-1 0,-1 0 0,0-1 0,-7 9 0,-11 3-189,17-13 188,0 1 0,1-1 0,-1 1 0,1-1 0,-1 1 0,1 1 0,0-1 0,1 0 0,-1 1 0,1 0 0,-3 5 0,5-8 27,1 1 0,0-1 0,-1 1 0,1-1 0,0 0 0,0 1 0,0-1 0,1 1 0,-1-1 0,1 0 0,-1 1 0,1-1 0,0 0 0,0 0 0,0 1 0,0-1 0,0 0 0,2 3 0,3 3 29,1-1 0,-1 1-1,11 8 1,11 12 156,-25-23-131,0 0-1,0 0 1,-1 0-1,0 0 1,1 0-1,-2 0 1,1 1-1,-1-1 1,1 1-1,-1-1 1,-1 1-1,1-1 1,-1 1-1,-1 8 1,1-13-56,0 1 1,0 0 0,0 0-1,0-1 1,0 1 0,-1 0-1,1-1 1,-1 1 0,1 0 0,-1-1-1,0 1 1,0-1 0,0 1-1,1-1 1,-1 1 0,-1-1-1,0 2 1,-32 19-256,34-21 250,-159 76-4153,83-43-564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39:45.44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0 276 7538,'0'0'9218,"4"0"-8858,30-3 274,1-1 1,-1-2-1,61-18 1,-40 9-347,890-187 2402,-846 191-2684,134 1 0,-226 9-39,12 3-199,-18-2 191,-1 1 0,1-1 0,-1 1 0,1-1-1,-1 0 1,1 1 0,-1-1 0,1 1 0,-1-1 0,0 1 0,1 0 0,-1-1 0,0 1 0,1-1 0,-1 1 0,0 0 0,0-1 0,0 1 0,0-1 0,1 1-1,-1 0 1,0-1 0,0 1 0,0 0 0,0-1 0,-1 1 0,1 0 0,0-1 0,0 1 0,0 1 0,-3 6-485,0 0-1,0-1 1,-1 1 0,1 0 0,-2-1-1,1 0 1,-1 0 0,0 0-1,0-1 1,-1 0 0,0 0 0,-8 7-1,-50 40-7216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39:46.03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71 6977,'0'0'7674,"6"21"-6719,47 144 439,-39-124-823,-1 1 0,-3 1 0,-1 0 1,-2 1-1,0 48 0,-15-200-1772,-2 7 874,10-118-104,1 212 426,-1 0 0,1 0 0,0 0 0,0 1 0,0-1 0,1 0 0,0 0 0,1 1 1,0 0-1,0-1 0,0 1 0,4-6 0,-4 9 33,0-1 0,1 1-1,-1 0 1,1 0 0,-1 0 0,1 0 0,0 0 0,0 1 0,0 0 0,0 0-1,0 0 1,1 0 0,-1 1 0,1 0 0,-1 0 0,1 0 0,-1 0 0,9 0-1,-7 1 81,0-1-1,0 1 1,0 0-1,0 0 1,-1 1-1,1 0 1,0 0-1,0 0 1,-1 1-1,1-1 1,-1 1-1,1 1 1,-1-1-1,0 1 1,0 0-1,0 0 1,0 1-1,-1-1 1,7 6-1,8 13 247,0 1 0,-2 0 0,-1 1 0,0 1 0,15 34 0,-4-7 68,-27-52-424,0 1 0,0-1 0,0 0-1,1 1 1,-1-1 0,0 0 0,0 0 0,0 1 0,0-1 0,0 0-1,0 0 1,0 1 0,1-1 0,-1 0 0,0 0 0,0 0 0,0 1-1,1-1 1,-1 0 0,0 0 0,0 0 0,0 0 0,1 0 0,-1 1-1,0-1 1,0 0 0,1 0 0,-1 0 0,0 0 0,1 0 0,-1 0-1,0 0 1,0 0 0,1 0 0,-1 0 0,0 0 0,0 0 0,1 0-1,-1 0 1,0 0 0,1 0 0,-1 0 0,0 0 0,0-1 0,1 1 0,7-14-471,-4 2 275,9-24-129,20-36 0,-29 62 318,2 1-1,-1 0 0,1 1 1,0-1-1,1 1 1,0 1-1,0-1 0,0 1 1,13-9-1,-14 13 3,0 0 0,0 0 0,0 1 0,1 0 0,-1 0 0,1 1 0,-1-1 0,1 1 0,0 1 0,0-1 0,-1 1 0,1 0 0,11 2 0,-10-1 28,0 1 1,1-1 0,-1 2 0,0-1 0,0 1 0,0 0 0,-1 1 0,1 0 0,-1 0 0,8 6 0,-5-1 53,0 0 1,0 0-1,-1 1 0,-1 1 1,1 0-1,6 13 1,-9-15-251,-2 1 1,1-1 0,3 13 0,-6-15-661,0 1 1,-1-1 0,0 1-1,1 14 1,-2-17-4379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39:46.48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6977,'0'0'6635,"36"7"-5094,111 25-396,-140-31-1051,-1 1 0,1 1 0,-1-1-1,0 1 1,0 0 0,0 0 0,8 6 0,-12-6 7,1-1 0,0 1-1,-1 0 1,1 0 0,-1 0 0,0 1 0,3 5 0,0 1 168,0-1-91,-1 1 0,-1 0 0,1 0 0,-2 1 0,1-1 0,-2 1 0,1-1 0,-1 1 0,-1-1 0,0 1 0,0 0 0,-3 11 0,2-18-165,1 0 0,-1-1 0,0 1 0,0 0 0,-1-1 1,1 1-1,-1-1 0,0 0 0,0 0 0,0 1 0,0-1 0,0-1 0,-1 1 0,1 0 0,-1 0 0,0-1 1,0 0-1,0 1 0,-4 1 0,-7 4 11,-1 0 1,0-1-1,-20 6 1,21-8 38,0 0-1,-23 13 1,36-18-44,0 1 0,1-1 0,-1 0 0,0 1-1,1-1 1,-1 1 0,1-1 0,-1 1 0,1-1 0,-1 1 0,0-1 0,1 1-1,0 0 1,-1-1 0,1 1 0,-1 0 0,1-1 0,0 1 0,0 0-1,-1 0 1,1-1 0,0 1 0,0 0 0,0 0 0,0-1 0,0 1-1,0 0 1,0 0 0,0-1 0,0 1 0,0 0 0,0 0 0,0-1 0,1 1-1,-1 0 1,0 0 0,0-1 0,1 1 0,-1 0 0,1-1 0,-1 1-1,1 0 1,-1-1 0,1 1 0,-1-1 0,1 1 0,-1-1 0,1 1 0,0-1-1,-1 1 1,1-1 0,0 0 0,-1 1 0,1-1 0,0 0 0,-1 0-1,1 1 1,0-1 0,0 0 0,-1 0 0,3 0 0,10 0-58,-1 1-168,-1-1 0,0-1 0,1 0 0,-1 0 1,1-1-1,-1-1 0,17-5 0,69-33-6846,-55 23 789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39:46.98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206 83 5217,'0'0'7272,"-3"-14"-6718,-3-39 206,5 52-735,2 0 1,-1 1-1,0-1 0,0 1 1,0-1-1,0 0 0,0 1 1,0-1-1,1 1 0,-1-1 1,0 1-1,0-1 0,1 1 1,-1-1-1,0 1 0,1-1 0,-1 1 1,1-1-1,-1 1 0,1 0 1,-1-1-1,1 1 0,-1-1 1,1 1-1,-1 0 0,1 0 1,-1-1-1,1 1 0,-1 0 1,1 0-1,0 0 0,20 0 631,-13 0-387,10 0 182,-7-1-260,0 1 0,1 0 0,-1 1 1,0 0-1,0 1 0,0 0 0,0 0 1,-1 1-1,17 7 0,-22-7-152,7 3 100,0 1 1,0 0 0,13 11 0,-22-16-79,0 1-1,0-1 0,0 1 1,-1 0-1,1 0 0,-1 0 0,0 1 1,0-1-1,0 0 0,0 1 1,-1-1-1,1 1 0,-1 0 0,0 0 1,0-1-1,0 7 0,0-6-46,-1-1 0,1 1 0,-1 0 0,0 0-1,0 0 1,-1 0 0,1 0 0,-1 0 0,0 0 0,0-1 0,0 1-1,-1 0 1,1-1 0,-1 1 0,0-1 0,0 1 0,0-1-1,0 0 1,-1 0 0,1 0 0,-1 0 0,0 0 0,0 0 0,0-1-1,-4 4 1,-27 15 15,25-17-15,1 1 1,0 0-1,1 1 0,-1 0 1,-6 7-1,13-12-2,0 0-1,0 0 1,0 0-1,1 0 1,-1 0 0,1 0-1,-1 0 1,1 0-1,-1 0 1,1 1-1,-1-1 1,1 0 0,0 0-1,0 0 1,0 1-1,0-1 1,0 0 0,0 0-1,0 1 1,0-1-1,0 0 1,0 0 0,1 1-1,-1-1 1,1 0-1,-1 0 1,1 0 0,-1 0-1,1 0 1,-1 0-1,1 0 1,1 2 0,3 2 30,0 1 1,0-1-1,1 0 1,8 6-1,-1-1 40,10 8 63,-16-13 66,-1 0 1,1 1-1,-1 0 1,7 8-1,-12-13-146,0 1 0,0-1-1,0 1 1,-1-1 0,1 1 0,0 0 0,-1-1 0,1 1-1,-1 0 1,1-1 0,-1 1 0,0 0 0,0 0 0,0-1-1,0 1 1,0 0 0,0 0 0,0-1 0,-1 1-1,1 0 1,-1-1 0,1 1 0,-1 0 0,0-1 0,1 1-1,-1 0 1,0-1 0,0 0 0,0 1 0,0-1 0,-1 1-1,1-1 1,0 0 0,0 0 0,-1 0 0,-2 2-1,-5 4-29,0-1 0,-1 0 0,0 0-1,-13 5 1,18-9-6,-52 22-602,-109 29 0,71-25-4020,30-5-2697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39:53.30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10 1 6001,'0'0'6742,"-2"6"-5407,0-2-1169,1 0 0,0 0 1,0 0-1,0 0 1,1 0-1,-1 0 0,1 1 1,0-1-1,0 0 0,0 0 1,2 6-1,14 51 644,-6-29-661,36 159 1165,-8 1 1,15 219-1,-50-386-1389,-9-61-64,-8-40 89,-23-144-226,27 78 44,9-156 0,0 295 226,1 0 0,1 1 0,-1-1-1,0 0 1,1 0 0,-1 1 0,1-1 0,0 0-1,0 1 1,0-1 0,0 1 0,0-1-1,1 1 1,-1 0 0,1-1 0,0 1 0,-1 0-1,5-3 1,-3 3 4,0 0 1,0 1-1,0-1 0,1 1 0,-1 0 1,0 0-1,1 0 0,-1 1 0,1-1 1,-1 1-1,1-1 0,-1 1 0,8 1 1,-4 0 47,0 1 0,0 0 1,0 0-1,-1 0 1,1 1-1,-1 0 1,1 0-1,-1 1 0,0 0 1,0 0-1,-1 0 1,1 1-1,-1 0 0,0 0 1,7 8-1,10 14 309,33 53 0,-53-77-326,20 35 245,-1 0 0,-2 0 0,16 51 0,24 125 325,-58-269-1284,0 15 586,-2-8 26,0 7-127,1-1-1,3 1 1,1 0 0,10-45-1,-13 82 188,0 0-1,0 1 1,0-1-1,1 0 1,-1 1-1,1-1 0,0 1 1,0 0-1,0-1 1,0 1-1,1 0 1,-1 0-1,4-2 1,-4 3 7,1 1 1,-1 0-1,0 0 1,0 0-1,1 0 1,-1 1-1,0-1 1,1 1-1,-1-1 1,0 1-1,1 0 1,-1 0-1,1 0 1,-1 0-1,1 0 1,-1 0-1,0 1 1,1 0-1,-1-1 0,1 1 1,2 1-1,3 3 39,1 0 0,-1 0 0,0 0 0,0 1-1,-1 1 1,0-1 0,0 1 0,0 0 0,8 12 0,3 5 55,0 1 0,-2 1 0,0 1 0,-2 0 1,-1 1-1,-1 1 0,15 57 0,4 66-1893,-17-4-5503,-10-97-1000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39:53.74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0 143 6649,'0'0'10336,"14"22"-9547,41 73-282,-36-61 50,14 41-1,-23-52 47,23 42 0,-22-54-463,-10-11-143,-1 0 0,1 0 0,-1 0 0,1 0 0,-1 0-1,1 0 1,-1 0 0,0 0 0,1 0 0,-1 0 0,1-1 0,-1 1-1,1 0 1,-1 0 0,0-1 0,1 1 0,-1 0 0,1-1-1,-1 1 1,0 0 0,1-1 0,-1 1 0,0-1 0,0 1-1,1 0 1,-1-1 0,0 1 0,0-1 0,0 1 0,1-1-1,-1 1 1,0-1 0,0 1 0,0-1 0,0 1 0,0 0 0,0-1-1,63-232 408,-51 192-373,15-47 13,-22 77-60,-1 0-1,1 0 0,1 1 0,0 0 0,11-14 0,2 9-69,-18 14 58,0 1 0,-1 0 0,1-1 0,0 1 0,-1 0 1,1 0-1,0 0 0,-1 0 0,1-1 0,0 1 0,0 0 1,-1 0-1,1 0 0,0 1 0,-1-1 0,1 0 0,0 0 1,0 0-1,-1 0 0,1 1 0,0-1 0,-1 0 0,1 1 1,0-1-1,-1 0 0,1 1 0,-1-1 0,1 1 1,-1-1-1,1 1 0,-1-1 0,1 1 0,-1 0 0,1 0 1,4 9-324,0 0 0,-1 0 0,-1 1 0,0 0 0,0 0 1,1 16-1,2 3-581,12 50-3170,-2-5-2169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0:07.09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0 121 7009,'3'-87'1391,"-3"86"-1340,0 0 0,0 0 0,0 0 0,0 0-1,0 0 1,1 0 0,-1 0 0,0 0 0,1 0-1,-1 0 1,1 0 0,-1 0 0,1 0 0,-1 0-1,1 1 1,-1-1 0,1 0 0,0 0-1,0 1 1,-1-1 0,1 0 0,0 1 0,0-1-1,0 1 1,0-1 0,0 1 0,0-1 0,0 1-1,0 0 1,0-1 0,0 1 0,0 0 0,0 0-1,0 0 1,0 0 0,0 0 0,0 0 0,0 0-1,2 0 1,3 0 327,43-5 736,0 1 0,60 4 0,-101 1-1048,0 0-1,-1 0 0,1 1 0,0 0 1,-1 1-1,1 0 0,-1 0 0,0 0 1,9 7-1,24 10 21,-36-19-2324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39:54.22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232 0 8410,'0'0'6985,"28"9"-6379,95 28-115,-108-32-353,0 0 0,-1 1 1,0 1-1,0 1 0,17 10 1,-25-13-58,1 1 1,-1 0-1,-1-1 0,1 2 1,-1-1-1,0 1 1,0-1-1,-1 1 0,4 9 1,-5-12-67,-1 1 0,0 0-1,-1 0 1,1 0 0,-1-1 0,1 2 0,-2-1 0,1 0 0,0 0-1,-1 0 1,0 0 0,0 0 0,-1 0 0,1 0 0,-1 1 0,0-1-1,-1 0 1,1 0 0,-1-1 0,0 1 0,0 0 0,0-1 0,-1 1-1,0-1 1,0 0 0,0 1 0,0-2 0,-1 1 0,1 0 0,-1-1-1,0 1 1,0-1 0,0 0 0,-1 0 0,-8 4 0,-2 0-71,-1 0 1,1-1-1,-1-1 1,0-1-1,-23 4 0,5-4-126,-54 0-1,88-4 180,-1 0-1,1 1 1,-1-1 0,1 0 0,0 0 0,-1 0-1,1 1 1,0-1 0,-1 0 0,1 0 0,0 1-1,-1-1 1,1 0 0,0 1 0,0-1-1,-1 0 1,1 1 0,0-1 0,0 0 0,0 1-1,-1-1 1,1 0 0,0 1 0,0-1 0,0 1-1,0-1 1,0 1 0,0-1 0,0 0 0,0 1-1,0-1 1,0 1 0,0-1 0,0 0-1,0 1 1,0-1 0,0 1 0,0-1 0,1 0-1,-1 1 1,0-1 0,0 1 0,0-1 0,1 0-1,-1 1 1,0-1 0,1 0 0,-1 1-1,4 3 19,1-1-1,-1 1 0,1-1 0,-1 0 1,1-1-1,0 1 0,0-1 1,0 0-1,8 3 0,12 5 153,-6-1 182,0 2 1,-1 0-1,0 1 1,0 0-1,25 26 0,-39-34-210,-1 0-1,-1 0 1,1 1 0,0-1-1,-1 1 1,0-1-1,0 1 1,-1 0-1,1-1 1,0 7-1,-1-9-104,-1 0 0,1 1 0,-1-1 0,0 0-1,0 0 1,0 0 0,0 1 0,0-1 0,0 0-1,0 0 1,-1 0 0,1 1 0,-1-1 0,0 0 0,0 0-1,0 0 1,0 0 0,0 0 0,0 0 0,0 0-1,0-1 1,-1 1 0,1 0 0,-1-1 0,-2 3-1,-2-1-48,0 0 0,-1 0 0,1 0 0,-1-1 0,0 0 0,1-1-1,-1 1 1,0-1 0,-9 0 0,-10 0-567,-40-5 1,39 1-436,0-2 0,0-1 0,0-1 0,1-1 0,-47-21 0,-22-21-4804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39:54.64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61 152 10658,'0'0'7789,"-6"6"-7348,5-5-442,-15 14-14,16-15 10,0 1 1,0-1 0,-1 0 0,1 0-1,0 0 1,0 1 0,0-1 0,-1 0-1,1 0 1,0 0 0,0 0 0,0 0-1,-1 1 1,1-1 0,0 0-1,0 0 1,-1 0 0,1 0 0,0 0-1,0 0 1,-1 0 0,1 0 0,0 0-1,-1 0 1,1 0 0,0 0 0,0 0-1,-1 0 1,1 0 0,0 0 0,0 0-1,-1 0 1,1 0 0,0-1 0,0 1-1,-1 0 1,1 0 0,0 0 0,0 0-1,0-1 1,-1 1 0,1 0 0,0 0-1,0 0 1,0-1 0,0 1 0,0 0-1,-1 0 1,1 0 0,0-1 0,0 1-1,0 0 1,0 0 0,0-1 0,0 1-1,0 0 1,0 0 0,0-1 0,0 1-1,0 0 1,0-1 0,0 1 0,0 0-1,0 0 1,0-1 0,0 1 0,2-38 43,-1 24 8,0 0 1,-1 1 0,0-1-1,-1 0 1,-1 1-1,-6-26 1,1 30 246,6 9-272,1 0 0,0 0 1,0 0-1,0-1 1,-1 1-1,1 0 0,0 0 1,0 0-1,0 0 1,-1 0-1,1 0 0,0 0 1,0 0-1,-1 0 1,1 0-1,0 0 0,0 0 1,0 0-1,-1 1 1,1-1-1,0 0 0,0 0 1,-1 0-1,1 0 1,0 0-1,0 0 1,0 0-1,0 1 0,-1-1 1,1 0-1,0 0 1,0 0-1,0 0 0,0 1 1,0-1-1,-1 0 1,1 0-1,0 0 0,0 1 1,0-1-1,0 0 1,0 0-1,0 0 0,0 1 1,0-1-1,0 0 1,0 0-1,0 1 0,0-1 1,0 0-1,0 0 1,0 0-1,0 1 1,0-1-1,0 0 0,0 1 1,-2 30 337,0 1 0,6 61 1,-3-80-651,1-1-1,1 0 1,0 0 0,0 0 0,1 0 0,1-1-1,0 1 1,1-1 0,0 0 0,13 17 0,28 22-4462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39:55.08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49 1 544,'0'0'17180,"-3"27"-16848,-10 83-271,10-83-170,3-59-216,0 22 411,0 21 337,0-2-634,-1 0 0,0 0 0,-3 15 1,-9 8-3708,2-16-3960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39:55.51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72 265 12699,'0'0'3536,"-8"-144"-4272,12 94 632,3 9 104,-7 18 0,0 16 352,0 17-192,-18 77-160,-8 1-1840,-4 6-5698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39:55.94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71 7562,'0'0'10010,"30"-17"-9322,3 7-144,8 0-104,0-3-336,0 3-96,-11 6-8,-7-2 0,-8 6-320,-15 6-3897,-4 11 1169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39:56.37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1 630 8762,'63'242'1864,"-63"-225"-824,4 0 825,15-4-121,3 0-1024,4-6-319,4-4-297,0-3-104,3 0-8,5 0-433,18-6-1327,-8-11-1137,-7-3-2384</inkml:trace>
  <inkml:trace contextRef="#ctx0" brushRef="#br0" timeOffset="1">609 489 9234,'0'0'9253,"30"29"-8548,101 90-375,-124-113-313,-1-1 0,2 0 1,-1 0-1,0-1 1,1 0-1,12 4 1,-16-6-7,1-1 1,0-1-1,0 1 1,-1-1-1,1 1 1,9-2-1,4 0 27,-10 1-4,1 0-1,-1 0 1,0-1 0,0-1 0,0 1 0,0-1 0,10-4 0,-13 4-12,0-1 0,0 0 0,-1 0-1,1 0 1,-1 0 0,1-1 0,-1 0-1,0 0 1,-1 0 0,1 0 0,-1 0 0,4-6-1,1-5 11,-1 0 0,0-1-1,0 0 1,-2 0-1,0 0 1,-1-1 0,0 1-1,1-35 1,-2-12-25,-6-65 1,3 111-8,-1-1-2,-1 0-1,0 0 1,-1 1-1,-6-19 0,6 27 3,-1-1-1,0 1 0,0 0 0,-1 0 1,0 0-1,0 1 0,-1 0 0,-11-12 0,15 17 4,-1 1 0,1-1-1,-1 1 1,0 0-1,0-1 1,0 1 0,0 1-1,0-1 1,0 0-1,0 1 1,-1 0-1,1 0 1,-1 0 0,1 0-1,-1 0 1,1 1-1,-1-1 1,1 1 0,-1 0-1,0 0 1,1 0-1,-1 1 1,1-1 0,-5 2-1,3 0 1,-1 0-1,1 1 1,0-1 0,0 1-1,0 0 1,0 0-1,0 1 1,1 0 0,-1-1-1,1 2 1,0-1 0,0 0-1,-6 10 1,-8 15-219,2 1 0,0 1 0,2 1 1,1 0-1,-16 65 0,23-69-914,1 0 0,1 1-1,1 0 1,2-1 0,1 1-1,1 0 1,7 43 0,-4-57-1121,0-1 0,7 18 1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39:56.81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6209,'0'0'11675,"86"181"-11195,-78-104-112,-1 1-240,1-1-128,3-10-144,0-20-792,4-27-1217,0-17-2136,-4-3-5193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39:57.21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62 51 9754,'0'0'8426,"10"-1"-8249,8-1-110,0-1 0,-1 0 0,1-1 0,0-1 0,-1-1-1,23-11 1,-40 18-64,0-1 0,0 0-1,0 0 1,1 0-1,-1 0 1,0 0 0,0 0-1,0 0 1,0-1-1,1 1 1,-1 0 0,0 0-1,0 0 1,0 0 0,0 0-1,1 0 1,-1 0-1,0 0 1,0 0 0,0 0-1,0-1 1,0 1-1,1 0 1,-1 0 0,0 0-1,0 0 1,0 0 0,0-1-1,0 1 1,0 0-1,0 0 1,0 0 0,0 0-1,0-1 1,0 1-1,1 0 1,-1 0 0,0 0-1,0 0 1,0-1 0,0 1-1,0 0 1,0 0-1,-1 0 1,1 0 0,0-1-1,0 1 1,0 0-1,0 0 1,0 0 0,0 0-1,0-1 1,0 1-1,0 0 1,0 0 0,0 0-1,-1 0 1,1 0 0,0-1-1,0 1 1,0 0-1,0 0 1,0 0 0,-1 0-1,1 0 1,0 0-1,0 0 1,0 0 0,-1-1-1,-14-1 166,14 2-165,-12 0 14,-1 0 0,1 1 1,-20 4-1,28-4-13,0 1-1,1-1 1,-1 1 0,1 0 0,-1 0-1,1 1 1,0-1 0,0 1-1,0 0 1,0 0 0,0 1 0,1-1-1,-5 6 1,1 0 71,2 0-1,-1-1 1,1 2-1,1-1 1,0 1-1,0-1 1,1 1-1,0 0 1,0 1-1,0 9 1,0 2 284,2 0-1,0-1 0,5 42 1,-3-53-315,1 0 1,1 0-1,0 0 1,0-1-1,1 1 0,0-1 1,1 0-1,0 0 1,0 0-1,1 0 0,0-1 1,8 8-1,13 11 3,58 48 0,-20-19 187,-55-48-100,-1 2-1,0-1 1,-1 2-1,0-1 1,10 17-1,-14-20-5,-1 1-1,0 0 0,0 0 0,-1 0 1,0 0-1,0 0 0,-1 0 1,0 0-1,0 14 0,0-15-111,-1 0-1,0 0 1,-1 1 0,1-1-1,-1 0 1,-1 0-1,1 0 1,-1 0 0,-1-1-1,1 1 1,-1 0-1,0-1 1,-1 0 0,1 0-1,-1 0 1,0 0 0,-1 0-1,0-1 1,-6 6-1,-14 10-524,-1-3-1,0 0 0,-1-1 1,-1-2-1,-57 23 0,43-23-1537,13-12-5590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39:57.61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42 1 1376,'0'0'16452,"-41"94"-24606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39:58.05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117 1 4673,'0'0'12963,"-19"30"-11691,19-30-1272,-77 135 1046,74-127-948,-1-1 0,2 1 0,-1-1 0,1 1 0,0 0 1,1 0-1,0 0 0,0 0 0,1 13 0,-1 18 439,0-8 5,5 50 0,-3-72-469,1-1 0,-1 0 0,1 0 0,1 0-1,-1 0 1,2 0 0,-1 0 0,1-1-1,0 0 1,9 14 0,-10-18-81,0 0 0,0 0 0,1-1-1,-1 1 1,0 0 0,1-1 0,0 0 0,0 0 0,-1 0-1,1-1 1,0 1 0,0-1 0,1 0 0,-1 0 0,0 0-1,0 0 1,0-1 0,1 0 0,-1 0 0,0 0 0,0 0 0,1-1-1,-1 1 1,0-1 0,0 0 0,0-1 0,0 1 0,0-1-1,0 1 1,0-1 0,0 0 0,-1-1 0,6-3 0,-1-3-15,0 0 0,-1 0 1,0-1-1,0 0 1,-1 0-1,7-17 1,24-71-465,-33 87 382,34-121-830,6-15 546,-44 147 397,0-1 0,0 1 0,0-1 0,0 1 0,1-1 0,-1 1 0,0 0 0,0-1 0,0 1 0,0-1 0,1 1 0,-1 0 0,0-1 0,0 1 0,1-1 0,-1 1 0,0 0 0,0 0 0,1-1 0,-1 1 0,0 0 0,1-1 0,-1 1 0,1 0 0,-1 0 0,0 0 0,1-1 0,-1 1 0,1 0 0,-1 0 0,1 0 0,-1 0 0,0 0 0,1 0 0,-1 0 0,1 0 0,-1 0 0,1 0 0,-1 0 0,0 0 0,1 0 0,-1 0 0,1 0 0,-1 1 0,1-1 0,-1 0 0,0 0 0,1 0 0,-1 1 0,0-1 0,1 0 0,-1 0 0,0 1 0,1-1 0,-1 0 0,0 1 0,1-1 0,-1 0 0,0 1 0,0-1 0,1 1 0,-1-1 0,0 0 0,0 1 0,11 31 559,-1 1-1,-1 0 1,7 67-1,-6-35-118,-1-13-104,70 375 996,-75-405-1345,-3-11-36,1-1 0,1 0 0,-1 0 0,1 0 0,9 17 1,-12-26-13,0 0 1,1-1-1,-1 1 1,0-1-1,1 1 1,-1 0-1,0-1 1,1 1-1,-1-1 1,0 1-1,1-1 1,-1 1-1,1-1 1,-1 0-1,1 1 1,-1-1-1,1 1 1,0-1-1,-1 0 1,1 0-1,-1 1 1,1-1 0,0 0-1,-1 0 1,1 0-1,-1 1 1,1-1-1,0 0 1,-1 0-1,2 0 1,-1-1-173,1 0 1,-1 0-1,0 0 1,0 0-1,-1 0 1,1 0-1,0 0 1,0-1-1,0 1 1,-1 0-1,1 0 1,0-1-1,-1 1 1,0 0 0,1-3-1,11-47-5887,-1-9-1278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0:18.03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71 113 3345,'0'0'5933,"-2"4"-5528,0-1-111,1-2-155,0 0 0,1 0 0,-1 0 0,0 0 0,1 0 1,-1 0-1,1 0 0,-1 0 0,1 0 0,0 0 1,0 1-1,-1-1 0,1 0 0,0 0 0,0 0 0,0 2 1258,0-5-1355,-1 0-1,1 1 1,0-1-1,0 0 1,0 0-1,0 0 1,0 0-1,0 0 1,1 0-1,0-3 0,1-6 31,-1-77 244,-1 87-308,0 1 0,-1-1 0,1 0 0,0 0 0,0 1 0,-1-1 0,1 0 0,0 1 0,-1-1 0,1 0 0,0 1 0,-1-1 0,1 0 0,-1 1 0,1-1 0,-1 1 0,0-1 0,1 1 0,-1-1 0,1 1 0,-1 0 0,0-1 0,0 1 0,1 0 0,-1-1 0,0 1 0,1 0 0,-1 0 0,-1 0 0,1-1 34,0 1 0,-1 0 0,1 0 0,0 0 0,0 0 0,-1 0 0,1 0 0,0 0 0,-1 0-1,1 0 1,0 1 0,0-1 0,0 0 0,-1 1 0,1-1 0,0 1 0,0 0 0,-2 0 0,1 2 46,0 0 1,-1 0-1,1 1 1,1-1-1,-1 0 1,0 1-1,1-1 1,0 1-1,-1 0 1,1-1-1,1 1 1,-1 0-1,0 5 1,-1 58 506,2-52-396,0 9 1,1-24-208,0 0-1,0 1 0,0-1 0,0 0 0,0 0 1,0 0-1,0 0 0,0 0 0,0 0 0,0 0 0,0 0 1,0 0-1,0-1 0,0 1 0,0 0 0,0-1 1,1 0-1,0-3 14,1 0 0,-1 0 0,0 0 0,0 0 0,-1 0 0,1-1 0,-1 1 0,0-1 0,1-4 0,2-45 97,-4 54 30,0 6 796,0 30-142,0-21-944,0-14-427,0-6-480,0-30-1915,0-10-2136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39:58.43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63 1 10874,'0'0'5978,"-10"30"-4586,-30 105-497,36-119-689,1 1-1,0 0 1,1 0 0,1 0 0,3 33 0,-1-16 126,3 15-38,1 1-1,2-1 1,3 0 0,1-1 0,3 0-1,31 72 1,-44-119-320,8 19 81,-9-20-70,0 0 0,0 1 0,1-1 0,-1 1 0,0-1 1,0 0-1,0 1 0,1-1 0,-1 1 0,0-1 0,0 0 0,1 1 0,-1-1 0,0 0 0,0 1 0,1-1 1,-1 0-1,1 0 0,-1 1 0,0-1 0,1 0 0,-1 0 0,0 0 0,1 0 0,-1 1 0,1-1 0,-1 0 1,1 0-1,-1 0 0,0 0 0,1 0 0,-1 0 0,1 0 0,-1 0 0,1 0 0,0 0 0,-1-9-875,-7-305-2231,6 295 3142,0 8-38,1 0 0,0 0 0,2-19-1,-1 27 41,0 0 0,-1 0 1,1 0-1,0 1 0,1-1 0,-1 0 0,0 1 0,1-1 0,-1 0 0,1 1 0,0 0 0,0-1 0,0 1 0,0 0 0,0 0 0,1 0 1,-1 0-1,3-1 0,9-4 172,0 0 1,1 1-1,-1 1 0,1 0 1,0 1-1,1 1 1,-1 0-1,0 1 1,1 1-1,21 0 0,-35 2-149,-1-1-1,1 0 1,-1 0-1,1 1 0,-1-1 1,1 1-1,-1-1 0,0 1 1,1 0-1,-1 0 0,0 0 1,1-1-1,-1 1 1,0 0-1,0 0 0,0 1 1,0-1-1,0 0 0,0 0 1,0 0-1,0 1 0,0-1 1,-1 1-1,1-1 0,-1 0 1,1 1-1,-1-1 1,1 3-1,2 6 83,-1 0 0,0 1 0,0 11 1,-1-10-25,1 8 46,0-1-35,0 1 0,6 18 0,-6-31-117,0 0-1,1 0 0,-1-1 0,2 1 1,-1-1-1,1 0 0,0 0 0,0 0 1,6 6-1,10 10-16,9 8-61,37 51-1,-58-69 70,-1 1-1,0-1 0,0 1 1,-1 0-1,-1 1 1,0-1-1,-1 1 0,2 17 1,-3-15-12,-1 1 1,-1-1-1,-1 0 0,-2 26 1,1-39-38,1-1 1,-1 1-1,0-1 1,-1 1-1,1-1 1,0 1-1,-1-1 1,1 0-1,-1 0 1,0 0-1,0 0 1,0 0-1,0 0 1,0 0-1,0 0 1,0-1-1,-1 0 1,1 1-1,0-1 1,-1 0 0,1 0-1,-1 0 1,0 0-1,1 0 1,-5 0-1,-9 2-845,-1 0 0,-32 1 1,34-3 150,-52 3-3748,6 2-2016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39:58.82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0 321 10778,'0'0'9457,"29"-12"-9041,-6 4-345,23-10 94,-1-2-1,66-40 0,-25 4-81,-31 18-100,1 3-1,69-31 1,-122 65-105,-1 0 0,0 0 1,1 0-1,-1 0 0,1 0 0,-1 1 0,1-1 1,-1 1-1,1 0 0,-1-1 0,1 1 1,0 0-1,-1 1 0,1-1 0,-1 0 0,1 1 1,-1-1-1,1 1 0,3 1 0,-4 0-185,0 0 0,0 0-1,0 0 1,0 0 0,0 0 0,-1 0-1,1 0 1,-1 0 0,1 1-1,-1-1 1,0 1 0,0-1-1,0 1 1,0 0 0,0-1-1,-1 1 1,1 4 0,4 35-4746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39:59.23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228 1 8194,'0'0'7132,"7"6"-6381,11 10-362,3 2 271,0 1-1,-2 1 1,32 39 0,-42-43-397,0 0 0,-1 0 0,-1 1 0,0 0 0,-2 0 0,7 32-1,-7-19 336,-2 1 0,-1-1-1,-2 39 1,0-65-550,0 1-1,-1 0 1,0-1 0,0 1 0,0-1 0,0 1 0,-1-1 0,1 0 0,-1 1 0,0-1-1,-1 0 1,1 0 0,-1 0 0,1-1 0,-7 7 0,4-6-12,-1 1 1,1-1-1,-1 0 1,0 0-1,-1-1 1,1 0-1,0 0 0,-1 0 1,-9 2-1,-12 1-228,0-2-1,1-1 0,-1-1 1,-33-1-1,57-1 132,-108-4-4981,69-2-235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39:59.60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11042,'0'0'8754,"131"10"-8626,-79-3-80,0-1 72,1 4-120,-12 4-48,-8 3-104,-14 20-1472,-12-4-1449,-7 1-1696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0:00.00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1 142 7882,'0'0'3969,"201"-104"-6258,-156 67-4232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0:00.46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1 128 8362,'0'0'7253,"21"-20"-6388,-21 20-865,25-24 379,45-33 0,-64 53-330,0 1-1,1 0 1,-1 0 0,1 0-1,0 1 1,0 0-1,0 0 1,0 0-1,0 1 1,0 1-1,0-1 1,1 1-1,-1 0 1,12 2 0,7-1 113,9-2 128,-16 0-117,0 0-1,1 2 1,25 3 0,-41-3-116,0 0-1,1 0 1,-1 0-1,0 0 1,0 1-1,0-1 1,-1 1-1,1 0 1,0 0-1,-1 0 1,1 1-1,-1 0 1,0-1-1,1 1 0,-2 0 1,1 0-1,0 1 1,0-1-1,-1 0 1,4 8-1,-2 1 117,-1 1-1,0-1 0,-1 1 0,0-1 1,-1 1-1,0 0 0,-3 23 1,2-4-65,-4 36 298,-25 137 0,0-4 773,24-21-175,5-156-911,-1-19-78,1-1 1,1 0-1,-1 0 1,1 1-1,-1-1 1,1 0-1,0 0 1,1 0-1,-1 0 1,1 0-1,0 0 1,3 5-1,-3-6-26,0-1-1,0 0 1,1 0 0,-1 0-1,1 0 1,-1 0-1,1 0 1,-1-1-1,1 1 1,0-1 0,0 0-1,0 0 1,0 0-1,0 0 1,0 0-1,0-1 1,4 1 0,0 0-238,0 0-1,-1-1 1,1 0 0,0 0 0,-1-1 0,1 1 0,-1-1 0,1-1 0,11-3 0,-13 3-11,0-1 1,0 0-1,0 0 0,0-1 0,-1 1 1,1-1-1,-1 0 0,0 0 1,0 0-1,0-1 0,-1 0 1,5-7-1,16-31-3014,28-70 0,-25 41-1624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0:00.85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6649,'0'0'11004,"8"33"-10201,24 108-72,51 163 1877,-76-287-2623,-7-17 7,0 0 0,0 0 0,0 0 0,0 0 0,0 0-1,0 0 1,0 0 0,0 0 0,0 0 0,0 0 0,0 0 0,0 0 0,1-1 0,-1 1 0,0 0 0,0 0 0,0 0 0,0 0 0,0 0 0,0 0 0,0 0 0,0 0 0,0 0 0,0 0 0,0 0 0,0 0-1,0 0 1,1 0 0,-1 0 0,0 0 0,0 0 0,0 0 0,0 0 0,0 0 0,0 0 0,0 0 0,0 0 0,0 0 0,0 0 0,0 0 0,1 0 0,-1 0 0,0 0 0,0 0 0,0 0 0,0 0 0,0 0 0,0 0-1,0 0 1,0 1 0,0-1 0,0 0 0,0 0 0,0 0 0,0 0 0,0 0 0,0 0 0,0 0 0,0 0 0,1 0 0,-1 0 0,0 0 0,0 0 0,0 0 0,0 1 0,0-1 0,0 0 0,0 0 0,0 0-1,1-27-1131,-1 17 1163,0-16-326,3-69-502,-2 86 765,0 0 0,1 0 0,0 0 0,0 0 0,1 1 1,1-1-1,-1 1 0,7-10 0,-7 13 50,0 1 0,1 0 0,-1 0 0,1 0 0,0 1 0,1-1 0,-1 1 0,0 0 0,1 0 0,0 0 0,-1 1 0,1-1 0,0 1 0,1 1 0,-1-1 0,0 1 0,6-1 0,10-1 227,0 1-1,0 1 1,22 1-1,-12 1 117,-28-1-304,1 0 1,0 0-1,-1 1 1,1 0-1,0-1 1,-1 1-1,1 1 0,-1-1 1,0 0-1,1 1 1,-1 0-1,0-1 1,0 2-1,5 2 0,-3 0 37,-1 0-1,0-1 0,1 1 0,-2 1 0,1-1 0,-1 1 0,5 9 0,1 6 218,-2 0-1,-1 0 0,7 38 0,5 48 185,-18-107-504,0 0 1,0 1 0,0-1-1,0 0 1,0 0-1,0 1 1,0-1-1,0 0 1,0 1-1,0-1 1,0 0-1,0 1 1,0-1-1,0 0 1,0 0-1,0 1 1,0-1-1,0 0 1,0 1-1,0-1 1,1 0-1,-1 0 1,0 1-1,0-1 1,0 0-1,0 0 1,1 1-1,-1-1 1,0 0-1,0 0 1,1 0-1,-1 0 1,0 1-1,0-1 1,1 0-1,-1 0 1,0 0-1,0 0 1,1 0-1,-1 0 1,0 0-1,1 1 1,-1-1 0,0 0-1,1 0 1,11-12-1530,-11 11 1429,1-1 1,-1 1-1,0-1 1,0 1-1,1 0 1,-1 0-1,1-1 1,-1 1-1,1 0 1,0 0-1,2-1 1,-1 2 101,1 0 1,0 1-1,-1-1 0,1 1 1,-1-1-1,1 1 0,-1 0 1,1 0-1,-1 1 1,0-1-1,1 1 0,-1-1 1,0 1-1,0 0 0,0 1 1,0-1-1,-1 0 1,1 1-1,-1-1 0,1 1 1,-1 0-1,3 4 0,6 9 54,-1 1-1,17 34 0,-20-35-67,-1-3-40,0 0 0,-1 1 0,-1 0 0,0-1 0,-1 2 0,3 23 0,-6 17-5328,-3-31-333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0:01.25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21 199 7114,'0'0'6470,"-6"-3"-5928,-7-6-269,13 9-262,0 0-1,-1 0 0,1 0 1,0 0-1,0 0 1,0-1-1,0 1 1,0 0-1,0 0 1,-1 0-1,1-1 0,0 1 1,0 0-1,0 0 1,0 0-1,0-1 1,0 1-1,0 0 1,0 0-1,0 0 0,0-1 1,0 1-1,0 0 1,0 0-1,0 0 1,0-1-1,0 1 1,0 0-1,0 0 0,1 0 1,-1-1-1,0 1 1,0 0-1,2-2 95,1 0 0,0 0 0,-1 1-1,1-1 1,0 1 0,0 0 0,4-1 0,19-9 387,40-16 1002,126-34-1,75 4-325,-240 52-1176,0 2-1,32 0 1,-58 3-44,-1 0 1,1 0-1,0 0 1,0 0-1,-1 0 1,1 0-1,0 0 1,0 0-1,-1 0 1,1 0-1,0 0 1,-1 1-1,1-1 1,0 0-1,-1 1 1,1-1-1,0 0 1,-1 1-1,1-1 1,-1 1-1,1-1 1,0 1-1,-1-1 1,1 1-1,-1 0 1,1 0-1,1 21-2194,-2-13 1926,0 4-724,-1 0 0,0-1 1,-1 1-1,0-1 0,-1 1 0,-8 20 0,-14 24-4890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0:01.64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168 9 10138,'0'0'6117,"5"-2"-5115,-2 0-844,0 1 1,1 0-1,-1 0 0,1 1 0,-1-1 1,0 1-1,1-1 0,-1 1 1,1 0-1,-1 1 0,1-1 0,-1 0 1,1 1-1,5 2 0,-2-1 15,0 1 0,0 0 0,0 1 0,0 0-1,0 0 1,8 7 0,-1 1 45,-1 0 1,0 1-1,-1 1 1,-1 0-1,15 22 0,-19-24-47,-1-1-1,0 1 0,-1 1 0,0-1 1,-1 1-1,3 16 0,-3-7 167,-1 2 0,-1 38 1,-2-58-329,0 0 1,-1 0-1,1 0 1,-1 0 0,0 0-1,0 0 1,0-1-1,-1 1 1,0 0 0,1-1-1,-1 0 1,0 1-1,-1-1 1,1 0 0,-1 0-1,1 0 1,-1 0-1,0 0 1,0-1 0,0 1-1,0-1 1,0 0-1,-1 0 1,1 0 0,-1 0-1,-4 1 1,-12 4-289,0-1 1,0 0 0,-41 4 0,28-4-554,-115 29-6295,86-18-653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0:29.81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1 127 960,'0'0'6620,"0"33"-4291,0 208-2,0 201 3314,3-399-5117,-3-601-2036,1 509 1458,7-59 1,-6 91 52,1 1 1,1 0-1,0 0 1,1 1-1,1-1 1,0 1 0,11-19-1,-16 33 15,0-1-1,0 1 0,0-1 1,0 1-1,0-1 0,0 1 1,0-1-1,0 1 0,0 0 1,1 0-1,-1-1 0,1 1 1,-1 0-1,1 0 1,-1 1-1,1-1 0,-1 0 1,1 0-1,0 1 0,-1-1 1,1 1-1,0-1 0,0 1 1,-1 0-1,1 0 0,0 0 1,0 0-1,0 0 0,-1 0 1,1 0-1,0 1 1,0-1-1,-1 1 0,1-1 1,0 1-1,-1 0 0,1-1 1,0 1-1,-1 0 0,3 2 1,3 2 121,-1 0 0,0 1 0,-1-1 0,1 1 0,-1 1 0,0-1 0,7 13 1,6 16 257,-1 0 1,-2 1 0,11 39 0,23 115 907,-30-109-898,-14-59-286,-6-33-218,1 0 0,1 0 0,0 0 0,3-16-1,-1 9 70,0-2 23,19-94-32,-19 100 27,1 1 0,1 0 0,0 0 0,1 1 1,0-1-1,11-15 0,-15 25 13,1 0-1,0 1 1,-1-1 0,1 0-1,0 1 1,0-1 0,0 1-1,0 0 1,1 0 0,-1 0-1,1 1 1,-1-1 0,1 1-1,0 0 1,-1 0 0,1 0-1,0 0 1,0 1 0,-1-1 0,1 1-1,0 0 1,0 0 0,0 1-1,0-1 1,-1 1 0,7 1-1,0 1 27,0 1-1,0-1 1,-1 1 0,0 1-1,1 0 1,-2 0-1,1 1 1,12 10-1,0 4 105,-1 0-1,-1 1 1,0 1 0,-2 0-1,26 46 1,-24-32 81,-1 1 0,-2 1-1,15 56 1,-8-20-318,-22-73-25,-1 0 0,0 0 0,1 0 0,-1 0 0,1 0 0,-1 0 0,1-1 0,-1 1 0,1 0 0,0 0 0,-1 0 0,1-1 1,0 1-1,0 0 0,-1-1 0,1 1 0,0-1 0,0 1 0,0-1 0,0 1 0,0-1 0,0 0 0,0 1 0,1-1 0,0 0-253,0 0 0,-1 0 0,1 0 0,-1-1 0,1 1 0,-1-1 0,1 1 0,-1-1 0,1 0 0,-1 0 0,0 1 0,1-1 0,-1 0 0,2-1 0,3-4-1632,0-1 1,0 1-1,0-1 0,5-8 0,8-10-569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0:18.68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12 1 3321,'0'0'9339,"-1"31"-8515,3 98-373,-2-125-430,0-1-1,1 1 1,-1 0-1,1-1 1,0 1 0,0-1-1,0 1 1,0-1 0,1 0-1,3 6 1,-4-7-3,0-1 1,1 0-1,-1 1 1,0-1-1,1 0 1,-1 0-1,1 0 1,0 0-1,-1-1 1,1 1-1,3 1 1,1 0 52,-1 0-7,1 0 1,-1-1-1,0 0 0,1 0 1,-1 0-1,1-1 0,-1 1 1,7-2-1,-5 1 43,-6 0-96,1 0 0,-1-1 0,0 1 0,0 0 0,0-1 0,0 1 0,0-1 0,0 1 1,0-1-1,0 0 0,-1 1 0,1-1 0,0 0 0,0 0 0,0 0 0,-1 1 0,1-1 0,0 0 1,-1 0-1,1 0 0,-1 0 0,1 0 0,-1 0 0,0 0 0,1 0 0,-1-1 0,0 1 1,0 0-1,1 0 0,-1-2 0,2-41 115,-2 37-108,0-1-10,0 0 1,0 0 0,-1 0-1,0 0 1,0 0-1,-3-7 1,3 13 5,0 0 1,0 0-1,0 0 1,0 0-1,0 0 0,-1 0 1,1 0-1,-1 1 1,1-1-1,-1 1 1,1-1-1,-1 1 0,0-1 1,0 1-1,0 0 1,0 0-1,0 0 0,0 0 1,0 0-1,0 1 1,0-1-1,0 0 0,0 1 1,-1 0-1,1-1 1,-3 1-1,2 0 72,0-1 0,0 1 0,0 0 0,0 0 0,0 1 0,0-1 0,0 0 0,0 1 0,0 0 0,0 0 0,0 0 0,0 0 0,1 0 0,-1 0 0,0 1 0,1-1 0,-1 1 0,1 0 0,-1 0 0,1 0 1,0 0-1,0 0 0,0 1 0,0-1 0,0 0 0,0 1 0,1 0 0,-1-1 0,1 1 0,0 0 0,0 0 0,0-1 0,0 1 0,0 0 0,0 5 0,0 25 6,1-32-149,0 0 1,1-1-1,-1 1 0,0-1 1,1 1-1,-1 0 1,1-1-1,-1 1 0,1-1 1,-1 1-1,1-1 0,-1 0 1,1 1-1,-1-1 1,1 1-1,0-1 0,-1 0 1,1 0-1,-1 1 1,1-1-1,0 0 0,-1 0 1,1 0-1,0 0 1,-1 0-1,1 1 0,0-1 1,0 0-1,-1-1 0,1 1 1,0 0-1,-1 0 1,1 0-1,0 0 0,0-1 1,4 1-668,21 0-3954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0:30.30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16 262 8066,'0'0'6434,"-2"-32"-5608,-8-104-205,9 123-474,-1-6 663,1-1 1,2-22-1,7 53 1509,0 22-1672,-1 0 0,-2 1 0,-1-1-1,0 36 1,-4-57-513,5 148 431,-5-152-635,0-7 22,0 0 0,0 0 0,0-1 0,0 1 0,-1 0 1,2 0-1,-1 0 0,0-1 0,0 1 0,0 0 0,0 0 0,0-1 0,1 1 0,-1 0 0,0 0 0,1-1 0,-1 1 0,0 0 0,1 0 0,3-23-6615,-3-96-5609,-1 57 8619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0:30.74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121 118 5617,'0'0'12543,"-13"10"-11907,-39 30-348,40-34-245,11-12-27,1-161 1048,-6 175 508,-1 7-1641,2 0 0,-1 0 0,2 1 0,0-1 0,1 1 0,-2 21 0,3-9-2039,1-1 0,6 54 1,-2-61-533,1-1 1,10 29 0,17 38-3016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0:31.62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94 5641,'0'0'9378,"8"4"-8467,4 1-638,-1 2 0,1 0 0,-2 0 0,1 1 0,11 10 0,-16-13-114,-1 0 0,0 0 0,-1 1-1,1-1 1,-1 1 0,0 0 0,-1 0-1,1 1 1,-1-1 0,0 1 0,-1-1-1,0 1 1,2 8 0,-3-3-44,0-1 0,0 1 0,-1-1 0,-1 1 0,0-1 0,-1 1 0,0-1 0,-1 0 0,0 1 0,-5 10 1,4-10-106,1-1 1,0 1 0,1 0-1,0 0 1,1 0 0,0 1-1,2 13 1,-1-25-82,0 0 0,0 0 0,0 0 0,0 0 1,0 0-1,0 0 0,1 0 0,-1 0 0,0 0 0,1 0 1,-1 0-1,0-1 0,1 1 0,0 0 0,-1 0 0,1 0 0,-1 0 1,1-1-1,0 1 0,0 0 0,-1-1 0,1 1 0,0 0 1,0-1-1,0 1 0,0-1 0,-1 0 0,1 1 0,0-1 0,0 1 1,0-1-1,2 0 0,3 1-663,0 0-1,0-1 1,0 0 0,10-1 0,-4 0-479,-5 0 577,0 0-1,-1 0 0,1-1 0,0 0 0,-1 0 1,1 0-1,-1-1 0,0 0 0,0 0 1,0-1-1,0 0 0,0 0 0,-1 0 1,8-8-1,5-7-331,-1 0 0,22-34 0,-37 50 1077,4-8-1267,0 0 11005,-3 19-5702,-2-4-4286,2 25 2531,-3-26-1354,0-28-984,-7-80-191,-4-118-193,10 221 333,1 0 0,0 0 0,0 0 0,0 1-1,1-1 1,-1 0 0,0 0 0,1 0-1,-1 0 1,1 0 0,-1 1 0,1-1 0,0 0-1,0 1 1,0-1 0,0 0 0,0 1-1,2-3 1,-2 3 5,1 1-1,0-1 1,-1 1-1,1-1 0,-1 1 1,1 0-1,0 0 1,-1-1-1,1 1 1,0 0-1,-1 0 1,1 1-1,0-1 0,-1 0 1,1 0-1,0 1 1,-1-1-1,1 1 1,-1 0-1,1-1 0,-1 1 1,2 1-1,8 4 13,-1 0-1,-1 0 1,1 1 0,-1 0-1,0 1 1,-1 0-1,0 0 1,12 17-1,53 83-61,-62-90 34,0 2-135,-11-19-186,0-5-636,1-8 883,0-1-1,5-22 0,-5 29 91,0 0 0,1 0 0,0 1 0,0 0 0,1-1 0,-1 1 1,1 0-1,0 0 0,5-5 0,-7 8 8,1 1-1,0 0 1,0-1-1,0 1 1,0 0-1,0 0 1,0 0-1,1 1 1,-1-1-1,0 0 1,0 1-1,0 0 1,1-1-1,2 1 1,38 1 455,-23-1-233,93 0 731,-112 0-960,0 0 0,-1 0 0,1 0 0,-1 0 0,1 0 0,0-1 0,-1 1 0,1 0 0,-1-1 0,1 1 0,-1 0 0,1-1 0,-1 1 0,1 0-1,-1-1 1,0 1 0,1-1 0,-1 1 0,1-1 0,-1 1 0,0-1 0,1 0 0,-1 1 0,0-1 0,0 0 0,1 0-5,-1 1 0,0 0 0,0-1 1,0 1-1,0 0 0,0-1 0,0 1 0,1 0 0,-1-1 0,0 1 0,0 0 1,0-1-1,0 1 0,0 0 0,-1-1 0,1 1 0,0-1 0,0 1 0,0 0 1,0-1-1,0 1 0,0 0 0,-1-1 0,1 1 0,0 0 0,0 0 0,0-1 1,-1 1-1,1 0 0,0-1 0,0 1 0,-1 0 0,1 0 0,0 0 0,-1-1 1,1 1-1,0 0 0,-1 0 0,1 0 0,-1 0 0,-1-1 20,0 0-1,0 1 0,0 0 1,0 0-1,0-1 1,0 1-1,0 0 0,0 1 1,0-1-1,0 0 1,0 0-1,0 1 0,0-1 1,0 1-1,0 0 1,0 0-1,1 0 0,-1 0 1,0 0-1,0 0 1,1 0-1,-1 0 0,1 1 1,-1-1-1,1 0 1,-3 3-1,2 1 100,-1 0 0,1 1 0,0-1 0,1 0 0,-1 1 0,1-1 0,0 1 0,0-1 1,0 9-1,-1 17 382,0 0 0,3 1 0,5 48 0,-5-73-467,1 0 0,0 1 1,1-1-1,0-1 0,0 1 0,0 0 0,1-1 0,-1 1 1,2-1-1,-1 0 0,1 0 0,0-1 0,0 0 1,0 1-1,1-2 0,10 8 0,-6-6-322,0 0 0,1-1 0,-1-1 0,1 0 1,0 0-1,0-1 0,0-1 0,0 1 0,1-2 0,12 1 0,102-1-9300,-79-1 1508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0:31.99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40 5857,'0'0'15948,"11"-20"-15396,26 10-328,1 3-216,-1 4-8,-3 3-8,-8 0-624,-8 3-833,-18 58-1111,0-1-2881,-26 1-4081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0:32.43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0 108 5921,'0'0'18140,"22"4"-17860,12-24-272,3-4-8,4-6-440,4 3-1344,-8 17-2593,-7 10-3457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0:33.01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5 1 880,'0'0'12412,"0"10"-10997,-3 42-438,2 1 0,2-1 0,15 95 0,-4-89-428,3 0 1,1-1 0,4 0 0,28 58-1,-42-104-483,0 0-1,1 0 1,9 10-1,-13-17-57,0-1 1,1 1-1,-1-1 0,1 0 0,0 0 1,0 0-1,0-1 0,0 1 1,0-1-1,0 0 0,8 2 1,-10-3-11,-1-1 0,1 0 1,-1 1-1,0-1 1,1 0-1,-1 0 1,1 0-1,-1 0 0,0 0 1,1 0-1,-1-1 1,1 1-1,-1 0 1,0-1-1,1 1 0,-1-1 1,0 0-1,1 1 1,-1-1-1,0 0 1,0 0-1,0 0 0,0 1 1,0-1-1,0 0 1,0-1-1,0 1 1,0 0-1,0 0 0,0 0 1,0-2-1,2-4-22,0 0-1,0 1 1,-1-1-1,3-13 1,-5 17 13,33-215-585,-24 138 510,23-95-1,-31 171 100,6-18-31,-7 22 23,0-1-1,0 1 1,1 0-1,-1-1 1,0 1-1,0 0 1,0-1-1,1 1 1,-1 0-1,0-1 1,0 1-1,1 0 1,-1 0-1,0-1 1,0 1-1,1 0 1,-1 0-1,0-1 1,1 1-1,-1 0 1,1 0-1,-1 0 1,0 0-1,1 0 1,-1 0-1,0-1 1,1 1-1,-1 0 1,1 0-1,-1 0 1,0 0-1,1 0 1,-1 0-1,1 0 1,-1 1-1,0-1 1,1 0-1,-1 0 1,0 0-1,1 0 1,-1 0-1,0 1 1,1-1-1,-1 0 1,0 0-1,1 1 1,-1-1-1,0 0 1,1 1-1,1 1 32,-1 0 0,1 0 0,-1 0 0,0 1 0,0-1 0,0 1 0,0-1 0,0 1-1,0-1 1,-1 1 0,1-1 0,-1 1 0,0 0 0,0 2 0,3 11 106,3 23 92,25 133 857,62 200 0,-73-309-1067,60 158-219,-76-211-54,17 29-475,-20-37 446,0 0-1,0 0 0,1 0 1,0 0-1,-1 0 0,1 0 1,0-1-1,0 1 0,0-1 1,-1 0-1,2 1 0,-1-1 1,0 0-1,0 0 0,3 1 1,-4-2 73,-1 0 0,1 0 1,0 0-1,-1 0 0,1 0 0,0 0 1,-1 0-1,1 0 0,0 0 1,-1-1-1,1 1 0,0 0 1,-1 0-1,1-1 0,-1 1 1,1 0-1,-1-1 0,1 1 1,0 0-1,-1-1 0,1 1 0,-1-1 1,0 1-1,1-1 0,-1 1 1,1-1-1,-1 0 0,0 1 1,1-1-1,-1 1 0,0-1 1,0 0-1,0 1 0,1-1 0,-1 0 1,0 1-1,0-1 0,0 0 1,0 0-1,1-34-4716,-1 27 3579,0-29-838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0:33.49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1072,'0'0'15580,"0"28"-14300,0 95-257,-1-100-819,2 0 0,1 0 0,1 0 0,0 0 0,2 0 0,1-1 0,1 1 0,0-1 0,16 29 0,-23-51-203,19 36 192,-18-33-200,1-1 0,-1 0 0,1 0 0,0 0 0,0 0 0,0 0 0,0 0 0,0-1 0,0 1 0,1 0 0,-1-1 0,4 2 0,-6-3-3,1 0 1,-1 0-1,0 0 1,1 0-1,-1 0 1,1 0-1,-1-1 1,1 1-1,-1 0 1,1 0-1,-1 0 1,1 0-1,-1-1 1,0 1-1,1 0 1,-1 0-1,0-1 1,1 1-1,-1 0 1,0-1-1,1 1 1,-1 0-1,0-1 1,1 1-1,-1-1 1,0 1-1,0 0 1,0-1-1,1 1 1,-1-1-1,0 1 1,0-1-1,0 1 1,0-1-1,0 1 1,0 0-1,0-1 1,0 1-1,0-1 1,0 1-1,0-1 1,0 0-1,1-28-176,-2 23 129,1-324-1976,0 327 2051,2 3 48,16 0 216,0 1-1,-1 0 1,1 2-1,-1 0 1,22 6-1,-33-7-217,0 0-1,0 0 1,0 1 0,0 0-1,-1 0 1,1 0 0,-1 1-1,0 0 1,0 0-1,0 0 1,-1 1 0,1-1-1,-1 1 1,0 0 0,0 0-1,-1 1 1,0-1 0,4 9-1,9 29 220,-3 0-1,-1 1 1,7 62-1,6 137-53,-24-227-226,3 84-1082,-4-98 869,-1 0 0,1 1-1,-1-1 1,1 0 0,-1 1 0,0-1 0,0 0-1,0 1 1,0-1 0,0 0 0,0 0 0,-1 0-1,1 0 1,-1 0 0,0-1 0,1 1 0,-1 0-1,0-1 1,-3 3 0,-5 3-1322,0-1 0,-20 9 0,16-8-354,-38 19-6025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0:33.92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0 225 9058,'0'0'11440,"19"-13"-10412,126-85 383,-108 74-1153,-10 6-195,0 0-1,1 2 1,34-14-1,-57 29-228,0-1-1,-1 1 1,1 0 0,0 0-1,0 0 1,8 0 0,-13 1 98,1 0 0,-1 0 1,1 0-1,-1 0 0,0 0 1,1 0-1,-1 0 0,1 1 0,-1-1 1,0 0-1,1 0 0,-1 0 1,1 1-1,-1-1 0,0 0 0,1 0 1,-1 1-1,0-1 0,1 0 1,-1 1-1,0-1 0,0 0 0,1 1 1,-1-1-1,0 0 0,0 1 1,0-1-1,1 1 0,-1-1 0,0 1 1,2 16-798,-2-10 279,0 0 132,1 15-1581,0 0 1,-2 1-1,-6 37 0,-10 6-2164,-34 82 0,17-58 2827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0:34.29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68 10 1144,'0'0'14110,"0"-2"-12053,8-2-1559,17 2 349,0 0 0,0 2 1,37 4-1,-57-4-765,0 1 1,-1 0-1,1 0 1,-1 0-1,1 0 1,-1 0-1,1 1 1,-1 0-1,0 0 1,0 0-1,0 1 0,0-1 1,0 1-1,0 0 1,-1 0-1,1 0 1,-1 1-1,3 3 1,-2-2 1,-1 1 1,-1-1 0,1 1-1,-1 0 1,0-1-1,0 1 1,0 0 0,-1 0-1,0 0 1,0 0-1,0 0 1,-1 1 0,-1 9-1,0-9-61,0-1-1,-1 0 1,0 1-1,0-1 1,-1 0 0,1-1-1,-1 1 1,-1 0-1,1-1 1,-1 1 0,0-1-1,0 0 1,0-1-1,-1 1 1,0-1-1,0 1 1,-7 4 0,-12 7-33,-1 0 1,-38 18 0,40-23-248,-35 13 0,50-21-463,1-1-1,-1 0 1,0-1-1,0 0 0,-8 0 1,16-1 636,0 0 0,0 0 0,0 0 0,0 0 0,-1 0 0,1 0 0,0 0-1,0 0 1,0 0 0,0 0 0,0 0 0,0 0 0,0 0 0,0 0 0,-1 0 0,1 0 0,0 0 0,0 0 0,0 0 0,0 0 0,0 0 0,0 0 0,0-1 0,0 1 0,0 0 0,0 0 0,-1 0 0,1 0 0,0 0 0,0 0 0,0 0-1,0 0 1,0 0 0,0-1 0,0 1 0,0 0 0,0 0 0,0 0 0,0 0 0,0 0 0,0 0 0,0 0 0,0 0 0,0-1 0,0 1 0,0 0 0,0 0 0,0 0 0,0 0 0,0 0 0,0 0 0,0 0 0,0 0 0,0-1 0,1 1-1,-1-20-6364,0-6 555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0:34.67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7 3 1400,'0'0'9641,"-1"-3"-9354,1 3-250,0 0 0,0 1 1,0-1-1,0 0 0,0 0 1,0 0-1,0 0 0,-1 0 0,1 0 1,0 0-1,0 1 0,0-1 1,0 0-1,0 0 0,0 0 1,0 0-1,0 0 0,-1 0 0,1 0 1,0 0-1,0 0 0,0 0 1,0 0-1,0 0 0,0 0 1,0 0-1,-1 0 0,1 0 1,0 0-1,0 0 0,0 0 0,0 0 1,0 0-1,-1 0 0,1 0 1,0 0-1,0 0 0,0 0 1,0 0-1,0 0 0,0 0 0,0 0 1,-1 0-1,1 0 0,0 0 1,0 0-1,0-1 0,-1 29 174,5 38-1387,3-1-4116,28 115-1,-25-146 5226,15 33 0,-17-47 2271,-1 0 0,0 0 0,5 28-1,-8-12-2401,-4 2-4547,-4-13 1255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19:26.58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35 1373 496,'0'0'10792,"-2"7"-9671,-2 7-650,-11 31 2038,14-43-1891,-2-5 319,0-12-855,1 1 1,0-2 0,1 1-1,2-16 1,-2 0-43,0-426 96,2 243-132,22-166-2,-6 152 8,-16 193 1,-1 35 7,1-1 0,0 1 0,-1 0 0,1 0 0,-1 0 0,1 0 0,0 0 0,-1 0 0,1 0 0,-1 0 0,1 0 0,0 0-1,-1 0 1,1 0 0,-1 0 0,1 0 0,0 0 0,-1 0 0,1 1 0,-1-1 0,1 0 0,-1 1 0,1-1 0,-1 0 0,1 1 0,-1-1 0,1 0 0,0 1 0,12 13 200,-1 0-1,0 1 1,12 20-1,4 5-64,258 368 397,-203-275-482,79 170 0,-115-191 24,-42-97-26,-1 1-1,0-1 1,-1 1 0,-1 1 0,1 23-1,-3-39-45,0 0 0,0 0-1,0 0 1,-1 1-1,1-1 1,0 0 0,-1 0-1,1 0 1,-1 0 0,1 0-1,-1 0 1,1 0-1,-1 0 1,0 0 0,1 0-1,-1 0 1,0 0 0,0-1-1,0 1 1,0 0-1,0 0 1,0-1 0,0 1-1,0-1 1,0 1-1,0-1 1,-2 1 0,-35 7 335,26-7-275,-63 6 128,-116-6 0,95-2-99,79 0-133,0 0-1,-1-1 1,1-1-1,0-1 1,0-1 0,-29-11-1,17 9-1505,10 6-4851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0:35.51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22 322 760,'0'0'2943,"13"-10"-2769,37-33-103,-34 34 324,-15 9-391,-1 0-1,0 0 1,0 0-1,1 0 1,-1 0 0,0 0-1,1 0 1,-1 1-1,0-1 1,0 0-1,1 0 1,-1 0 0,0 0-1,0 0 1,1 0-1,-1 1 1,0-1-1,0 0 1,0 0 0,1 0-1,-1 0 1,0 1-1,0-1 1,0 0 0,1 0-1,-1 1 1,0-1-1,0 0 1,0 0-1,0 1 1,0 20 225,0-19-22,0-1 115,-6-8-162,-1-3-210,0-1 1,0 0-1,1 0 0,0-1 1,-4-14-1,-19-68 521,3 8 2730,23 71-695,4 16-2305,0-1 1,-1 0 0,1 1 0,0-1-1,0 0 1,0 1 0,-1-1 0,1 1-1,0 0 1,-1-1 0,1 1 0,0-1-1,-1 1 1,1 0 0,-1 0 0,1-1-1,0 3 1,24 26 545,-2 1 0,-1 2 0,-1 0-1,-2 1 1,27 65 0,-31-62-422,-10-25-218,1 2-1,-2-1 0,1 1 1,-2-1-1,0 1 0,2 19 1,-6-43-254,0 1 0,-1-1 0,-6-20 0,-1-4-49,1-13-37,2 1 1,0-92 0,6 134 231,0 0 0,0 1-1,1-1 1,0 0 0,-1 0-1,1 0 1,4-7-1,-4 10 7,0 0 0,0 0 0,0 0 0,0 0 0,1 1 0,-1-1 0,1 0 0,-1 1 0,1 0 0,0-1 0,0 1 0,-1 0 0,1 0-1,0 0 1,0 0 0,0 0 0,0 0 0,5-1 0,0 0 71,1 0 1,0 1-1,0 0 1,0 0-1,1 0 0,-1 1 1,0 0-1,0 1 0,0 0 1,0 0-1,0 1 0,0 0 1,0 0-1,-1 1 1,1 0-1,-1 1 0,1-1 1,12 10-1,-6-1 90,-1 0 0,-1 1 0,0 0 0,-1 1 0,-1 0 0,0 1 0,-1 0 0,0 0 0,7 20 0,-5-7 132,-1 1 0,-1 0 0,-1 0 0,5 47 0,-10-54-423,-3-41-548,-2-18 267,3 9-56,6-43 1,-6 60 373,1 0-1,1 0 1,0 0-1,1 0 1,0 1 0,9-18-1,-11 26 84,-1 0 1,1 0-1,0 0 0,0 0 0,0 0 0,0 1 0,0-1 1,0 1-1,0 0 0,1-1 0,-1 1 0,0 0 1,1 0-1,-1 0 0,1 1 0,-1-1 0,1 1 0,-1-1 1,6 1-1,-4 0 14,0 0 0,1 0 0,-1 0 0,0 1 0,1 0 0,-1 0 0,0 0 0,0 0 0,0 1 0,0-1 0,6 4 0,1 3 17,0 1-1,0 0 1,-1 0 0,0 1-1,-1 1 1,0-1 0,-1 1 0,13 22-1,49 109-525,-44-86-685,3 10-2493,-5-5-1515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0:35.93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64 137 1688,'0'0'14169,"0"-22"-13033,3-68-237,-3 89-871,0 0 0,0 0 0,0-1 0,1 1 0,-1 0 0,0 0 0,0 0 0,1 0 0,-1 0 0,1 0 0,-1 0 0,1 0 0,0 0 0,-1 0 0,1 0 0,0 0 0,-1 0 0,1 0 0,0 0 0,1-1 0,-1 2 10,1 0 1,-1 0-1,0-1 1,0 1-1,0 0 0,0 0 1,0 0-1,1 0 1,-1 0-1,0 0 1,0 0-1,2 1 0,4 0 162,3-1-43,-5-1-34,0 1-1,1 1 1,-1-1-1,0 1 0,8 1 1,-11-1-97,0 0 1,0 0 0,-1 0 0,1 0 0,0 0 0,-1 0-1,1 0 1,0 0 0,-1 1 0,0-1 0,1 1 0,-1-1 0,0 1-1,0 0 1,0-1 0,0 1 0,2 4 0,1 3 24,-1 0 1,0 0-1,-1 1 1,0 0-1,0-1 0,-1 14 1,-1 63-65,-2-38-114,2-21-105,-1-15 174,1 0 0,0 0 0,3 13 0,-3-21 55,1-1 0,0 0 0,0 0 0,0 1 0,0-1 0,1 0 0,-1 0 0,1 0 0,0 0 0,0-1 0,0 1 0,0 0 0,0-1 0,1 1 0,3 2 0,80 49-4,-54-35 220,-20-13-211,-9-3 919,-11-2-148,-1 1-780,-113 23-1156,-33 5-5404,91-22 302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0:36.37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64 34 4889,'0'0'13363,"-49"-34"-12699,42 58-344,-1 6-248,8 0-72,0 0-512,0 21-1824,0-11-2401,0 4-3641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0:36.79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44 1144,'0'0'12667,"20"-7"-11617,2-2-787,-10 4-116,0 1-1,0-1 0,1 2 0,0 0 1,-1 0-1,1 1 0,0 1 1,16 0-1,-6 0 248,35 3 541,-53-2-834,0 1 0,0 0 0,0 0 0,0 0 0,0 1 0,-1-1 0,1 1 0,-1 1 0,5 2 0,-7-5-79,-1 1 0,0-1 1,0 1-1,0 0 0,0 0 0,0-1 0,0 1 1,0 0-1,-1 0 0,1 0 0,0 0 1,0 0-1,-1 0 0,1 0 0,0 0 0,-1 1 1,1-1-1,-1 0 0,0 0 0,1 0 0,-1 0 1,0 1-1,0-1 0,0 0 0,0 0 0,0 1 1,0-1-1,0 0 0,0 0 0,0 1 1,0-1-1,-1 0 0,0 2 0,0-1-12,-1 1 0,0 0-1,1-1 1,-1 1 0,0-1 0,-1 0-1,1 0 1,0 1 0,-1-1 0,1-1-1,-4 3 1,-9 6-25,0 0 1,1 0-1,0 1 0,-20 22 0,29-28 66,1 1 0,-1 0-1,1 0 1,0 0 0,0 1 0,1-1-1,0 1 1,0 0 0,1 0-1,-1 0 1,2 0 0,-1 0 0,-1 13-1,3-14 19,-1 6 53,0 1 1,1 0-1,1 0 0,0 0 1,4 16-1,-4-25-131,0 0 1,1 0-1,-1-1 1,1 1-1,0-1 1,0 1-1,0-1 1,1 0-1,-1 1 1,1-1-1,0-1 0,0 1 1,0 0-1,0-1 1,0 1-1,1-1 1,-1 0-1,1 0 1,-1-1-1,1 1 1,5 1-1,-1 0-680,0-1 1,0 0-1,0 0 1,1-1-1,-1 0 0,0-1 1,1 1-1,-1-2 0,1 1 1,-1-1-1,1 0 0,-1-1 1,0 0-1,0-1 0,0 1 1,0-1-1,0-1 0,0 0 1,-1 0-1,9-6 0,1-5-790,-1-1 0,24-31-1,-13 10 445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0:37.21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52 335 1240,'0'0'12719,"3"22"-10973,6 66-378,-8-84-1260,-1 0-1,0 0 1,0 0 0,-1 0 0,1 0-1,-2 4 1,2-7-90,0 0 0,0-1-1,0 1 1,-1 0 0,1-1-1,0 1 1,0-1 0,-1 1 0,1-1-1,-1 1 1,1 0 0,0-1 0,-1 1-1,1-1 1,-1 0 0,1 1 0,-1-1-1,1 1 1,-1-1 0,0 0 0,0 1-1,0-1-38,-1 0 1,1 0-1,0-1 0,0 1 0,0 0 0,0-1 0,0 1 0,0-1 0,0 1 0,0-1 0,0 0 0,0 1 1,0-1-1,0 0 0,0 0 0,1 0 0,-1 1 0,0-1 0,1 0 0,-1 0 0,0 0 0,1 0 0,-1 0 0,1 0 1,-1 0-1,1-1 0,-1-1 0,-5-15-394,1-1 0,0 0 1,1 0-1,-1-31 0,1-83-993,4 117 1353,0 10 49,0 0 0,0 0 0,1 0 0,0 0 0,0 0 0,3-9 0,-3 13 5,0 0 0,-1 1 0,1-1 0,0 1 0,0-1 0,0 1 0,1-1 1,-1 1-1,0-1 0,0 1 0,1 0 0,-1 0 0,1 0 0,-1 0 0,1 0 1,-1 0-1,1 0 0,0 0 0,-1 1 0,1-1 0,0 1 0,0-1 0,0 1 0,-1 0 1,4-1-1,3 0 7,1 1 1,-1 0 0,1 0-1,-1 0 1,1 1 0,-1 1 0,13 2-1,-16-2 28,-1 0-1,1 1 1,-1-1-1,1 1 1,-1 0-1,0 0 1,0 0-1,0 1 1,0-1-1,-1 1 1,1 0-1,-1 0 1,5 7-1,48 89 1904,-55-99-1909,-1 0 0,1 1 0,-1-1 1,1 0-1,0 0 0,-1 0 0,1 0 0,0 0 1,0 0-1,0 0 0,0 0 0,0 0 0,0-1 1,0 1-1,0 0 0,0-1 0,0 1 0,0-1 0,0 1 1,1-1-1,-1 1 0,0-1 0,0 0 0,1 1 1,-1-1-1,0 0 0,0 0 0,1 0 0,-1 0 1,0 0-1,1 0 0,-1-1 0,0 1 0,0 0 1,0-1-1,1 1 0,-1-1 0,0 1 0,0-1 0,0 1 1,0-1-1,0 0 0,0 1 0,0-1 0,0 0 1,1-1-1,7-6 34,0 0 1,-1-1-1,-1 1 0,8-12 1,-9 13-66,8-10 26,-1 0 0,-1-1 0,-1 0 0,0 0 0,-2-1 0,0-1 0,-1 0 0,-1 0 0,7-29 0,-15 45 720,-1 7-431,-6 14 172,2 3 2,2-1-1,0 1 1,-2 37-1,4 65 869,2-82-966,-1-8-128,3 0-1,0 0 1,8 35 0,-8-59-286,-1 0 1,2 0-1,-1 0 1,1 0-1,0 0 1,1 0-1,0-1 1,0 0-1,0 0 1,1 0-1,0 0 1,1-1-1,-1 0 1,1 0-1,0 0 1,1-1-1,10 8 1,-12-11-272,1 0 0,-1 0 0,0 0 0,0 0 0,1-1 0,-1 0 0,1 0 0,-1 0 1,1-1-1,-1 0 0,1 0 0,0 0 0,-1-1 0,1 0 0,-1 0 0,1 0 0,-1 0 0,0-1 0,6-3 1,9-4-2246,-1-1 0,-1-1 0,28-21 1,-25 17-874,3-5 219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0:37.58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11 1480,'0'0'18780,"41"-10"-18780,-15 10-120,4 0-392,0 0-496,-1 0-456,-2 3-529,-9 21-591,-14 36-201,-4 1-3784,0-4 3856</inkml:trace>
  <inkml:trace contextRef="#ctx0" brushRef="#br0" timeOffset="1">135 528 4889,'0'0'10826,"41"91"-11474,-4-98-1160,-3-10-1033,-4 10-4136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0:37.97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146 1 5033,'0'0'13690,"-25"20"-12539,-72 67-406,95-85-720,0 0 0,0 1 0,0-1-1,0 1 1,0 0 0,0-1 0,0 1 0,1 0 0,-1 0 0,1 0-1,0 0 1,0 0 0,0 1 0,0 2 0,1-5-16,0 1 0,0-1-1,1 0 1,-1 1 0,0-1 0,0 0 0,1 0 0,-1 1 0,1-1 0,-1 0-1,1 0 1,0 0 0,-1 0 0,1 0 0,0 1 0,0-2 0,0 1 0,0 0-1,0 0 1,0 0 0,0 0 0,2 1 0,1 0-18,0 0 0,0-1 0,1 1 0,-1-1 0,1 0 0,-1 0 0,1 0 0,-1 0 0,1-1 0,-1 0 0,1 0 0,0 0 0,4-1 0,-4-1-32,0 0-1,0 0 1,-1-1 0,1 1-1,-1-1 1,1 0 0,-1 0-1,0-1 1,0 1 0,0-1-1,-1 0 1,1 0 0,-1 0-1,6-9 1,-4 6 1,1-1 1,0 1-1,11-10 0,-14 15 41,0 0-1,-1 0 1,1 0 0,0 1-1,0-1 1,0 1 0,0 0-1,0 0 1,0 0-1,0 0 1,1 0 0,-1 1-1,0 0 1,5-1-1,-6 1 13,0 0 0,-1 1 0,1-1 0,0 0 0,0 1 0,0-1 0,0 1 0,0 0 0,0-1 0,-1 1 0,1 0 0,0 0 0,-1 0 0,1 0 0,-1 1 0,1-1 0,-1 0 0,1 1 0,-1-1 0,0 1 0,0-1 0,0 1 0,2 2 0,1 4 91,-1-1 0,0 1 0,-1 0-1,3 10 1,-3-9-17,11 53 697,-3 1 0,-3 0 0,-2 86 0,-4-79-557,3 1 1,18 91-1,-19-147-422,1 0 0,1 0 1,0 0-1,9 17 0,-11-25-320,1 0 1,1-1-1,-1 0 0,1 0 0,0 0 1,7 6-1,13 9-5541,-8-4-2290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0:38.43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9322,'0'0'9022,"0"29"-7692,-1 14-940,3 131 844,2-127-855,2-1 0,3 1 0,1-1 1,2-1-1,20 49 0,-30-89-383,-2-3-11,1 1 0,0 0-1,0-1 1,0 1 0,0 0-1,1-1 1,-1 1 0,1-1 0,-1 0-1,1 1 1,0-1 0,3 3-1,-4-10-453,-1-228-1602,0 232 2079,0 1 1,0-1-1,0 0 0,1 1 1,-1-1-1,0 1 1,0-1-1,1 1 1,-1-1-1,0 1 0,0-1 1,1 1-1,-1-1 1,1 1-1,-1-1 0,0 1 1,1 0-1,-1-1 1,1 1-1,-1 0 1,1-1-1,-1 1 0,1 0 1,-1 0-1,1-1 1,0 1-1,-1 0 0,1 0 1,-1 0-1,1 0 1,0 0-1,-1 0 1,1 0-1,-1 0 0,1 0 1,-1 0-1,1 0 1,0 0-1,-1 0 0,1 0 1,-1 1-1,2-1 1,0 1 45,1-1 1,0 1-1,-1 0 1,1 0-1,-1 0 1,1 0-1,-1 0 1,1 1-1,2 1 1,12 16 205,0 0 0,-1 2 0,-2-1 0,19 35 0,2 5-153,-3 3 0,-2 0 1,-4 2-1,30 108 0,-51-144-116,0 0-1,-2 0 1,-1 35 0,-2-63-15,1-1-1,-1 1 1,0 0 0,-1 0 0,1 0 0,0-1 0,0 1 0,0 0 0,0 0-1,-1 0 1,1-1 0,0 1 0,-1 0 0,1-1 0,0 1 0,-1 0 0,1-1-1,-1 1 1,1 0 0,-1-1 0,1 1 0,-1-1 0,0 1 0,1-1 0,-1 1 0,0-1-1,1 1 1,-1-1 0,-1 1 0,-26 1-1105,19-2 777,-90 0-6940,57 0-634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0:38.88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5 1 488,'0'0'20228,"-4"194"-18947,15-103-425,-3 10-368,-5 10-128,-3 6-200,0-6-160,0-4 0,-3-9-792,-9-18-1008,12-13-945,0-23-2232,0-20-312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0:39.30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1 253 832,'0'0'9618,"9"-32"-8036,33-102-44,-40 127-1328,0 1 0,1-1 1,0 0-1,0 1 1,1-1-1,-1 1 1,2 0-1,-1 0 1,7-7-1,-8 11-59,-1 1 0,1-1 0,-1 0 1,1 1-1,0 0 0,0 0 0,0-1 0,0 2 0,0-1 0,0 0 0,0 1 0,0-1 1,0 1-1,0 0 0,5 0 0,-5 1-51,1-1 0,-1 1-1,0-1 1,1 1 0,-1 0 0,0 0 0,0 1-1,1-1 1,-1 1 0,0 0 0,0-1 0,-1 1 0,1 0-1,0 1 1,-1-1 0,1 0 0,-1 1 0,0 0 0,0-1-1,0 1 1,0 0 0,0 0 0,0 0 0,1 5-1,4 9 234,0 0 0,-2 1-1,6 24 1,-10-38-244,10 52 1092,8 113 1,-15 59 139,-4-216-1317,1-7-14,-1 1 0,0 0 0,0-1 0,0 1 0,-1 0 0,0 0 0,0-1 0,0 1 0,-1-1 0,0 1 0,0-1 0,0 0 0,-6 9 0,-3-3-624,0 0 0,-1-1-1,-1 0 1,0-1 0,-26 14 0,-22 8-4336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19:27.54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142 31 1824,'0'0'10249,"-23"18"-9370,-6 4-624,-35 36 0,62-56-230,-1 1 1,1-1-1,0 1 1,0 0 0,0 0-1,0 0 1,0 0 0,1 1-1,-1-1 1,1 0 0,0 1-1,0-1 1,0 1-1,1-1 1,-1 1 0,1-1-1,0 5 1,3 320 2684,1-275-2360,3-1-1,2 0 1,3 0 0,20 59-1,-27-99-318,0 1 0,0-1 0,2 0 0,-1 0 0,1-1 0,13 16-1,-17-24-27,0 0-1,-1 0 1,1 0-1,0 0 1,1-1-1,-1 1 1,0-1-1,1 0 1,-1 0-1,1 0 1,0 0 0,0-1-1,0 1 1,0-1-1,0 0 1,0 0-1,0-1 1,0 1-1,0-1 1,0 0-1,0 0 1,0 0-1,0 0 1,0-1-1,5-1 1,-7 1-3,1 1 1,-1-1 0,0-1 0,0 1-1,1 0 1,-1-1 0,0 1 0,0-1-1,0 1 1,0-1 0,-1 0 0,1 0-1,0 0 1,-1 0 0,2-3 0,16-37 11,-8 8 0,-2-1 0,8-60 0,-2-78-90,-10 115 66,10-354 224,-16 534 163,4 181 211,-1-278-508,0 1 0,2-1 0,14 47 0,-15-62-55,0 0 0,1-1 1,0 1-1,1-1 0,0 0 0,1 0 0,-1-1 0,2 0 0,-1 0 1,1 0-1,0 0 0,11 7 0,-15-12-20,0-1 1,0 0-1,0 0 0,0-1 0,0 1 1,0 0-1,1-1 0,-1 0 0,1 0 1,-1 0-1,1 0 0,-1-1 0,1 1 1,-1-1-1,1 0 0,-1 0 0,1 0 1,-1 0-1,1-1 0,-1 0 1,1 1-1,-1-1 0,5-2 0,-3 0 8,0 0-1,0 0 0,-1 0 0,1-1 0,-1 0 1,0 0-1,0 0 0,0 0 0,0-1 1,-1 0-1,0 1 0,0-1 0,4-8 0,9-24 17,-1 0 0,-1-2 0,8-42 0,19-125 45,-25 118-73,27-162 10,-42 322-1638,-7 21-1186,-10 7-2039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0:52.12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72 94 1920,'0'0'7045,"-5"-5"-5768,-15-16-43,19 21-1155,1-1 0,0 1 0,-1 0 0,1-1 1,-1 1-1,1-1 0,-1 1 0,1-1 0,-1 1 1,1 0-1,-1 0 0,1-1 0,-1 1 0,0 0 0,1 0 1,-1-1-1,1 1 0,-1 0 0,0 0 0,1 0 0,-1 0 1,1 0-1,-1 0 0,0 0 0,1 0 0,-1 0 1,0 0-1,1 1 0,-1-1 0,1 0 0,-1 0 0,1 0 1,-1 1-1,0-1 0,1 0 0,-1 1 0,1-1 0,-1 0 1,1 1-1,0-1 0,-1 1 0,1-1 0,-1 1 1,0 0-1,-8 23 1079,9-22-1098,-5 21 208,1 0 0,2 0-1,0 1 1,3 34 0,-1-21-71,0-12-97,1 0 1,0 0-1,2 0 0,1-1 0,1 1 0,16 45 1,-7-37 8,1-1 0,29 47 0,-35-66-87,1 0 0,-1 0 0,2-1 0,0-1 1,0 0-1,1 0 0,0-1 0,16 10 0,-21-17-25,0 1 0,0-1 0,1 0 0,-1 0 0,1-1 0,-1 0 0,1 0 0,0-1 0,0 0 0,0 0 0,0-1-1,11-1 1,-16 1 6,-1-1 0,1 0-1,-1 1 1,0-1 0,1 0-1,-1 0 1,0 0 0,0-1-1,1 1 1,-1-1 0,0 1-1,0-1 1,0 0 0,-1 1-1,1-1 1,0 0 0,-1 0-1,1 0 1,-1 0 0,0-1-1,0 1 1,2-5 0,1-4 26,0 0 1,-1-1-1,3-18 1,-5 28-27,4-43 36,-2-1 0,-2-53 0,-2 50-21,1-6 22,-12-79 0,7 105-25,0 1 0,-3-1 0,0 1 0,-17-36-1,23 58 26,-1 0-1,0 1 0,-1-1 0,0 1 0,0 0 0,0 0 1,0 0-1,-1 0 0,1 1 0,-8-5 0,10 7 25,0 1 1,0 0-1,-1-1 0,1 1 0,0 0 0,-1 0 1,1 1-1,-1-1 0,1 0 0,-1 1 0,1 0 1,-1-1-1,1 1 0,-1 0 0,0 0 0,1 1 1,-1-1-1,1 0 0,-1 1 0,1 0 0,-1-1 1,1 1-1,-1 0 0,1 0 0,0 0 0,0 1 1,-1-1-1,-3 4 0,1-1-23,1 1 1,-1 0-1,1 1 0,0-1 1,0 1-1,0 0 0,1 0 1,0 0-1,-2 6 0,-4 11 30,-7 29 0,11-26-647,1 0 0,1-1-1,2 1 1,2 40 0,5-15-2867,10-6-2236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0:52.52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4785,'0'0'11675,"8"205"-9739,-8-108-496,0 7-880,-4-10-376,4-10-184,0-24-224,0-29-1568,11-18-2441,-3-13-1792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0:52.93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61 0 1800,'0'0'15368,"-10"20"-14449,10-19-911,-8 15 101,0-1 1,2 2-1,0-1 0,0 1 1,2-1-1,0 1 0,1 1 0,-2 32 1,5-6 168,1 0 0,3 0 0,1-1-1,19 75 1,31 41 305,-47-141-543,0-1 0,2 0 0,-1-1 0,2 0 0,0 0 0,22 22 0,-30-34-48,1 0-1,0-1 1,-1 1-1,1-1 1,1 0-1,-1 0 1,0 0-1,1-1 1,-1 0 0,1 0-1,0 0 1,0 0-1,0-1 1,0 1-1,0-1 1,0 0-1,0-1 1,0 0-1,11 0 1,-14 0 2,-1-1 1,1 1 0,0-1-1,0 1 1,0-1-1,0 0 1,0 0-1,-1 0 1,1 0 0,0 0-1,-1 0 1,1 0-1,-1-1 1,0 1-1,1-1 1,-1 1 0,0-1-1,0 1 1,0-1-1,0 0 1,0 1-1,0-1 1,0 0 0,0 0-1,-1 0 1,1-3-1,2-5 11,-1-1-1,-1 0 1,0-19-1,-1 21-9,2-27 10,0 2 28,-2-1 0,-6-55 1,4 83-27,1-1 0,-1 0 0,-1 1 0,0-1 0,0 1 0,-8-14 0,10 19 13,0 0 0,0 0-1,-1 0 1,1 1 0,0-1 0,-1 0-1,0 1 1,1-1 0,-1 1 0,0-1 0,0 1-1,0 0 1,0 0 0,0 0 0,0 0-1,0 0 1,0 0 0,0 0 0,0 1-1,0-1 1,-1 1 0,1 0 0,0 0 0,0-1-1,-1 2 1,1-1 0,0 0 0,-4 1-1,3 0 27,1 0 0,0 0-1,-1 0 1,1 0 0,0 0-1,0 0 1,0 1 0,0-1-1,0 1 1,0 0-1,1 0 1,-1-1 0,1 1-1,-3 4 1,-15 33 263,9-9-393,1 0 1,2 1-1,1 0 0,1 0 1,2 1-1,1 46 0,2-75 4,2 31-1462,-1-33 1260,-1 1-1,1 0 1,0 0 0,-1-1 0,1 1 0,0 0-1,0-1 1,0 1 0,0-1 0,0 1-1,0-1 1,1 0 0,-1 1 0,3 1-1,18 9-5470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0:53.32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68 5577,'0'0'14779,"176"-34"-14483,-128 24-136,-7 0-80,-7 0-72,-8 7-8,-15 3-88,-30 0-4633,-18 26-2520</inkml:trace>
  <inkml:trace contextRef="#ctx0" brushRef="#br0" timeOffset="1">97 370 6209,'0'0'17900,"108"91"-17684,-74-91-216,3 0 0,12-4-416,-12-19-2056,-7-1-4050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0:54.15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16,'0'0'13939,"8"13"-12600,-7-12-1319,13 21 505,0 0-1,-1 0 0,14 38 1,2 31 776,-4 1 0,-4 1 0,16 187 0,-36-266-1248,-2-38-67,-2 0 1,-9-43-1,-1-6 0,7-9-217,4-111 1,3 178 201,0-1 1,0 1 0,2-1-1,0 1 1,1 0 0,0 0 0,1 1-1,12-24 1,-15 33 30,0 1 0,1 0 0,0 0-1,0 0 1,0 0 0,0 0 0,1 0 0,-1 1 0,1 0 0,0 0 0,0 0 0,0 0 0,0 0-1,0 1 1,1 0 0,-1 0 0,1 0 0,0 0 0,0 1 0,-1 0 0,1 0 0,0 0-1,0 0 1,0 1 0,0 0 0,0 0 0,0 0 0,0 1 0,0 0 0,8 2 0,-9-2 17,1 1 0,-1 0 1,0 0-1,0 0 0,0 0 1,0 1-1,0-1 0,-1 1 1,1 0-1,-1 0 0,1 1 1,-1-1-1,0 1 0,4 6 1,2 5 140,-1 0-1,11 26 1,-7-11 181,-2 0 0,11 53 0,2 66 566,-2-11-404,-20-128-480,-1-8-22,0 0 0,1-1 1,-1 1-1,0 0 0,1-1 0,-1 1 0,1 0 0,-1-1 0,1 1 0,0 0 0,-1-1 0,1 1 1,0-1-1,2 2 0,-2-4-23,0 0 0,0-1 0,-1 1 1,1-1-1,0 1 0,0 0 0,-1-1 1,1 0-1,-1 1 0,0-1 0,1 1 1,-1-1-1,0 0 0,0 1 0,0-2 1,10-78-56,-3 17 20,2 1 1,32-108-1,-38 163 54,-1 1 0,1-1 0,1 1 1,0 0-1,0 0 0,0 0 0,6-6 0,-8 10 1,1 1 0,-1 0 0,0 0 0,1 0 0,-1 1 0,1-1 0,-1 1 0,1-1 0,0 1 1,-1 0-1,1 0 0,0 0 0,0 0 0,0 0 0,0 1 0,0 0 0,0-1 0,0 1 0,0 0 0,6 1 0,-6 0 12,0-1 0,0 1 0,0 0 0,0 1 0,0-1 0,0 0 0,0 1 0,-1-1 0,1 1 0,-1 0 1,1 0-1,-1 0 0,0 0 0,1 1 0,-1-1 0,0 0 0,-1 1 0,1 0 0,2 3 0,3 7 33,-1 1 1,10 26-1,-12-27-11,16 52 148,19 115 1,-4-18-180,-34-155-15,0-1-84,1 0-1,0 1 0,0-1 0,0 0 1,0 0-1,1 0 0,0 0 0,0-1 1,6 8-1,-9-13-17,1 1 1,-1 0-1,1-1 0,-1 1 1,1-1-1,-1 1 0,1-1 1,0 1-1,-1-1 0,1 0 1,0 1-1,-1-1 1,1 0-1,0 1 0,-1-1 1,1 0-1,0 0 0,0 0 1,-1 1-1,1-1 0,0 0 1,0 0-1,-1 0 1,1 0-1,0 0 0,-1-1 1,1 1-1,0 0 0,0 0 1,-1 0-1,1-1 0,0 1 1,-1 0-1,1-1 0,0 1 1,-1 0-1,1-1 1,0 1-1,-1-1 0,1 1 1,-1-1-1,1 1 0,-1-1 1,1 0-1,-1 1 0,0-1 1,1 0-1,-1 1 1,1-2-1,1-4-884,1 1-1,-1 0 1,0-1 0,2-10-1,4-29-4397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0:54.60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1528,'0'0'15452,"25"30"-13632,79 104-546,-97-122-1105,0 1-1,0-1 1,-1 1 0,-1 0 0,6 17 0,-10-25-106,9 25 291,32 93 819,-36-107-1028,1-1-1,1 0 0,0 0 0,1 0 0,15 17 0,-23-30-139,1 0-1,-1 0 1,1-1-1,-1 1 1,1 0-1,0-1 1,0 0-1,0 1 1,0-1-1,0 0 1,0 0-1,0 0 1,0 0-1,0 0 1,0 0-1,0-1 1,1 1-1,-1-1 0,0 0 1,1 1-1,-1-1 1,0 0-1,1 0 1,2-1-1,-3 0-7,1 0-1,-1 0 0,0-1 0,0 1 0,1 0 0,-1-1 0,0 0 0,0 0 1,-1 1-1,1-1 0,0 0 0,-1 0 0,1-1 0,-1 1 0,1 0 0,-1 0 1,0-1-1,0 1 0,0-1 0,1-3 0,16-63-274,-2-1 0,-4-1 0,5-98 0,-16 165-161,-1-7-124,0 11 502,-1-1 0,1 1 0,0 0 0,0 0 0,-1 0 0,1 0 0,0 0 0,0 0 0,-1 0 0,1 0 0,0 0 0,0 0 0,-1 0 0,1 0 0,0 0 0,0 0 0,-1 0 0,1 0 0,0 0 0,0 0 0,-1 0 0,1 0 0,0 0 0,0 1 0,0-1 0,-1 0 0,1 0 0,0 0 0,0 0 1,0 0-1,-1 1 0,1-1 0,0 0 0,0 0 0,0 0 0,0 1 0,0-1 0,-1 0 0,1 0 0,0 1 0,0-1 0,0 0 0,0 0 0,0 1 0,-29 34-3516,-8 18-3247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0:54.98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198 78 1304,'0'0'1849,"-30"0"-676,-138-3 7681,182 3-6773,294-2 3821,150-20-2908,-373 14-2777,634-34-86,-746 45-1980,-43 10-2550,-71 24 1,23 4-2187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0:56.92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0 141 264,'0'0'15493,"4"-12"-15289,23-102 96,-27 114-262,0-1 0,1 0 1,-1 0-1,0 0 1,1 1-1,-1-1 0,1 0 1,-1 0-1,1 1 0,-1-1 1,1 0-1,-1 1 0,1-1 1,-1 1-1,1-1 0,0 1 1,0-1-1,-1 1 0,1-1 1,0 1-1,0-1 0,-1 1 1,3-1-1,-3 2 23,1-1 1,0 0-1,0 0 0,0 0 1,0 0-1,-1 1 0,1-1 0,0 0 1,0 1-1,-1-1 0,1 0 1,0 1-1,0-1 0,-1 1 1,1-1-1,-1 1 0,1 0 0,0-1 1,-1 1-1,1-1 0,-1 1 1,1 0-1,-1 0 0,0-1 1,1 1-1,-1 0 0,0 0 0,1 1 1,7 20 368,-1 1 0,-1 0 0,5 35 0,4 79-190,-10-74-188,2 77-714,-6-47-3760,-1-64 1591,0 22-4248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0:55.87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8 2144,'0'0'9604,"4"-2"-7604,-4 1-1952,0 1-1,1-1 0,-1 1 0,0-1 1,1 1-1,-1 0 0,1-1 1,-1 1-1,1 0 0,-1 0 0,1-1 1,-1 1-1,1 0 0,0 0 1,-1 0-1,1-1 0,-1 1 0,1 0 1,-1 0-1,1 0 0,0 0 1,-1 0-1,1 0 0,-1 0 1,1 0-1,-1 1 0,1-1 0,0 0 1,-1 0-1,1 0 0,-1 1 1,1-1-1,-1 0 0,1 0 0,-1 1 1,1-1-1,-1 1 0,0-1 1,1 0-1,-1 1 0,1-1 0,-1 1 1,2 3 152,0 1-1,0-1 1,0 1 0,-1-1 0,2 6 0,1 8 96,12 45 833,-4 1-1,5 81 1,-11-88-674,-5-46-387,-3-82-534,1 32 297,1 0 0,6-47-1,-6 80 151,2 0-1,-1 0 1,1 0-1,0 0 0,0 1 1,0-1-1,1 0 1,0 1-1,0 0 1,1 0-1,5-7 0,-6 9 22,0 0-1,0 0 1,0 0-1,0 1 1,1 0-1,-1-1 1,1 1-1,0 1 1,0-1-1,0 0 1,0 1-1,0 0 1,0 0-1,0 0 1,0 0-1,0 1 1,7-1-1,-9 1 10,4 0 33,-1-1 1,1 1-1,-1 1 1,1-1 0,0 1-1,-1 0 1,0 0-1,1 0 1,-1 1-1,0 0 1,1 0-1,-1 0 1,0 0 0,6 5-1,24 25 488,-28-25-403,1 0 0,-1 0 0,1-1 0,0 0 0,16 9 0,-22-15-139,1 0 1,-1 0 0,1 1 0,-1-1-1,1-1 1,-1 1 0,1 0-1,-1 0 1,0-1 0,1 0 0,-1 1-1,1-1 1,-1 0 0,4-3-1,22-4-60,-23 7 84,1 1 0,-1 0 0,0 0 0,0 1 0,0-1 0,0 1 0,1 0-1,-1 0 1,0 1 0,0 0 0,7 3 0,-6-1-11,0 1 0,1-1 0,-1 1 0,-1 0 0,1 1 0,-1-1 0,6 10 0,5 7-567,-1 0-1,-1 1 1,13 30-1,-25-51-159,-1 1-1,0 0 0,0 0 1,0 0-1,-1 0 1,1 0-1,-1 0 0,0 5 1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0:56.35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66 2401,'0'0'5127,"33"-11"-3396,106-31 3,-129 39-1413,-1 0 0,1 1 0,0 0 0,0 1 0,1 0 0,-1 1 0,10 0 1,1 1 382,-13-1-409,0 1 0,1 0 0,-1 0 0,0 1 0,0 0 0,0 0 0,13 7 0,-18-8-195,0 0 0,0 0 0,-1 1 1,1-1-1,-1 1 0,1 0 0,-1-1 0,0 1 1,0 0-1,1 1 0,-2-1 0,1 0 0,0 1 1,0-1-1,-1 1 0,1-1 0,-1 1 0,0 0 1,0-1-1,0 1 0,0 0 0,0 0 0,-1 0 1,1 5-1,0-4-73,-1-1 1,0 1-1,0 0 1,0-1 0,0 1-1,-1 0 1,0-1-1,1 1 1,-1-1-1,-1 1 1,1-1-1,0 1 1,-1-1 0,0 0-1,0 1 1,0-1-1,0 0 1,0 0-1,0-1 1,-5 5 0,-7 8-14,-6 5 51,2 1-1,-24 33 0,37-45 12,1-1 0,-1 0 0,1 1 0,1 0 0,0 0 0,0 0 0,1 0 0,0 0 0,0 1 0,1-1 0,0 12-1,0-14-10,1-1-1,1 0 0,-1 1 1,1-1-1,0 0 0,1 1 1,2 6-1,-3-11-60,0 0 1,0 0 0,0 0-1,1 0 1,-1 0-1,1 0 1,-1 0 0,1-1-1,0 1 1,0-1-1,0 1 1,0-1 0,0 0-1,0 1 1,0-1-1,0 0 1,0 0 0,1-1-1,-1 1 1,0 0-1,1-1 1,2 1 0,2 0-31,-1 0 0,1 0 1,0-1-1,0 0 0,-1 0 1,8-1-1,-10 0-70,-1 0 0,0 0 0,0 0 1,0 0-1,0-1 0,0 1 0,0-1 0,0 0 1,0 1-1,0-1 0,-1-1 0,1 1 0,-1 0 1,0-1-1,1 1 0,2-5 0,9-19-1757,0-1 1,-1-1-1,11-38 0,-1-2-5655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7:08.08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8 97 5705,'0'0'10763,"14"-4"-10331,136-27 14,-6 2 8,-122 25-405,-13 2-24,-1 0 0,0 0 0,12-5 0,-20 7-21,0 0-1,0 0 1,0 0-1,-1 0 0,1 0 1,0-1-1,0 1 1,0 0-1,0 0 1,-1 0-1,1 0 1,0 0-1,0 0 1,0-1-1,0 1 1,0 0-1,0 0 0,-1 0 1,1 0-1,0-1 1,0 1-1,0 0 1,0 0-1,0 0 1,0-1-1,0 1 1,0 0-1,0 0 1,0 0-1,0-1 0,0 1 1,0 0-1,0 0 1,0 0-1,0-1 1,0 1-1,0 0 1,0 0-1,0 0 1,0 0-1,0-1 1,0 1-1,1 0 0,-1 0 1,0 0-1,0 0 1,0-1-1,0 1 1,0 0-1,0 0 1,1 0-1,-1 0 1,0 0-1,0 0 1,0-1-1,0 1 0,1 0 1,-1 0-1,0 0 1,0 0-1,0 0 1,1 0-1,-1 0 1,0 0-1,-17-4 99,-33 2-42,-56 5 0,100-3-31,0 1 0,1 0-1,-1 1 1,1-1 0,-1 1 0,1 0 0,0 1 0,0-1 0,0 1-1,-9 6 1,11-7-2,1 1-1,-1-1 1,0 1-1,1-1 1,-1 1-1,1 0 1,0 0 0,0 0-1,0 0 1,1 0-1,-1 1 1,1-1-1,-1 0 1,1 1-1,0-1 1,1 1-1,-2 5 1,1 3 127,1 1 0,0-1 1,3 21-1,-2-28-146,0 1 0,1-1 1,-1 0-1,1 0 0,0 0 1,1 0-1,0 0 0,-1 0 0,1 0 1,6 5-1,18 19 57,1-1-1,33 24 1,-27-23 101,-25-21-15,0 0 0,-1 0 1,0 1-1,0 0 0,-1 0 0,0 1 1,9 18-1,-12-19 19,-1-1 0,0 0 0,-1 1 0,0 0 0,0 0 0,-1 0 0,0 0 0,0 0 1,-1 0-1,-1 15 0,-1-18-152,1 0 1,-1 0-1,0-1 0,-1 1 1,1-1-1,-1 1 1,0-1-1,-1 0 1,1 0-1,-1 0 1,0 0-1,0-1 1,0 1-1,-1-1 1,0 0-1,0-1 0,-8 6 1,-8 4-132,-1 0 1,-43 17-1,46-22-906,-1-2-1,-37 9 1,45-13-1101,1 0 0,-1-1 0,-17-1 0,3-5-5472,9-10 4044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19:27.88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9706,'0'0'5697,"217"0"-5593,-184 0-96,-7 0-8,-14 14-616,-12 19-1624,0 7-3057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0:57.33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44 3073,'0'0'13747,"19"-43"-12291,-1 76-240,5 18-16,-5 12-207,1 11-657,-12 7-208,-7 13-128,0-20-1345,-11-17-5152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0:58.21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1672,'0'0'9084,"7"4"-7664,0 0-1215,-1 0 0,0 1 0,0 0 0,0 1 0,0-1 0,-1 1 0,0 0 0,0 0 0,-1 1 0,0-1 0,0 1 0,5 12 0,7 19 639,14 46 0,-18-47-397,54 206 1460,-43-147-1168,-15-69-587,-6-23-186,0-5-48,-1-36-364,-2 10 417,0-63-227,3-123-863,-1 202 1089,0-1-1,1 1 1,0-1 0,1 1 0,0 0 0,1 0-1,5-12 1,-7 19 33,-1 1 0,1-1 0,1 1-1,-1-1 1,0 1 0,1 0 0,0 0 0,-1 0 0,1 0 0,1 0-1,-1 0 1,0 1 0,0 0 0,1 0 0,0 0 0,-1 0-1,1 0 1,0 1 0,0-1 0,0 1 0,0 0 0,0 0 0,4 0-1,-3 1 63,0 0 0,0 1 0,0-1-1,1 1 1,-1 0 0,0 0-1,-1 0 1,1 1 0,0-1-1,0 1 1,-1 1 0,7 3 0,-4-2 82,0 2 0,0-1 1,-1 1-1,0 0 0,0 0 1,9 13-1,-1 2 359,-1 1-1,-1 1 1,18 48 0,25 87 1213,-54-157-1708,12 31 142,-13-31-162,1-1 1,-1 1-1,0-1 0,1 1 0,-1-1 0,0 1 0,1-1 0,-1 0 0,0 1 0,1-1 0,-1 1 0,1-1 0,-1 0 0,1 1 1,-1-1-1,1 0 0,-1 0 0,1 1 0,-1-1 0,1 0 0,-1 0 0,1 0 0,0 0 0,-1 0 0,1 0 0,-1 0 1,1 0-1,-1 0 0,1 0 0,0 0 0,-1 0 0,1 0 0,-1 0 0,1 0 0,-1-1 0,1 1 0,-1 0 0,1 0 0,-1-1 1,1 1-1,-1 0 0,1-1 0,-1 1 0,1 0 0,-1-1 0,0 1 0,1-1 0,-1 1 0,1-1 0,-1 1 0,0-1 1,0 1-1,1-1 0,-1 1 0,0-1 0,0 0 0,10-16-386,12-29 0,-13 26 46,18-32 1,-19 41 241,-1 0 0,2 0 0,0 1 0,11-11 1,-15 17 57,0 0 0,0 0 0,0 0 0,1 1 0,-1-1-1,1 2 1,0-1 0,0 0 0,0 1 0,13-3 0,-10 4 9,-1 0-1,1 0 0,0 0 0,0 1 0,-1 1 0,1-1 1,0 1-1,-1 1 0,1 0 0,-1 0 0,15 6 1,-16-5-19,0 1 1,0 1 0,0-1 0,-1 1-1,1 0 1,-1 0 0,-1 1-1,1 0 1,-1 0 0,0 0 0,0 1-1,-1-1 1,6 13 0,2 8-757,-2 1 0,0 0-1,-2 1 1,6 39 0,-2 13-5050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0:58.60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1488,'0'0'16329,"21"14"-15329,-3-3-804,-5-3-62,0 0 0,-1 1 1,0 0-1,0 1 0,-1 0 0,0 1 0,-1 0 1,0 1-1,11 17 0,16 37 1084,47 122 0,-53-114-545,-27-66-604,10 22 86,-14-29-160,1 0 0,-1 0 0,1 0 0,0 0 0,-1 0 0,1 0 0,0 0 0,0 0 1,0 0-1,-1-1 0,1 1 0,0 0 0,0 0 0,0-1 0,0 1 0,1-1 0,-1 1 0,0-1 0,0 0 0,2 1 0,-2-2-9,0 0 0,0 0 0,0 0 0,0 0-1,0 0 1,-1 0 0,1 0 0,0 0 0,-1-1 0,1 1 0,-1 0 0,1 0 0,-1-1 0,0 1 0,1 0 0,-1-1 0,0 1 0,0 0 0,0-1 0,0-1 0,0-1-19,9-70-261,-7 42-546,2 0 0,1 0 0,17-53 0,-22 84 602,9-18-444,-3 12-1039,1 8-3799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0:59.02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1 117 544,'0'0'11204,"10"-17"-9939,31-52-288,-40 67-868,0 0 0,1 0 0,-1 0 0,0 0 0,1 1 0,0-1 0,-1 0 0,1 0 0,0 1 0,0-1 0,0 1 0,-1 0 0,2-1 0,-1 1 0,0 0 0,0 0 0,0 1 0,0-1 0,1 0 0,-1 1 0,0-1 0,1 1 0,-1 0 0,4-1 0,-3 2 25,-1-1-1,1 1 0,-1 0 1,0 0-1,1-1 0,-1 1 0,0 1 1,1-1-1,-1 0 0,0 1 1,0-1-1,0 1 0,0-1 1,0 1-1,-1 0 0,3 2 0,2 5 120,-1 1 0,0-1 0,0 1 0,0 0 0,-2 1-1,1-1 1,2 18 0,11 79 570,-17-99-772,0-8-51,15 194-104,-16-186-1524,-7-15-918,6 5 2098,-25-31-5203,-6-10-1353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0:59.39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1664,'0'0'18372,"26"10"-18196,4-7-32,7 4-136,1-1 0,-1 1-8,0 0-72,1 16-1720,-12-3-2633,-4 7-2849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0:59.78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53 81 2232,'0'0'9560,"-1"3"-8708,0-1-302,1-7-281,0-3-95,-1-1 1,1 1-1,-4-15 0,3 22-28,1-1 0,0 1-1,-1-1 1,1 1-1,-1-1 1,1 1-1,-1-1 1,0 1 0,0-1-1,0 1 1,1 0-1,-1-1 1,-1 1 0,1 0-1,0 0 1,0 0-1,0 0 1,-1 0 0,1 0-1,0 0 1,-1 0-1,1 0 1,-1 1-1,1-1 1,-1 0 0,1 1-1,-1 0 1,1-1-1,-3 1 1,3 0-55,0 0 0,1 1 1,-1-1-1,1 1 0,-1-1 1,1 0-1,-1 1 0,1 0 0,0-1 1,-1 1-1,1-1 0,0 1 0,-1-1 1,1 1-1,0 0 0,0-1 0,-1 1 1,1-1-1,0 1 0,0 0 1,0-1-1,0 2 0,-3 17 409,3-18-433,-1 49 457,14-49-1141,-6-2-310,0 1 1,0-1 0,-1 0 0,10-3 0,7-3-4782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1:00.20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11 4033,'0'0'16619,"74"0"-16491,-29 0-112,0-7 104,-4 4-120,-11 3 0,-8 0-8,-14 0-1048,-8 50-640,-34-6-2585,-3 6-2633</inkml:trace>
  <inkml:trace contextRef="#ctx0" brushRef="#br0" timeOffset="1">42 491 13691,'0'0'5625,"134"-30"-5625,-89 10-464,0 0-1120,18-4-1265,-14 7-2240,-5 7-2761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1:00.61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46 301 4977,'0'0'14455,"-9"33"-13141,-24 108-442,32-134-843,0 0-1,0 0 1,1 1-1,-1-1 1,1 0-1,1 0 1,0 0-1,0 0 1,0 0-1,1 0 1,0 0-1,0 0 1,1 0 0,-1-1-1,2 1 1,-1-1-1,1 0 1,0 0-1,0 0 1,0-1-1,7 7 1,-5-4-10,6 7-7,1-1 0,0 0 1,1 0-1,1-2 0,0 0 0,0 0 1,1-1-1,1-1 0,0-1 0,0 0 1,1-2-1,0 0 0,0 0 0,0-2 1,39 6-1,-35-8-33,1-2 0,0 0 0,24-4 0,-38 2 12,0 0-1,-1-1 0,1 0 0,0-1 1,-1 0-1,1 0 0,-1-1 0,0 0 1,0 0-1,10-8 0,-7 3 3,-1 0-1,0-1 0,-1-1 1,0 1-1,0-1 1,-1-1-1,-1 1 1,0-1-1,0-1 1,-2 1-1,1-1 1,-2 0-1,7-26 0,-3-1-8,-3-1 1,-1 1-1,-1-60 0,-3 75 20,-2 0 0,0 0 0,-2 0 0,-12-46 0,12 58 2,-1 0-1,0 0 0,-1 0 0,0 1 0,-1 0 0,-1 0 0,0 1 1,0 0-1,-1 0 0,-14-12 0,17 17 16,-1 1-1,0 1 1,0-1-1,0 1 1,-1 0-1,1 1 1,-1 0-1,0 0 1,0 1-1,0 0 1,0 0-1,-11 0 1,12 1-7,-1 0 0,1 1 1,0 1-1,-1-1 1,1 1-1,0 0 0,-1 1 1,1-1-1,0 2 1,0-1-1,0 1 1,0 0-1,1 0 0,-8 5 1,2 3-97,-1 1 1,1 0-1,1 0 1,0 1-1,1 1 1,1 0 0,0 0-1,0 1 1,2 0-1,-11 29 1,13-31-488,2 0-1,-1 0 1,2 0 0,0 1 0,1-1 0,0 17 0,1-18-462,1 0 0,0-1 0,1 1 0,1-1 0,0 0 0,0 1 0,1-1 0,0-1 0,1 1 0,0-1 0,13 19 0,23 25-2106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1:01.05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1096,'0'0'17700,"71"195"-16828,-71-125-440,-4 1-144,-7-1-288,0-12 0,-4-18-1104,0-17-1672,4-13-3650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1:01.52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101 0 11210,'0'0'5005,"-17"36"-3406,2-7-1247,5-10-158,0 0 0,1 1 0,1 1 1,0-1-1,2 1 0,1 1 0,0-1 0,2 1 0,-2 43 0,7-30 34,1 1 0,1-1 1,3 0-1,0-1 0,3 0 0,0 0 1,2 0-1,2-2 0,1 0 0,1 0 0,2-1 1,1-1-1,2-1 0,26 29 0,-37-47-198,0 0-1,1-1 0,1 0 0,-1 0 0,2-2 0,19 12 1,-22-15-37,1-1 0,-1 0 0,1 0 1,-1-1-1,1-1 0,0 0 1,0 0-1,0-1 0,13 0 1,-22-1-4,0 0 0,1-1-1,-1 1 1,0 0 0,1-1 0,-1 1 0,0-1 0,0 0 0,1 0 0,-1 0 0,0 0-1,0 0 1,0 0 0,0-1 0,0 1 0,-1-1 0,1 1 0,0-1 0,0 1 0,-1-1 0,0 0-1,1 0 1,-1 0 0,0 0 0,0 0 0,0 0 0,0-1 0,0 1 0,0 0 0,0-4 0,2-7-19,-1 0 1,0-1 0,-2 1-1,0-19 1,0 17-4,0 2 21,0 0-1,-2-1 1,1 1-1,-2 0 1,1 0 0,-2 0-1,-5-13 1,8 22 38,0 1 0,-1 0 0,1 0 0,-1-1 0,0 1 0,0 1 0,0-1 1,-1 0-1,1 0 0,-1 1 0,1-1 0,-1 1 0,0 0 0,0 0 0,0 0 0,0 0 1,0 0-1,0 1 0,-1-1 0,1 1 0,0 0 0,-1 0 0,1 0 0,-1 1 0,1-1 1,-1 1-1,1 0 0,-1 0 0,0 0 0,1 0 0,-6 1 0,6 0 37,0 0 0,0 0 0,0 0-1,0 1 1,1-1 0,-1 1 0,0-1 0,0 1 0,1 0-1,-1 0 1,1 0 0,0 0 0,-1 0 0,1 1 0,0-1-1,0 1 1,-2 5 0,-3 3 98,1 2 0,-8 23 0,12-31-122,-4 17-158,1 0-1,0 0 1,2 0-1,0 0 1,2 44-1,1-65 10,0 0-1,0 0 0,0 0 1,0 0-1,0 0 1,0 0-1,0 0 0,0 0 1,1 0-1,-1 0 0,0 0 1,1 0-1,-1 0 1,1 0-1,-1 0 0,1 0 1,0 0-1,-1 0 1,1-1-1,0 1 0,-1 0 1,1-1-1,0 1 0,0 0 1,0-1-1,0 1 1,-1-1-1,3 1 0,1 1-628,0-2 0,0 1 0,0 0-1,1-1 1,-1 0 0,4 0 0,0 0-884,18 0-4761</inkml:trace>
  <inkml:trace contextRef="#ctx0" brushRef="#br0" timeOffset="1">765 544 2473,'0'0'17213,"2"0"-16481,-1 0-722,-1 0 1,1 0-1,-1 0 1,1 0 0,-1 0-1,1 0 1,-1 0-1,0 0 1,1 0-1,-1 0 1,1 0-1,-1-1 1,1 1 0,-1 0-1,0 0 1,1-1-1,-1 1 1,0 0-1,1 0 1,-1-1 0,0 1-1,1 0 1,-1-1-1,0 1 1,1-1-1,-1 1 1,0 0 0,0-1-1,0 1 1,1-1-1,0-17-79,-1 10 85,0-11 219,0 18 243,0 9 1078,0-3-1520,-4 89 75,2-82-776,0 0 0,-1 0-1,-5 15 1,-7 11-4555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19:28.25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11626,'0'0'2769,"232"0"-5874,-177 7-3832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1:02.62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34 95 968,'0'0'10444,"-6"-16"-8697,-16-47-56,16 48-190,7 31 1180,4 7-2092,1 0-1,12 30 1,1 2 32,-2 2-35,2-1 0,3-1 0,31 57-1,-49-104-555,1 0-1,1 0 0,-1 0 0,8 7 1,-10-13-36,-1 1 1,1-1-1,-1 0 1,1-1-1,0 1 1,-1 0-1,1-1 1,0 1-1,0-1 1,0 0-1,0 0 1,1 0-1,-1-1 1,6 2-1,-8-2-1,1 0-1,-1 0 0,0 0 1,1 0-1,-1 0 0,0 0 0,1-1 1,-1 1-1,0 0 0,0-1 1,1 1-1,-1-1 0,0 1 0,0-1 1,0 0-1,1 1 0,-1-1 1,0 0-1,2-1 0,-1-2-4,0 1-1,0 0 1,0-1-1,0 1 1,0-1-1,1-4 1,8-28-40,-1 0 0,-1-1 0,5-62 0,-9 55-39,3-1 1,13-45 0,-21 89 92,0 0 0,1 0-1,-1 1 1,0-1 0,0 0-1,1 0 1,-1 1 0,0-1-1,1 0 1,-1 1 0,1-1-1,-1 0 1,1 1 0,-1-1 0,1 1-1,-1-1 1,2 0 0,-2 1 2,1 0 0,-1 0 1,0 0-1,1 0 0,-1 0 1,0 0-1,1 0 1,-1 0-1,0 1 0,1-1 1,-1 0-1,0 0 0,0 0 1,1 0-1,-1 1 1,0-1-1,0 0 0,1 0 1,-1 0-1,0 1 0,0-1 1,1 0-1,-1 0 1,0 1-1,0-1 0,0 0 1,1 1-1,10 30 233,8 67 382,10 153 1,-11-71-188,-16-165-603,30 179 857,-24-166-1334,14 38 1,-15-48-687,2-1 1,0 0 0,11 16-1,6-1-5732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1:03.07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1 432,'0'0'0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1:03.68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30 0 12379,'0'0'3092,"-3"40"-1973,-19 245 1166,17-62-568,5-190-1514,3-16-141,-2-16-66,-1-1 1,0 0 0,0 0 0,0 0 0,0 0-1,1 1 1,-1-1 0,0 0 0,0 0 0,0 0 0,0 0-1,1 0 1,-1 1 0,0-1 0,0 0 0,1 0-1,-1 0 1,0 0 0,0 0 0,0 0 0,1 0 0,-1 0-1,0 0 1,0 0 0,1 0 0,-1 0 0,0 0-1,0 0 1,1 0 0,-1 0 0,0 0 0,0 0 0,1 0-1,-1-1 1,2 0-24,-1 0-1,0 0 1,0 0-1,0-1 1,1 1-1,-1-1 1,0 1-1,-1-1 1,1 1-1,0-1 1,0 1 0,-1-1-1,1 0 1,-1 0-1,1-3 1,6-36-554,0-46 1,-7 59 317,2 0 0,1 1 0,2-1 0,0 1 0,15-42-1,-18 64 283,0 1 0,0-1 0,0 1 0,1 0 0,0-1 0,0 1 0,0 1 0,0-1 0,1 0 0,-1 1 0,1-1 0,0 1 0,0 0 0,0 0-1,1 1 1,-1-1 0,9-2 0,-2 2 238,1 0 0,0 1 0,0 0 0,0 1 0,0 0 0,13 1 0,-22 0-188,0 1 0,1-1 0,-1 0 0,0 1 1,0 0-1,0 0 0,0 0 0,0 0 1,0 1-1,0-1 0,0 1 0,-1-1 1,1 1-1,0 0 0,-1 0 0,0 0 0,1 1 1,-1-1-1,0 1 0,0-1 0,0 1 1,3 5-1,1 5 156,0 0 0,0 1 1,6 26-1,-6-22-43,12 42 284,3 13-203,3-2 0,54 113 0,-31-106-276,-26-44-43,-2 0 1,16 38-1,-34-69 75,1 0-123,-1 0 1,1 1-1,-1-1 0,0 1 1,-1-1-1,1 1 1,0-1-1,-1 8 1,0-10 31,0 0-1,0 0 1,-1-1 0,1 1 0,0 0 0,-1 0 0,1 0 0,0 0 0,-1 0-1,1-1 1,-1 1 0,0 0 0,1 0 0,-1-1 0,0 1 0,1 0 0,-2 0 0,0 0-97,0 0 1,0 0 0,0 0 0,0 0 0,0-1 0,0 1 0,0 0 0,0-1 0,-1 0 0,-2 1 0,-159 3-6063,75-4 916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1:04.06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1 195 9754,'0'0'8362,"194"3"-7306,-123-16-448,11-11-232,4-6-80,-4-3-128,0 2-152,-11 1 80,-12 10-96,-14 3-1016,-34 17-912,-11 24-8138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1:04.43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146 24 960,'0'0'15753,"9"-6"-14473,-7 4-1219,1 1 0,0-1 0,-1 0-1,1 1 1,0-1 0,0 1 0,0 0-1,0 0 1,0 0 0,0 0 0,0 0-1,0 1 1,0-1 0,0 1 0,0 0 0,1 0-1,-1 0 1,0 1 0,0-1 0,0 1-1,0-1 1,0 1 0,0 0 0,0 0 0,0 0-1,0 1 1,3 1 0,11 7 200,0 1 0,-1 1 1,0 0-1,-1 1 0,0 1 0,-1 0 0,18 23 1,-23-24-122,-1 0 0,0 0 1,0 0-1,-1 1 1,-1 0-1,0 1 0,-1 0 1,-1-1-1,0 1 1,1 21-1,-2 7 216,-3 44 0,-1-74-307,1-3-44,0 1 0,-1-1-1,-1 0 1,0 0-1,0 0 1,-1 0-1,0 0 1,-1 0-1,0-1 1,-1 0-1,0 0 1,0 0-1,-1 0 1,0-1-1,0 0 1,-1 0 0,0 0-1,0-1 1,-1 0-1,0-1 1,0 0-1,-1 0 1,1-1-1,-14 7 1,9-7-192,1 0 0,-1-1 0,0 0 0,0-1 0,0 0 0,0-1 0,0 0 0,-1-1 0,-16-1-1,20-1-389,0 0 0,0 0 0,1-1 0,-1 0 0,0-1 0,1 0 0,0 0 0,0-1 0,0 0-1,0-1 1,1 0 0,-16-12 0,-9-16-5508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1:04.80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6689,'0'0'12291,"145"6"-12283,-119 8-8,-7 9-520,-15 8-1536,-4 12-2025,-15 38-1737,-19-7 289,-3-7 4889</inkml:trace>
  <inkml:trace contextRef="#ctx0" brushRef="#br0" timeOffset="1">83 501 1032,'0'0'19156,"212"-34"-19156,-185 14-48,-5 0-1656,-11 10-3785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1:05.58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0 113 224,'0'0'14470,"22"-15"-13418,69-48-344,-84 58-599,0 1 0,0 0 0,1 0 1,-1 1-1,1 0 0,0 0 0,0 1 0,0 0 0,0 1 0,0-1 0,0 1 0,0 1 1,1 0-1,9 1 0,4-1 241,-16 0-254,8-1 130,1 2 1,-1-1-1,1 2 0,-1 0 1,19 5-1,-29-6-166,0 1 0,0-1 0,-1 1 0,1 0-1,-1 0 1,1 0 0,-1 1 0,0-1 0,0 1 0,0 0-1,0-1 1,0 1 0,0 1 0,-1-1 0,0 0 0,0 1 0,0-1-1,0 1 1,0 0 0,-1-1 0,1 1 0,-1 0 0,0 0-1,1 6 1,0 7 55,0 0 0,-1 0-1,-1 0 1,-1 0 0,0 0 0,-5 19-1,-29 100 49,23-100 43,2 1 0,-10 73 1,16-2 263,4-105-478,1 0 0,-1 0-1,1 0 1,0 0 0,0 0-1,1 0 1,-1 0 0,0 0-1,1 0 1,0 0 0,0-1-1,0 1 1,0-1 0,0 1-1,0-1 1,0 0 0,1 0-1,-1 0 1,1 0 0,0 0-1,0 0 1,-1-1 0,1 1-1,4 0 1,5 3-387,1 0 0,-1-1 0,1 0 0,22 3 0,0-4-3041,46-2 0,-58-1 1300,18-2-2811,-9-9-921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1:05.96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26 1 8082,'0'0'7969,"-22"171"-6448,18-104-433,4 7-424,0 3-128,0 4-184,0-7-160,0-11-192,4-12 0,7-18-704,-3-16-1200,-1-17-2065,4-3-8378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1:06.38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9 1 2537,'0'0'13358,"-2"28"-11756,1 4-1219,-4 145 1242,5-161-1401,0-1 0,2 0 0,-1 0 0,2 0-1,0 0 1,8 24 0,-9-35-202,0 0 1,-1 0-1,2 0 0,-1 0 0,0 0 1,1 0-1,-1-1 0,1 1 0,0-1 1,0 0-1,1 0 0,-1 0 0,1 0 1,-1-1-1,1 0 0,0 1 0,0-1 1,0 0-1,0-1 0,0 1 0,1-1 1,-1 0-1,0 0 0,1 0 1,-1 0-1,0-1 0,6 0 0,-7 0-25,0 0-1,0-1 1,-1 1-1,1-1 0,0 1 1,0-1-1,-1 0 1,1 0-1,-1 0 1,1-1-1,-1 1 0,1-1 1,-1 1-1,0-1 1,0 0-1,0 1 1,0-1-1,0 0 0,0-1 1,3-3-1,2-6 4,-1 1 0,0-1 0,7-19 0,-10 22 3,0 1-1,1-1 0,0 1 1,1-1-1,0 1 0,8-10 1,-12 17 5,0 0 1,0 0 0,0 0-1,0 1 1,0-1 0,0 0 0,0 1-1,0-1 1,1 0 0,-1 1-1,0 0 1,0-1 0,1 1-1,-1 0 1,0-1 0,1 1-1,-1 0 1,0 0 0,1 0 0,-1 0-1,0 1 1,1-1 0,-1 0-1,0 0 1,1 1 0,-1-1-1,0 1 1,0-1 0,1 1 0,-1-1-1,0 1 1,0 0 0,0 0-1,0 0 1,0-1 0,0 1-1,0 0 1,0 0 0,0 0 0,-1 1-1,1-1 1,0 0 0,0 0-1,-1 0 1,1 2 0,9 23 305,-2 0 0,-1 0 1,-1 0-1,-1 1 0,1 30 1,-2-19-82,10 79 211,-4-24-720,4 0-1,29 103 0,-41-187-383,4 10-1394,0-9-3195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1:07.28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1064,'0'0'15585,"0"11"-14043,4 76-81,3 0 1,22 104 0,58 176 841,-84-354-2284,-2-8-19,0 0 0,0-1 0,0 1 0,1 0 0,-1-1 0,1 0 0,0 1 0,1-1 1,-1 0-1,5 6 0,-7-10-14,1 0 0,-1 0 0,0 0 0,0 0 1,0 1-1,0-1 0,0 0 0,0 0 0,1 0 0,-1 0 1,0-1-1,0 1 0,0 0 0,0 0 0,0 0 0,0 0 1,0 0-1,1 0 0,-1 0 0,0 0 0,0 0 1,0 0-1,0 0 0,0 0 0,0 0 0,0 0 0,0 0 1,0 0-1,1-1 0,-1 1 0,0 0 0,0 0 0,0 0 1,0 0-1,0 0 0,0 0 0,0 0 0,0-1 1,0 1-1,0 0 0,0 0 0,0 0 0,0 0 0,0 0 1,0 0-1,0 0 0,0-1 0,0 1 0,0 0 0,0 0 1,0 0-1,0 0 0,0 0 0,0 0 0,0-1 1,0 1-1,0-13-649,0 13 655,0-400-5655,0 392 5673,1 1-1,0-1 1,1 1 0,-1 0-1,1-1 1,1 1-1,-1 0 1,1 0 0,0 0-1,1 0 1,0 1 0,0 0-1,6-8 1,8-6 205,0 0 0,29-23 0,-29 27-64,-17 14-58,1 1-1,-1 0 1,0 0-1,0 0 1,1 0-1,-1 0 1,1 0-1,-1 0 1,1 0-1,-1 1 1,1-1-1,0 0 1,-1 1-1,1-1 1,0 1-1,-1 0 1,1 0-1,2 0 1,-1 5 887,2 22-748,-3 1 0,0-1 0,-2 33 0,-1-22 172,6 48-1,-4-75-362,1 0 0,0 0 0,1 0 0,1 0 0,-1 0-1,2 0 1,-1-1 0,11 16 0,-13-23-66,-1-1 0,1 1 0,0-1 0,0 0 0,0 0 0,1 0 0,-1 0 0,0 0 0,1 0 1,-1 0-1,1-1 0,0 1 0,-1-1 0,5 1 0,-1 0-83,0-1 0,0 0 0,1 0 0,-1-1 1,7 0-1,26 1-127,-31 1 242,-1 0 0,1 0 0,0 1 0,-1 0 0,1 0 0,-1 1 0,0 0 0,0 0 0,0 1 0,-1-1 0,0 1 0,0 1 0,0-1 0,0 1 0,-1 0 0,0 1 0,0-1 0,-1 1 0,5 9 0,-1-1 26,-1 1-1,0-1 0,-1 1 0,-1 1 0,0-1 0,-2 1 0,0 0 0,2 20 0,-5-29 13,3 23 216,-2 1 0,-2 0 0,-4 40-1,4-67-269,0 0 0,0 0 0,0 0-1,-1 0 1,0-1 0,0 1 0,0-1 0,0 1-1,-1-1 1,1 0 0,-1 0 0,0 0-1,-1 0 1,1 0 0,-1-1 0,1 0-1,-1 1 1,0-1 0,0-1 0,0 1-1,-1 0 1,1-1 0,-1 0 0,1 0 0,-1-1-1,-7 3 1,-13-2-747,0-1 0,1 0 0,-1-2-1,-24-4 1,-20-10-4061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19:28.73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232 0 3825,'0'0'11030,"-32"20"-10376,-4 3-375,-56 45 0,88-64-243,-1 1-1,1-1 0,0 1 1,0 0-1,0 0 0,1 1 1,-1-1-1,1 1 1,1-1-1,-1 1 0,1 0 1,0 0-1,-2 12 0,-7 49 609,3 1-1,4 0 1,3 70-1,1-96-331,0-4-41,2-1-1,8 52 1,-8-76-254,1 0 0,1 0-1,0 0 1,1 0 0,0-1 0,1 0-1,1 0 1,-1-1 0,2 1 0,9 10-1,-11-16-15,-1-1 0,1 0 0,0-1 0,0 1 0,0-1 0,1 0 0,-1-1-1,1 0 1,0 0 0,0 0 0,1-1 0,-1 0 0,0 0 0,1-1 0,-1 0 0,1 0-1,-1-1 1,1 0 0,-1 0 0,1 0 0,-1-1 0,1-1 0,-1 1 0,0-1 0,1 0-1,-1-1 1,0 0 0,0 0 0,-1 0 0,1-1 0,-1 0 0,0 0 0,0-1 0,0 0-1,7-7 1,3-8-12,-1 0 0,-1 0 1,-1-2-1,-1 0 0,-1 0 0,16-45 0,-8 7-46,18-96 1,-27 94 70,-3 0 0,0-74-1,-13 147 321,-5 26-163,1 0-1,3 0 1,-7 68 0,10 120 117,4-214-274,1 1 0,0-1 0,1 0 1,0 0-1,1 1 0,7 19 0,-8-28-13,-1 0-1,1 0 0,0 1 1,-1-1-1,1 0 0,1 0 1,-1-1-1,0 1 0,1 0 1,-1-1-1,1 1 0,0-1 1,0 0-1,0 0 0,0 0 1,0-1-1,0 1 0,1 0 1,-1-1-1,1 0 0,-1 0 1,1 0-1,-1-1 0,6 1 1,-6 0-2,0-2 0,0 1 0,0 0 0,0-1 1,0 1-1,0-1 0,0 0 0,0 0 1,0 0-1,-1 0 0,1-1 0,0 1 0,-1-1 1,1 0-1,-1 1 0,1-1 0,-1 0 0,0 0 1,0-1-1,0 1 0,3-4 0,1-5 7,1 0-1,-1 0 1,8-21 0,-11 23-11,17-45 16,-3 0 0,-2-1 0,8-57 0,12-173 3,-29 233-26,-2-20-1785,7 297-13663,-3-150 12026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1:08.19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12 0 1696,'0'0'12834,"-3"6"-10831,1-2-1726,-4 15 920,6-18-1152,0-1 0,0 1 0,0 0 0,0-1 0,1 1 0,-1 0 0,0-1 0,0 1 0,1-1 0,-1 1 0,0 0 0,1-1 0,-1 1 0,1-1 0,-1 1 0,1-1 0,-1 1 0,1-1 0,-1 0 0,1 1 0,0-1 0,-1 1 0,1-1 0,-1 0 0,1 0 0,0 1 0,-1-1 0,1 0 0,0 0 0,0 0 0,-1 0 0,1 0 0,0 0 1,33 5 922,0-2 0,55-3 0,-45 0-626,-19-2-258,1-1 0,-1-1 1,37-10-1,-39 8-685,2 1 0,-1 1 0,35-2-1,-55 6 357,-3 0 70,0-1-1,0 1 0,0 0 0,1 0 1,-1 0-1,0 0 0,0 0 1,0 0-1,0 0 0,0 0 1,0 1-1,0-1 0,0 0 0,0 0 1,0 1-1,0-1 0,0 1 1,0-1-1,0 1 0,0 0 1,0-1-1,-1 1 0,1 0 0,0-1 1,0 1-1,-1 0 0,1 0 1,0 0-1,-1 0 0,1 0 1,-1 0-1,1 0 0,-1 0 0,1 1 1,4 31-5361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1:08.58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463 0 10906,'0'0'7701,"7"0"-6832,-1 1-788,-1-1-1,1 1 0,-1 1 1,1-1-1,-1 1 1,1 0-1,-1 0 1,0 0-1,0 1 1,0 0-1,-1 0 0,1 0 1,-1 1-1,1-1 1,-1 1-1,0 0 1,-1 0-1,7 9 0,1 1 25,-1 1 0,0 1-1,-1 0 1,-1 0 0,-1 1-1,0 0 1,8 31 0,-9-17 179,0 0 0,-2 1 0,0 53 0,-4-82-273,0 1 0,0-1 0,0 0 0,-1 1 0,1-1 0,-1 0 0,0 0 0,0 1 0,0-1 0,0 0 0,0 0 0,-1 0 0,1 0 0,-1 0 0,0-1 0,0 1 0,-4 4 0,1-3-24,0-1 1,0 0-1,0 0 1,0-1 0,0 1-1,-1-1 1,1 0 0,-1 0-1,1-1 1,-7 1 0,-23 4-551,0-3 1,-68 0-1,101-3 536,-279 0-7842,159 0-794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1:14.87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67 728,'0'0'12699,"15"1"-11452,-8-1-1110,-3 0-58,0 0 0,1 0 0,-1 0 1,0 1-1,1 0 0,-1 0 0,0 0 0,1 0 1,-1 1-1,0-1 0,0 1 0,0 0 0,0 0 1,-1 1-1,1-1 0,-1 1 0,1 0 0,-1 0 1,0 0-1,0 0 0,0 0 0,0 1 0,3 5 1,26 55 1443,-3 2 1,33 107 0,-59-166-1417,-3-11-238,0-44-114,-2 16 68,2 0 1,2 0-1,8-51 0,-9 75 169,1 0 0,1 0 0,-1 0 0,1 0 0,1 0 0,-1 0-1,1 1 1,1 0 0,-1-1 0,1 2 0,1-1 0,-1 1 0,1-1 0,0 1 0,0 1 0,1 0 0,0-1 0,13-6 0,-11 8 71,0 1 0,1 0 0,-1 1 0,0 0 0,1 1 1,-1-1-1,1 2 0,0 0 0,13 1 0,-1-1 182,-15 1-142,1 0 1,-1 0-1,0 0 0,0 1 1,0 1-1,-1-1 1,1 1-1,0 0 0,-1 0 1,0 1-1,0 0 0,0 0 1,0 0-1,0 1 1,-1 0-1,0 0 0,0 0 1,5 8-1,-1-2 102,-1 1 0,0 1 0,0-1-1,-2 1 1,1 0 0,-2 1 0,0 0 0,5 18-1,-10-32-213,0 0 0,0 0-1,0-1 1,0 1 0,0 0-1,0 0 1,0 0 0,0 0-1,0-1 1,1 1 0,-1 0 0,0 0-1,0 0 1,0 0 0,0 0-1,0 0 1,1-1 0,-1 1-1,0 0 1,0 0 0,0 0-1,0 0 1,1 0 0,-1 0-1,0 0 1,0 0 0,0 0-1,0 0 1,1 0 0,-1 0 0,0 0-1,0 0 1,0 0 0,0 0-1,1 0 1,-1 0 0,0 0-1,0 0 1,0 0 0,1 0-1,-1 0 1,0 0 0,0 0-1,0 0 1,0 0 0,1 1-1,-1-1 1,0 0 0,0 0 0,0 0-1,0 0 1,0 0 0,0 0-1,0 1 1,1-1 0,-1 0-1,0 0 1,0 0 0,0 0-1,0 1 1,8-18-151,-8 16 123,2-4 15,-1 1 1,1-1-1,1 1 0,-1 0 1,1 0-1,-1 0 1,1 0-1,0 0 0,1 1 1,-1-1-1,1 1 1,-1 0-1,1 0 1,0 0-1,5-2 0,-2 2 25,1 0 0,-1 0-1,1 1 1,-1 1 0,1-1-1,0 1 1,-1 1 0,15-1-1,-13 1-21,-1 0 1,0 1-1,1-1 0,-1 2 0,0-1 0,0 1 0,0 0 0,0 1 0,0 0 0,0 0 0,-1 1 0,1-1 0,-1 2 0,10 7 0,-7-4-447,7 7-662,-6-11-2850,-11-43-11200,-1-7 12637,7 0 3926,-5 42-919,0-1 0,0 1 0,1 0 1,0 0-1,0 0 0,0 0 0,0 0 0,0 1 1,1-1-1,0 0 0,0 1 0,0 0 0,0 0 1,0 0-1,1 0 0,-1 0 0,1 1 0,0-1 0,4-1 1,2 1 393,1-1 1,0 2-1,0-1 1,0 2-1,0-1 0,0 2 1,0-1-1,0 2 1,17 1-1,-27-2-831,3 1 91,1 0-1,0 0 0,-1 1 0,1-1 0,-1 1 0,0 0 0,0 0 0,1 1 0,-1-1 0,-1 1 0,1 0 0,0 0 0,-1 0 0,1 0 0,-1 1 1,0-1-1,0 1 0,0 0 0,-1 0 0,1 0 0,-1 0 0,0 0 0,0 1 0,-1-1 0,1 1 0,-1-1 0,0 1 0,0-1 0,0 1 0,-1 0 1,0 6-1,0 0-63,1-1-62,-2 0-1,-2 19 0,2-25-42,0 0 0,0-1 0,0 1-1,-1-1 1,1 1 0,-1-1-1,0 0 1,0 1 0,0-1-1,-1 0 1,-2 3 0,-6 5-253,1-1-97,0 0 0,-11 17 0,19-23 271,-1 0 1,1 0-1,0 0 0,0 0 0,1 0 0,-1 0 0,1 1 1,0-1-1,0 1 0,0-1 0,0 9 0,1-10-40,0 0-1,0 0 0,0 0 1,0 0-1,1 0 1,-1 0-1,1 0 0,0 0 1,0 0-1,0 0 1,0 0-1,0-1 0,4 6 1,-3-7 6,-1 1 0,1-1 0,0 1 0,0-1 0,0 0 0,0 0 0,0 0 0,1 0 0,-1 0 0,0 0 0,0-1 0,1 1 0,-1-1 0,0 1 0,0-1 0,1 0 0,-1 0 0,4 0 0,-4 0-110,0 0-1,1 0 1,-1 0 0,1 0 0,-1-1 0,0 1 0,1-1 0,-1 1-1,1-1 1,-1 0 0,3-1 0,-4 1 142,0 0 0,0-1 1,1 1-1,-1-1 0,0 1 0,0-1 0,0 0 0,0 1 1,-1-1-1,1 0 0,0 0 0,-1 1 0,1-1 0,-1-2 1,8-29-432,-3 0 1,4-67-1,-8-13 4693,-1 98-1965,-1 34-2725,0-17 318,0-1 0,-1 1 1,1-1-1,0 0 0,0 1 0,-1-1 0,1 0 0,0 0 0,-1 0 0,1 0 0,-1 0 1,1 0-1,-3 0 0,3 0-223,-1-1 0,1 1 0,-1 0 0,1 0 0,0-1 0,-1 1 0,1 0 0,0 0 0,0 0 0,0 0 0,0 1 0,0-1 0,0 0 0,0 0 0,0 1 0,0-1 0,-1 3 0,2 3-233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1:15.37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49 1616,'0'0'11107,"15"-5"-9787,3-2-905,11-4 790,44-9 0,-56 17-686,1 2 1,-1 0-1,20 1 1,-8 1 125,-28-1-625,1 0 1,-1 0-1,1 1 1,-1-1-1,0 0 1,1 1-1,-1-1 1,0 1-1,1-1 1,-1 1-1,0 0 1,0 0-1,0 0 1,1-1-1,-1 1 1,0 0-1,0 0 1,0 0-1,-1 1 1,1-1-1,0 0 1,0 0-1,0 0 0,-1 1 1,1-1-1,-1 0 1,1 1-1,-1-1 1,1 0-1,-1 1 1,0 1-1,2 7 36,-1 0-1,0 0 0,-2 16 0,1-14 8,0-5-58,0 0-1,0 0 1,-1 0 0,0 0 0,0 0 0,-1 0 0,0 0-1,0 0 1,0 0 0,-1-1 0,0 1 0,-1-1 0,1 0 0,-1 0-1,0 0 1,-1 0 0,0-1 0,-9 9 0,7-6 14,-1 0 0,0-1 0,-1 0 1,-17 11-1,22-12 0,4-6-18,-1 0 1,1 0-1,0 0 0,0 1 0,0-1 1,0 0-1,0 0 0,0 0 0,-1 0 1,1 1-1,0-1 0,0 0 0,0 0 1,0 0-1,0 0 0,0 1 1,0-1-1,0 0 0,0 0 0,0 0 1,0 1-1,0-1 0,0 0 0,0 0 1,0 0-1,0 1 0,0-1 0,0 0 1,0 0-1,0 0 0,1 0 0,-1 1 1,0-1-1,0 0 0,0 0 0,0 0 1,0 0-1,0 0 0,0 1 1,1-1-1,-1 0 0,0 0 0,0 0 1,1 0-1,6 2 20,1-1-1,0 0 1,16-1 0,2 1-4,-11 0 33,1 0 1,-1 2-1,1-1 1,-1 2-1,22 8 1,-36-12-7,0 1 0,0 0 1,1 0-1,-1 0 0,0 0 1,0 0-1,0 0 1,0 0-1,0 0 0,-1 1 1,1-1-1,0 0 0,0 0 1,-1 1-1,1-1 1,-1 1-1,1-1 0,-1 0 1,0 1-1,0-1 0,1 3 1,-1 36 914,-1-24-743,1-11-159,-1 0 1,1 1 0,-1-1-1,0 0 1,-1 0 0,1-1-1,-1 1 1,0 0 0,0 0-1,0-1 1,-5 8 0,5-9-43,-1 0 0,1-1 0,0 1 0,-1 0 1,1-1-1,-1 1 0,0-1 0,0 0 0,0 0 1,0 0-1,0-1 0,-1 1 0,1-1 0,0 1 1,-1-1-1,1 0 0,-6 1 0,-4-1-267,0-1 1,0 0-1,1 0 0,-1-1 0,0-1 1,0 0-1,-23-8 0,15 3-2286,-36-19 1,-3-7-6341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1:10.67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5 226 496,'-4'0'15523,"4"0"-15393,0 6 224,0 21 422,0 1 1,2-1-1,1 0 0,9 38 0,2-16 79,3-2 1,44 92-1,-48-115-696,2 0 1,0-1-1,1 0 0,1-1 1,2-1-1,0-1 1,23 20-1,-34-34-158,0 0 1,0-1-1,1 1 0,0-2 0,-1 1 1,2-1-1,-1-1 0,0 0 0,1 0 1,0 0-1,-1-1 0,1-1 0,0 0 1,15 0-1,-20-1-6,0-1 0,0 0 0,0 0 0,0 0 0,0 0 0,0-1 1,0 0-1,0 0 0,-1 0 0,1-1 0,-1 1 0,0-1 0,0 0 0,0-1 0,0 1 0,0-1 1,0 1-1,-1-1 0,0 0 0,0 0 0,0-1 0,0 1 0,2-7 0,4-6 2,-2 0 0,0 0-1,-1-1 1,-1 0 0,4-25-1,-2-19 18,-2 0-1,-4-75 1,-1 79-43,-1 24 10,0 0 0,-13-66 0,10 83 15,0 1 1,-1 0-1,-1 1 1,-1-1-1,0 1 1,0 0-1,-2 1 1,-10-14-1,16 23 10,-1 1 1,0 0-1,0 0 0,-1 0 0,1 0 0,-1 1 1,0 0-1,0 0 0,0 0 0,0 0 1,-1 1-1,1 0 0,-1 0 0,1 1 1,-1-1-1,0 1 0,1 1 0,-1-1 0,0 1 1,-11 0-1,11 1 0,0 0 1,-1 0-1,1 0 1,0 1-1,1 0 0,-1 0 1,0 1-1,0 0 1,1 0-1,0 0 1,0 0-1,0 1 0,0 0 1,0 0-1,0 0 1,1 1-1,0-1 1,0 1-1,-6 10 0,2-2-39,0 0-1,0 0 0,2 1 0,-1 0 1,2 1-1,0-1 0,-3 18 0,5-18-394,1 1-1,0 0 1,1 0-1,1-1 0,1 18 1,0-26 29,-1-1 0,1 1 0,1-1 0,-1 1 0,1-1 0,0 1 0,0-1 0,0 0 0,1 0 0,0 0 0,0 0 0,0-1 0,1 1 0,-1-1 0,9 7 0,1-1-850,1-1-1,0 0 1,1-2-1,0 0 1,29 10-1,-29-11 363,61 21-3532,-5-6 2615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1:11.09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0 416,'0'0'17856,"19"37"-16197,55 124-607,-69-148-959,-1-1-1,0 1 0,-1 0 1,-1 0-1,0 0 1,-1 1-1,0-1 1,-1 0-1,-2 17 0,1 7 60,1 156-862,2-183-1266,3-12-511,6-16-795,1-16-1828,-1-3-1808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1:11.46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0 105 9930,'0'0'9067,"32"-10"-8528,97-32-247,-33 9 199,-82 27-406,-1-1 21,-12 3 12,-23 2-38,8 2-131,0 2 0,1 0 0,-1 0 0,1 1 0,0 1 0,-1 0 0,2 1 0,-1 1 0,0 0 0,1 0 0,0 1 1,-20 16-1,25-17 48,0 0 0,1 1 1,0-1-1,0 1 0,0 0 1,1 1-1,0-1 1,1 1-1,-6 11 0,8-12 42,0-1 1,0 1-1,0-1 0,1 1 0,0 0 0,0 0 0,1 0 0,0-1 0,0 1 1,1 0-1,0 0 0,0 0 0,3 9 0,-1-9-20,0 0-1,0 0 1,1 0 0,0-1-1,0 1 1,0-1 0,1 0-1,0-1 1,0 1 0,1-1-1,0 0 1,6 5-1,15 9 74,42 22 0,-46-28-47,38 21 115,-22-14 150,-2 2 0,61 47-1,-92-64-206,-1-1 0,0 2-1,0-1 1,-1 0 0,0 1-1,0 0 1,0 0-1,0 0 1,-1 1 0,0-1-1,-1 1 1,1-1 0,-1 1-1,-1 0 1,1 0-1,-1 0 1,0 0 0,-1 0-1,1 0 1,-2 10 0,0-12-103,0-1 1,0 1 0,0 0 0,-1-1-1,1 1 1,-1-1 0,0 1 0,0-1 0,-1 0-1,0 0 1,1 0 0,-1 0 0,0-1-1,-1 1 1,1-1 0,-1 0 0,1 0 0,-1 0-1,0 0 1,-6 3 0,-7 3-195,-2 1 1,1-2-1,-30 9 1,23-9-757,0-2 0,-1-1 0,0-1 0,-38 0 1,-8-2-11527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1:11.89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3705,'0'0'16795,"82"0"-16539,-52 0-128,-1 0-80,-2 6-48,-5 1-80,-22 10-1232,0-4-1456,0 7-3074</inkml:trace>
  <inkml:trace contextRef="#ctx0" brushRef="#br0" timeOffset="1">94 430 13499,'0'0'6985,"149"-26"-7481,-123-1-1912,0 10-3217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1:12.54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1 496,'0'0'11413,"19"12"-9718,-3-2-1311,-8-6-222,0 0 0,0 1 0,-1 0 0,1 0 0,-1 1 0,0 0 0,-1 0 0,0 1 0,0 0 0,0 0 0,-1 0 0,0 1 0,0 0 0,6 14 0,19 58 1312,-4 2 1,-3 1-1,17 122 0,-50-270-1827,0 2-74,-3-65 1,13 123 390,-1-22-115,1 0 0,1 0 1,1 0-1,8-35 0,-8 55 153,0 0 0,0 0 0,0 0 0,1 0 0,0 1 0,1-1 0,-1 1 0,1 0 0,1 0 0,-1 1 0,1-1 1,0 1-1,0 0 0,0 0 0,1 1 0,0-1 0,0 1 0,0 0 0,0 1 0,1 0 0,9-4 0,-10 4 58,0 1-1,0 0 0,0 1 0,1 0 1,-1 0-1,0 0 0,1 0 0,-1 1 1,0 0-1,1 1 0,-1-1 1,1 1-1,-1 0 0,0 1 0,0-1 1,0 1-1,0 1 0,0-1 0,0 1 1,-1 0-1,1 0 0,-1 1 0,0 0 1,6 5-1,1 4 130,-1 1 0,0 1 0,-1-1 0,0 2 0,-2-1 0,0 2 0,10 28 0,-4-3 475,14 84 1,-15-1-468,-15-171-435,2-51-96,0 88 275,1 0 0,0-1 0,1 1 0,0 0 0,1 0 0,-1 0 0,9-15 0,-10 21 54,1 0 0,0 0 0,1 0 0,-1 0 0,0 0 0,1 0 0,0 1 1,-1-1-1,1 1 0,0 0 0,0-1 0,1 2 0,-1-1 0,0 0 0,1 1 0,6-3 1,0 2 44,1 0 0,0 1 1,0 0-1,15 1 0,-19 0-9,0 1-1,-1-1 0,1 1 0,0 1 0,-1-1 0,1 1 0,-1 0 0,0 1 0,1 0 1,-1 0-1,9 6 0,-6-2 40,0 0 1,0 0 0,0 1-1,-1 1 1,0 0-1,7 10 1,3 9 79,-1 1 1,-1 1 0,20 56-1,-12-15-132,-16-46-159,0 0 0,24 46 0,-31-68-138,0-1 1,1 1-1,-1-1 0,1 1 1,0-1-1,0 0 1,0 0-1,0 0 1,0 0-1,0 0 1,1 0-1,-1-1 0,0 1 1,1-1-1,4 2 1,2-2-5809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1:13.03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8458,'0'0'11642,"8"23"-10719,89 270 786,-93-283-1627,19 61 680,3-1 0,46 87 0,-70-154-739,20 30 138,-20-31-160,-1-1 0,1 0 0,-1 0 0,1 1 0,-1-1 0,1 0-1,-1 0 1,1 0 0,0-1 0,0 1 0,0 0 0,-1-1 0,1 1 0,0-1-1,0 1 1,0-1 0,2 0 0,-3 0-4,0 0 1,0 0-1,0 0 0,0 0 0,0 0 1,0-1-1,0 1 0,0 0 0,0-1 1,-1 1-1,1 0 0,0-1 0,0 1 1,0-1-1,-1 1 0,1-1 0,0 0 1,-1 1-1,1-1 0,0 0 0,-1 1 1,2-2-1,7-21-30,-8 19 29,8-39-27,-1 0 0,4-88-1,-8 77-166,-1 8-137,-3 29-200,0 1 0,1 0 0,1 0 0,1 0-1,1 0 1,6-21 0,-10 37 364,1-1 0,-1 0 0,0 1 0,0-1 0,0 1 0,1-1 0,-1 1 0,0-1 0,0 1 0,1 0 0,-1-1 0,1 1 0,-1-1 0,0 1 0,1 0 0,-1-1 0,1 1-1,-1 0 1,1-1 0,-1 1 0,1 0 0,-1 0 0,1-1 0,-1 1 0,1 0 0,-1 0 0,1 0 0,-1 0 0,1 0 0,-1 0 0,1 0 0,0 0 0,-1 0 0,1 0 0,-1 0 0,2 0 0,-1 1-248,1 0 0,-1 0 0,1 0 0,-1 0 0,1 0-1,-1 0 1,0 1 0,1-1 0,-1 0 0,0 1 0,1 1 0,17 34-4595,-1 8 2054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19:29.16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69 1 7178,'0'0'6581,"11"0"-5936,17-1-289,85 2 1318,-112-1-1635,0 0-1,0 1 1,0-1-1,1 0 1,-1 0 0,0 1-1,0-1 1,0 1-1,0-1 1,0 1 0,0 0-1,0-1 1,0 1-1,0 0 1,-1-1-1,1 1 1,0 0 0,0 0-1,0 0 1,-1 0-1,2 1 1,-1 1 38,0 0-1,0 0 1,0 0 0,0 0 0,0 1-1,0-1 1,-1 6 0,1 3 120,-2 0-1,0-1 1,-4 21 0,0-15-104,-1 0 0,-1 0 1,0 0-1,-1-1 0,-20 28 0,3-2 184,-8 14 489,3 2-1,2 1 1,-25 78-1,50-128-687,1 1 0,-1-1 0,1 0 0,1 1 0,0 0 0,0-1 0,1 1 0,1 13 0,-1-23-78,1 1 0,-1 0 0,1-1 0,-1 1 0,1 0 0,-1-1 0,1 1 0,-1-1 0,1 1 0,0-1 0,-1 1 0,1-1 0,0 1 0,0-1 0,-1 0 0,1 1 0,0-1 0,0 0 0,-1 0 0,1 1 0,0-1 0,0 0 0,0 0 0,1 0 0,26 0-19,-21 0 4,1 0-34,0-1 0,0 0 0,1-1 0,-1 0 0,0 0 0,-1 0-1,1-1 1,0-1 0,7-3 0,10-8-1000,28-21 0,-12 8-691,11-4-1922,-9 9-755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1:13.42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108 137 80,'0'0'16263,"0"-19"-14836,0-59-269,0 77-1068,0-1 1,0 0-1,0 1 0,0-1 0,0 0 0,0 1 1,0-1-1,0 0 0,1 1 0,-1-1 1,1 0-1,-1 1 0,1-1 0,0 1 1,0-1-1,-1 1 0,1-1 0,0 1 1,0 0-1,1-1 0,1-1 0,-2 2-26,1 1 0,0-1 0,0 1 0,-1 0 0,1-1 0,0 1 0,0 0-1,-1 0 1,1 0 0,0 0 0,0 0 0,3 1 0,5 0 197,-1-1-119,-1 0 1,1 0-1,-1 1 0,0 0 1,1 0-1,12 5 1,-18-5-122,0 1 1,1 0 0,-1 0-1,0 0 1,0 0-1,-1 0 1,1 1-1,0-1 1,-1 1 0,0 0-1,1 0 1,-1 0-1,0 0 1,0 0 0,-1 0-1,1 1 1,1 5-1,2 7 7,-2-1-1,0 1 0,-1-1 0,-1 1 1,0 0-1,-1-1 0,0 1 0,-5 22 1,4-33-55,0 1 0,-1-1 1,0 0-1,0 0 0,0 1 1,0-1-1,-1-1 0,0 1 1,0 0-1,-1-1 0,1 1 1,-1-1-1,0 0 0,0 0 1,-8 5-1,6-4-22,0-1 0,0-1 0,0 1 1,0-1-1,-1 0 0,1-1 0,-1 1 0,0-2 0,0 1 1,0 0-1,0-1 0,-9 0 0,15-1 5,17 0 288,-9 0-132,0 1 0,1 0 1,-1 0-1,0 0 0,1 1 0,-1 0 0,0 0 0,0 1 0,0 0 0,-1 0 1,1 1-1,6 4 0,-9-5-32,0 0 1,-1 0 0,1 1-1,0-1 1,-1 1-1,0 0 1,0 0-1,0 0 1,0 0 0,-1 1-1,0-1 1,0 1-1,0-1 1,0 1 0,-1 0-1,1 0 1,-1 0-1,1 8 1,-1-2-17,-1-1 0,0 1 0,0-1 0,-1 1 0,-3 16 0,3-23-77,-1-1-1,1 1 0,-1-1 1,0 1-1,0-1 1,0 0-1,0 0 0,0 0 1,-1 0-1,1 0 0,-1 0 1,0-1-1,0 0 1,0 1-1,0-1 0,0 0 1,0 0-1,-1 0 0,-3 1 1,-14 4-931,0-1 0,0 0 0,0-1 0,-1-2 0,-25 2 0,2 0-3242,-2 2-3333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1:13.84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41 4257,'0'0'13171,"7"0"-11764,296 5 2049,-170-7-2679,319-19 1129,-52-1-1255,-84 22-1559,-335 10-3262,-133 51-4100,70-25 2562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1:16.13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1424,'0'0'17856,"4"2"-16572,-2 0-1163,1 0 1,0 0-1,0-1 0,0 1 0,0-1 0,0 0 0,0 0 0,0 0 0,1 0 0,-1-1 0,0 1 0,4-1 0,50 0 696,-30-1-652,0 0-124,-18 0-121,0 1 1,0 0-1,-1 0 1,1 0 0,0 1-1,0 1 1,-1-1 0,13 5-1,-20-5-95,0 0 1,1 0-1,-1 0 0,0 0 0,0 1 0,1-1 1,-1 0-1,0 1 0,0-1 0,0 1 0,-1-1 1,1 1-1,0-1 0,0 1 0,-1-1 0,1 1 1,-1 0-1,0-1 0,1 1 0,-1 0 0,0 0 1,0 2-1,-4 40-4671,1-30 1682,-1 1 0,-11 25 0,-2 5-917,15-37 4122,0 0 0,1 0-1,0 0 1,0 12 0,1-18 635,0 0 1,0-1-1,0 1 0,0 0 1,0 0-1,0 0 1,1 0-1,-1 0 0,1-1 1,-1 1-1,1 0 1,0 0-1,0-1 0,0 1 1,0 0-1,0-1 1,0 1-1,0-1 0,0 1 1,0-1-1,1 0 1,2 2-1,-3-2-405,1 0-1,0 0 1,-1-1 0,1 1-1,0-1 1,0 0 0,-1 1-1,1-1 1,3 0 0,49 0 2982,28 0-2783,-80 0-457,2 0-46,0 0 0,0 0 0,1-1 0,-1 0 0,0 1 0,0-2 0,0 1 0,0 0-1,0-1 1,5-2 0,0-2-1207,-1 0 0,16-15 0,-23 20 1068,22-17-6333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1:17.40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39 384,'0'0'14603,"23"28"-13098,73 94-232,-85-107-964,0 0 1,-2 1-1,0 0 0,10 25 1,-8-17 90,0 2 474,15 45-1,-34-181-1460,5 61 155,6-83-1,-2 126 422,-1 1 0,1 0 0,1-1 1,-1 1-1,1 0 0,0 0 0,0 0 0,0 0 1,1 1-1,-1-1 0,1 1 0,1-1 0,-1 1 1,0 0-1,8-6 0,-6 5 51,1 1 0,0 0 1,0 1-1,1-1 0,-1 1 0,1 1 1,0-1-1,-1 1 0,1 0 0,13-2 1,-8 3 90,-1 0 1,0 1 0,1 0 0,-1 0 0,1 1 0,-1 1-1,0 0 1,1 1 0,-1 0 0,0 0 0,-1 1 0,1 1-1,-1 0 1,17 10 0,-4 5 274,0 0-1,-2 1 0,0 1 1,-2 2-1,0-1 1,25 45-1,-38-61-470,-2-10-314,-2-14-514,-1 9 779,2-10-225,1 0 1,1 0-1,0 0 1,13-28-1,-15 39 295,1 1 0,-1 0-1,1 1 1,0-1 0,1 0-1,9-9 1,-11 13 53,0-1 0,0 1 0,1 0-1,-1 0 1,1 0 0,-1 1 0,1-1 0,-1 1 0,1-1 0,0 1-1,0 1 1,0-1 0,5 0 0,-2 1 45,0 0-1,0 1 1,0 0-1,0 0 1,0 1-1,0 0 1,0 0-1,-1 1 1,1-1-1,-1 1 1,0 1-1,0-1 1,0 1-1,0 0 1,-1 1-1,1-1 1,-1 1 0,0 0-1,-1 1 1,1-1-1,4 7 1,3 7 79,0 1 1,-1 0 0,-1 0 0,0 1 0,8 30-1,-2 7-699,14 101-1,-27-146-4770,-2-29-515,-1-18 116,0-6 1380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1:17.79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1 728,'0'0'17831,"34"17"-16500,-34-17-1331,139 79 953,-133-75-887,-1 0 0,0 0 0,0 0 0,0 1 0,0 0 0,-1 0-1,0 0 1,0 0 0,0 1 0,0 0 0,4 10 0,12 28 498,37 69 695,-54-110-1238,-1 1-1,0-1 1,1 0 0,0 0-1,0 0 1,0 0 0,0 0-1,3 2 1,-5-4-25,0-1-1,0 1 1,0-1 0,-1 0-1,1 1 1,0-1 0,0 0-1,0 1 1,0-1 0,0 0-1,0 0 1,-1 0 0,1 0-1,0 0 1,0 0-1,0 0 1,0 0 0,0 0-1,0-1 1,0 1 0,0 0-1,-1 0 1,1-1 0,0 1-1,0-1 1,0 1 0,0-1-1,-1 1 1,1-1 0,0 1-1,-1-1 1,1 1 0,0-1-1,-1 0 1,1 0-1,-1 1 1,1-1 0,-1 0-1,1 0 1,-1 0 0,0 1-1,1-1 1,-1-1 0,9-19-176,-2-1 0,0 0 0,5-36 0,-8 34-339,2 0 0,0 0 0,14-31 0,-4 31-1212,-16 23 1624,1 1 0,-1-1 0,1 1 1,-1-1-1,1 1 0,-1-1 0,1 1 0,-1-1 1,1 1-1,0 0 0,-1-1 0,1 1 0,0 0 1,-1 0-1,1 0 0,0-1 0,-1 1 0,1 0 1,0 0-1,0 0 0,-1 0 0,1 0 0,0 0 1,-1 0-1,1 0 0,0 1 0,-1-1 0,1 0 1,0 0-1,-1 1 0,1-1 0,0 0 0,-1 1 1,1-1-1,-1 0 0,1 1 0,0-1 0,-1 1 1,1-1-1,-1 1 0,1-1 0,-1 2 0,7 8-1888,-2 1 0,0-1 0,0 1 0,-1 1 0,6 21 0,5 21-39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1:18.17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202 83 576,'0'0'15141,"2"-11"-13984,4-36-94,-6 46-997,0 0 0,0 0 0,1 0 0,-1 0 1,0-1-1,1 1 0,-1 0 0,1 0 0,0 0 0,-1 0 0,1 0 0,0 0 0,-1 0 0,1 1 0,0-1 0,0 0 1,0 0-1,0 0 0,0 1 0,0-1 0,0 1 0,0-1 0,0 0 0,0 1 0,2-1 0,0 0 72,1 1-1,-1 0 1,1-1-1,-1 1 1,1 1-1,4 0 1,4-1 180,-5 1-233,-1 0-1,1 0 1,0 0-1,-1 1 0,1 0 1,-1 0-1,1 0 0,-1 1 1,0 0-1,8 5 0,-6-2-59,0-1-1,0 1 0,-1 1 0,0-1 1,0 1-1,11 15 0,-16-19-19,-1-1 0,1 1 0,-1 0-1,0 0 1,0 0 0,0 1 0,-1-1 0,1 0 0,-1 0 0,1 6 0,-1-7-38,0 0 1,0 0 0,0 0 0,0 0-1,0 0 1,-1-1 0,1 1 0,-1 0 0,1 0-1,-1 0 1,0-1 0,0 1 0,0 0 0,1-1-1,-2 1 1,1 0 0,0-1 0,0 0-1,-3 3 1,-6 3-219,6-5 170,1 0 1,-1 0 0,0 1-1,1-1 1,0 1 0,-6 6-1,9-8 77,-1 0 0,1 0-1,-1 0 1,1 0 0,-1 0 0,1 0-1,0 0 1,-1 0 0,1 0 0,0 0-1,0 0 1,0 0 0,0 0 0,0 0-1,0 1 1,0-1 0,0 0 0,0 0-1,1 0 1,-1 0 0,0 0-1,1 0 1,-1 0 0,1 0 0,-1 0-1,1 0 1,-1 0 0,1 0 0,0 0-1,-1-1 1,1 1 0,0 0 0,1 1-1,31 26 163,-22-19 40,0 0-1,12 14 1,-21-21-127,1 1 0,-1 0-1,0 0 1,0 0 0,-1 0 0,1 0 0,-1 0-1,1 0 1,-1 0 0,0 1 0,0-1-1,-1 0 1,1 1 0,0 4 0,-1-4-43,0 0 1,0-1 0,-1 1-1,1 0 1,-1-1 0,1 1-1,-1 0 1,0-1 0,-1 1-1,1-1 1,-1 0 0,-2 5 0,1-4-62,-1 0 1,1 0-1,-1-1 1,-1 1 0,1-1-1,0 0 1,-1 0-1,-4 3 1,6-5 11,-21 14-547,-1-2 1,-40 15 0,-127 33-4762,175-56 4505,-77 22-4484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1:18.59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0 121 104,'0'0'19838,"12"9"-19013,-5-4-725,1 0 0,0 0-1,0 0 1,1-1 0,-1 0-1,1-1 1,0 0 0,0 0 0,0-1-1,0 0 1,0-1 0,19 1-1,66 1 723,0-4-1,160-24 1,-5-27-527,54-9 127,2 25-214,-209 35-521,-95 1 256,0 0 0,0 0 1,0 0-1,-1 0 0,1 0 0,0 0 1,0 0-1,0 0 0,-1 1 0,1-1 0,0 0 1,0 1-1,-1-1 0,1 0 0,0 1 0,-1-1 1,1 1-1,0-1 0,-1 1 0,1-1 0,0 2 1,0-1-64,-1 0 0,0 1 0,0-1 0,0 0 0,0 0 0,0 0 1,0 1-1,0-1 0,0 0 0,0 0 0,-1 0 0,1 0 0,-1 1 0,1-1 1,-1 1-1,-1 3-290,-1 0 0,1-1 1,-1 1-1,0-1 0,0 0 1,0 0-1,-1 0 1,-6 6-1,-39 26-4462,-10 6-2333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1:18.93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2961,'0'0'13160,"6"11"-11532,54 129 829,8 18 67,-64-150-2450,1 0-1,0-1 1,1 1 0,-1-1-1,1-1 1,0 1 0,9 6-1,-13-11-81,-1-1 0,1 1 0,0-1 0,0 0 0,0 0 0,0 1 0,0-1 0,1-1 0,-1 1 0,0 0-1,0 0 1,1-1 0,-1 1 0,0-1 0,1 0 0,-1 0 0,0 0 0,1 0 0,-1 0 0,0 0 0,1-1 0,-1 1 0,0-1 0,1 1 0,-1-1-1,0 0 1,0 0 0,0 0 0,0 0 0,0 0 0,0-1 0,0 1 0,2-2 0,3-6-40,0 1 0,0-1 0,-1-1 0,10-19 0,-3 5 0,2 0 8,-1-1 32,1 0 0,1 2 0,21-25 0,-34 45 22,0 0 0,1-1 0,-1 1 0,1 1 0,0-1 0,0 0 0,0 1 0,0 0 0,0 0 0,0 0 0,1 1 0,-1-1 0,1 1 0,-1 0 0,1 0 0,-1 0 0,1 1 1,8 0-1,-11 0 29,0 1 1,0-1 0,1 1 0,-1-1-1,0 1 1,0 0 0,0 0 0,0 0-1,1 0 1,-2 0 0,1 0 0,0 1 0,0-1-1,0 1 1,-1-1 0,1 1 0,0 0-1,-1-1 1,0 1 0,1 0 0,-1 0-1,0 0 1,2 4 0,2 6 252,0 1 1,7 25-1,-10-29-167,22 95 712,12 132 0,-28-171-872,-1 8-264,-6-25-4140,-1-39-1551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1:20.46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10786,'0'0'5922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1:20.83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13675,'0'0'2833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19:29.51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58 1344,'0'0'18212,"60"-4"-18092,-27-9-120,8-4 48,0 4-96,-3 3-176,14 10-1392,-11 0-1569,-15 3-1984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1:21.20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1688,'0'0'14693,"10"31"-13774,-3-8-749,55 189 1297,-44-140-778,29 131 615,-42-169-1574,-7-64-102,-9-48-1,-2-29-141,13 8 320,0 97 197,-1-1-1,1 1 1,0 0 0,0 0 0,1 0-1,-1 0 1,0 0 0,1 0 0,-1 0-1,1 0 1,0 0 0,0 0 0,-1 0-1,1 0 1,1 0 0,-1 0 0,0 0-1,0 1 1,1-1 0,-1 1 0,4-3 0,-2 2 45,0 1 0,0 0 1,1 0-1,-1 0 1,0 0-1,1 0 1,-1 1-1,1 0 1,-1 0-1,1 0 1,-1 0-1,7 1 1,-3 1 48,0-1 0,0 1 1,-1 1-1,1-1 1,-1 1-1,1 0 0,-1 0 1,0 1-1,0 0 1,-1 0-1,1 1 0,7 7 1,8 10 236,28 36 1,-42-50-237,43 67 548,-36-53-491,1 1 1,18 19 0,-32-40-167,0-1 1,0 0 0,0 0-1,0 0 1,0 0-1,1 0 1,-1 0 0,0 0-1,1-1 1,-1 1 0,0 0-1,1-1 1,-1 1 0,3 0-1,-3-1-15,0 0 0,0 0 0,0 0 0,0 0 0,0-1 0,-1 1 0,1 0-1,0 0 1,0-1 0,0 1 0,0 0 0,-1-1 0,1 1 0,0-1 0,0 1-1,-1-1 1,1 1 0,1-2 0,1-3-131,0 1-1,0-1 1,0 0-1,0 0 1,-1 0 0,3-7-1,0-1 6,0 2-74,-1 1 67,0 0 1,1 0-1,1 0 1,8-11-1,-13 20 141,1-1 0,-1 0 1,1 0-1,-1 1 0,1-1 0,0 1 1,0 0-1,-1-1 0,1 1 0,0 0 1,0 0-1,0 0 0,0 0 0,1 0 1,-1 1-1,0-1 0,0 1 0,0-1 0,1 1 1,-1 0-1,0 0 0,0 0 0,1 0 1,-1 0-1,0 0 0,0 1 0,4 0 1,-4 0-30,1 1 1,-1-1 0,0 0 0,1 1-1,-1 0 1,0-1 0,0 1 0,0 0-1,0 0 1,0 0 0,0 0 0,-1 1-1,1-1 1,-1 0 0,0 1 0,1-1-1,-1 1 1,0-1 0,1 5 0,2 9-598,-1-1 0,3 23 0,-5-28 257,19 179-8920,-10-107 3740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1:21.61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41 4425,'0'0'16291,"23"9"-14884,-7-4-1214,-8-2-148,0-1 1,0 1 0,0 0 0,0 1-1,-1 0 1,1 0 0,-1 1-1,0 0 1,-1 0 0,1 0-1,-1 1 1,0 0 0,0 0 0,-1 1-1,1 0 1,-1 0 0,4 8-1,16 39 309,-8-15-160,38 63 0,-55-101-206,1 0 0,0 0 1,-1 1-1,1-1 0,0 0 1,0 0-1,0 0 0,0 0 0,0 0 1,0 0-1,0 0 0,0 0 1,0-1-1,0 1 0,0 0 0,1-1 1,-1 1-1,0 0 0,1-1 1,-1 0-1,0 1 0,2-1 0,-3 0-6,1 0 0,-1 0 0,0 0 0,0 0-1,0 0 1,1 0 0,-1 0 0,0 0-1,0 0 1,0 0 0,1 0 0,-1 0 0,0 0-1,0 0 1,0 0 0,0 0 0,1-1-1,-1 1 1,0 0 0,0 0 0,0 0 0,0 0-1,0 0 1,0-1 0,1 1 0,-1 0 0,0 0-1,0 0 1,0 0 0,0-1 0,0 1-1,0 0 1,0 0 0,0 0 0,0-1 0,0 1-1,0 0 1,0 0 0,0 0 0,0-1 0,5-26-968,-1-1 0,0-39 0,3-27-1284,-2 59-171,11-38-1,-15 70 1964,0 0-1,0 0 1,0 1-1,0-1 1,1 1-1,-1-1 1,1 1-1,-1-1 1,5-3-1,-5 5 287,0 0-1,-1 1 1,1-1-1,0 1 1,0-1 0,0 1-1,0-1 1,0 1-1,0 0 1,-1-1-1,1 1 1,0 0-1,0 0 1,0 0-1,0 0 1,0 0 0,0 0-1,0 0 1,0 0-1,0 0 1,0 0-1,0 0 1,0 1-1,0-1 1,0 0-1,0 1 1,0-1-1,0 1 1,0-1 0,-1 1-1,1-1 1,0 1-1,0 0 1,0 0-1,17 22-983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1:21.95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68 0 304,'0'0'15789,"11"4"-14573,3 1-933,-1 0-1,0 1 1,0 0 0,0 1 0,-1 1-1,0 0 1,21 18 0,-24-16-197,0 0-1,-1 1 1,0-1 0,-1 2-1,0-1 1,5 15 0,-9-19-89,0 0 0,-1 0-1,1 1 1,-2-1 0,1 1 0,-1-1 0,0 1 0,-1-1-1,0 1 1,0 0 0,-1-1 0,-1 10 0,1-14-43,0 0 1,0-1 0,0 1-1,0-1 1,0 1-1,0-1 1,-1 0 0,0 1-1,1-1 1,-1 0 0,0 0-1,0 0 1,0 0-1,0 0 1,-3 1 0,-4 3-198,0-1 0,-18 7 1,20-9 177,0 1 0,0-1 1,0 1-1,0 0 1,-6 5-1,13-9 59,-1 1 0,1-1 0,0 0 1,0 0-1,0 0 0,0 0 0,-1 0 0,1 1 1,0-1-1,0 0 0,0 0 0,0 0 0,0 1 0,-1-1 1,1 0-1,0 0 0,0 0 0,0 1 0,0-1 1,0 0-1,0 0 0,0 0 0,0 1 0,0-1 0,0 0 1,0 0-1,0 1 0,0-1 0,0 0 0,0 0 1,0 0-1,0 1 0,0-1 0,0 0 0,1 0 0,-1 1 1,9 4-31,12-1 97,-21-4-72,13 2 80,-1 0 1,0 1 0,1 0 0,-1 1-1,19 9 1,-27-11 0,0 0 0,-1 1-1,1-1 1,-1 1 0,1-1 0,-1 1-1,0 0 1,0 0 0,0 0 0,-1 1-1,1-1 1,-1 1 0,0-1-1,0 1 1,0 0 0,0 0 0,0 0-1,-1 0 1,0 0 0,1 8 0,0-2 85,-1 1 1,-1-1 0,0 1 0,-1 0 0,0 0 0,0-1 0,-1 1 0,-1-1 0,1 0-1,-2 1 1,-8 18 0,9-23-122,-1 0 0,0 0 0,0 0 0,-1 0 0,0-1 0,0 0 0,0 0 0,0 0 0,-1 0 0,0-1 0,0 0 0,0 0 0,0-1 0,-1 1 0,1-1 0,-1-1 0,0 1 0,-13 2 0,10-3-273,0-1 1,0 0-1,0-1 0,0 0 1,0 0-1,0-1 1,0 0-1,-12-3 0,14 1-619,0 1 0,1-1 0,-1 0 0,1 0 0,0-1 0,-8-5 0,-13-15-6593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1:22.32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13811,'0'0'6293,"16"2"-6043,-5-1-249,-4 0 6,0-1 0,0 1 0,-1 1 0,14 3 0,-17-4-22,-1 0-1,1 1 0,0-1 1,-1 1-1,1-1 0,-1 1 1,1 0-1,-1 0 0,0 0 1,0 0-1,0 0 0,0 1 1,0-1-1,0 1 0,-1-1 1,1 1-1,1 4 0,3 9-643,-2 0 1,0 0-1,0 1 0,-2-1 0,2 24 0,-5 85-8495,0-108 7597,0 3-1047,-8 34 0,1-12 3657,6-21 3154,1 0 3514,1-20-7552,1-1-1,0 1 0,-1-1 0,1 1 0,0-1 0,-1 1 0,1-1 1,0 0-1,0 0 0,0 1 0,-1-1 0,1 0 0,0 0 0,0 0 0,0 0 1,0 0-1,-1 0 0,1 0 0,0 0 0,0 0 0,1-1 0,21-4 76,-17 0-426,0 0 1,-1-1-1,0 1 1,8-14-1,-4 8-808,10-14-3046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1:22.75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87 576,'0'0'15067,"38"-14"-14233,122-42-354,-145 52-400,-1 0-1,1 1 1,16-2 0,-24 5-22,-1 0 0,0 0 0,1 1 1,10 2-1,-9-2 1,-2 0 23,-1 1-1,1-1 1,0 1 0,-1 0-1,1 1 1,-1-1-1,1 1 1,-1 0-1,0 0 1,0 1-1,-1-1 1,1 1-1,-1 0 1,0 1-1,0-1 1,0 1-1,0-1 1,-1 1-1,0 0 1,0 1-1,0-1 1,2 7-1,0 4 146,0 0 0,-2 0 0,1 0-1,-2 1 1,0-1 0,-1 30 0,-2 33 853,-12 95 1,-2-53 396,3 141 0,12-259-1470,-1 1 0,2-1-1,-1 1 1,0-1 0,1 0 0,-1 1-1,1-1 1,0 0 0,0 1 0,0-1-1,1 0 1,-1 0 0,1 0 0,0 0-1,0 0 1,0 0 0,0-1 0,0 1-1,3 2 1,-1-2-74,0-1 1,1 1-1,-1-1 1,0-1-1,0 1 1,1 0-1,-1-1 0,1 0 1,0 0-1,-1-1 1,1 1-1,0-1 0,6 0 1,-5 0-331,0 0-1,0 0 1,0-1 0,0 0 0,0 0 0,8-3 0,-11 3 115,0 0 1,0-1 0,0 0 0,0 0 0,0 0-1,-1 0 1,1 0 0,-1-1 0,1 1-1,-1-1 1,0 1 0,3-6 0,9-14-2648,-2-1 0,0 0 1,15-47-1,-20 50 767,12-28-1388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1:23.23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4001,'0'0'14058,"3"17"-12597,14 178 258,-14-138-1376,2 1 157,14 71 0,-13-100-386,1-1 0,2 0 0,1-1 0,18 37 0,-26-60-134,13 20 84,-14-24-77,-1 1-1,1 0 1,-1-1 0,1 1-1,-1-1 1,1 1-1,-1-1 1,1 1-1,0-1 1,-1 1-1,1-1 1,0 1 0,-1-1-1,1 0 1,0 1-1,0-1 1,-1 0-1,1 0 1,0 0-1,0 0 1,0 0-1,-1 0 1,1 0 0,0 0-1,0 0 1,0 0-1,-1 0 1,1 0-1,1-1 1,-2 1-21,1 0 1,-1 0 0,1-1-1,-1 1 1,0-1-1,1 1 1,-1 0 0,1-1-1,-1 1 1,0-1-1,0 1 1,1-1 0,-1 1-1,0-1 1,0 1-1,1-1 1,-1 1 0,0-1-1,0 1 1,0-1-1,0 1 1,0-2 0,4-32-963,-3-64 1,-2 73 850,1 0 0,1 0-1,0 0 1,2 1 0,1-1 0,10-33-1,-13 56 158,0 1-1,-1-1 0,1 0 1,0 1-1,0-1 1,0 0-1,0 1 0,0-1 1,0 1-1,1 0 0,-1-1 1,0 1-1,1 0 0,-1 0 1,1 0-1,-1 0 0,1 0 1,-1 0-1,4-1 1,0 1 133,0 0 1,0 0 0,-1 1 0,1-1 0,9 2 0,-4-1 60,-7 0-168,0 1 0,1-1 0,-1 1 0,0 0 0,0 0 0,0 0 0,0 0 1,-1 1-1,1-1 0,0 1 0,0 0 0,-1 0 0,1-1 0,-1 2 0,0-1 0,1 0 1,2 5-1,5 6 76,0 1 1,10 17-1,-5-5-34,13 16-30,-3 1-1,36 81 0,-50-96-68,-2-1 0,-1 2-1,-1-1 1,-2 1 0,0 1 0,0 29 0,-4-30-35,1-10-2,-2-1 0,0 1 0,-1 0 0,-4 20 0,4-35-9,0 0 0,-1 0-1,0 0 1,1-1 0,-1 1 0,-1 0-1,1-1 1,0 0 0,-1 0-1,0 0 1,0 0 0,0 0 0,0 0-1,0-1 1,0 1 0,-1-1-1,-3 2 1,-6 3-290,0-2-1,0 0 1,-18 5 0,26-8 239,-65 16-2677,5-4-2071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1:23.61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91 3993,'0'0'16422,"5"4"-15926,-3-2-476,0-1 1,0 0-1,0 1 0,0-1 0,1 0 0,-1 0 1,0 0-1,1-1 0,-1 1 0,0 0 0,1-1 1,-1 0-1,1 1 0,-1-1 0,1 0 0,-1 0 1,1-1-1,-1 1 0,0 0 0,1-1 1,-1 0-1,1 1 0,-1-1 0,0 0 0,4-2 1,51-23-76,52-20 549,-92 39-1130,1 2 1,0 0 0,0 1-1,24-2 1,-42 6 449,1 0 1,0 0 0,0 0-1,0 0 1,-1 0-1,1 0 1,0 0 0,0 0-1,-1 0 1,1 1 0,0-1-1,0 0 1,-1 1-1,1-1 1,0 0 0,-1 1-1,1-1 1,0 0 0,-1 1-1,1-1 1,-1 1-1,1 0 1,-1-1 0,1 1-1,-1-1 1,1 1 0,-1 0-1,0-1 1,1 1-1,-1 0 1,0-1 0,1 1-1,-1 1 1,1 28-4809,-1-20 3656,0 33-3870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1:24.01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276 1 1088,'0'0'15486,"6"19"-14564,21 64-379,-24-77-508,-1-1 1,1 0-1,0 0 1,0 0-1,1-1 1,-1 1-1,1-1 1,0 1 0,0-1-1,1 0 1,6 4-1,6 6 57,2 4 82,0 1-1,0 1 0,-2 0 0,-1 2 1,22 37-1,-29-44-20,-1 1 0,-1 0 0,-1 1 0,-1 0 0,0 0 0,-1 0 0,0 0 0,-2 1 0,1 28 0,-3-26 49,1-8 20,-1 1 0,-3 20 0,2-28-164,0-1 0,0 0 1,-1 1-1,1-1 0,-1 0 1,0 0-1,0 0 0,-1 0 0,1 0 1,-1 0-1,-3 3 0,-3 2-34,-1 0 0,0 0 0,-1-1 0,0-1 0,0 1 0,-1-2 0,0 0 0,0 0 0,0-1 0,-1 0 0,-15 3 0,-9 0-459,-2-1 1,-53 2-1,-15-2-2151,5-3-2151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2:20.49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5113,'0'0'7764,"4"6"-5340,11 29-1088,-2-1 0,16 68 0,6 79 29,-27-130-982,69 474 1375,-15-90-1059,22-9-413,-65-357-382,-18-95-1731,-3-19 537,-1 0 1,-13-61 0,10 71 674,-24-127-2853,-3 7-1944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2:21.15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0 129 8994,'0'0'8070,"38"-8"-7501,6 0-422,205-37 521,44 10-301,455 3-1,-704 33-297,0 1 0,-1 2 0,0 3 0,0 1 0,0 2 0,-1 2 0,67 28 0,-84-28 34,-1 0 1,0 1-1,-1 2 1,-1 0 0,0 1-1,-1 1 1,-1 2 0,-1-1-1,0 2 1,-1 1-1,-2 0 1,0 1 0,19 37-1,-13-12 22,-3 0 0,-1 2 0,-3 0 0,-2 1 0,12 93 0,0 263 585,-22-276-397,53 478 515,-52-562-821,-3 70 0,-2-59 7,0-50 3,0 0 0,0 0 0,-1 0-1,1 0 1,-2 0 0,1-1 0,-1 1 0,0-1 0,0 1 0,-1-1 0,0 0 0,0 0 0,0-1 0,-1 1 0,0-1 0,0 0 0,0 0 0,-1-1-1,-7 5 1,0 1 58,-1-1 0,0-1 0,-1 0 0,0-1 0,0-1 0,-1 0-1,-21 5 1,-17-2 82,-1-3-1,1-2 0,-101-6 1,62-6 62,-135-28 1,130 17 138,-111-6 1,132 21-157,-105 8 0,167-2-177,0 1 1,0 0-1,1 1 0,-21 7 1,29-8-38,0-1 0,0 1 1,0 0-1,1 0 0,-1 1 1,1 0-1,0 0 0,0 0 0,0 0 1,0 1-1,1 0 0,-5 6 1,8-8-218,0-1 1,0 1-1,0-1 1,0 1-1,0 0 1,1-1-1,-1 1 0,1 0 1,0 0-1,0 5 1,0-6-268,0 9-5144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19:29.98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97 0 776,'0'0'14919,"-16"36"-13889,-48 126-453,59-147-493,2-1 0,0 1 0,0 0 0,2 0-1,-1 28 1,3-7 191,0-1 0,3 1-1,11 51 1,-12-71-214,2 0 0,0-1 0,1 0-1,1 0 1,0 0 0,1-1 0,0 0 0,1 0-1,20 22 1,-25-31-64,1-1 1,0 0-1,0 0 0,0-1 0,0 1 1,1-1-1,9 4 0,-13-6 7,-1 0-1,1-1 0,0 1 1,0-1-1,0 1 0,-1-1 0,1 1 1,0-1-1,0 0 0,0 0 1,0 0-1,-1 0 0,1 0 1,0-1-1,0 1 0,0-1 1,0 1-1,-1-1 0,1 1 0,0-1 1,-1 0-1,1 0 0,0 0 1,-1 0-1,1 0 0,-1 0 1,0 0-1,1-1 0,-1 1 1,0 0-1,2-3 0,2-5-3,0 0 0,-1-1 0,0 1 1,-1-1-1,3-12 0,10-57-38,-11 53 43,4-43-7,-7 49 5,0 0-1,2-1 0,0 1 0,9-23 1,-9 37 110,-2 10-51,0 15 24,-2-17-63,1 6 8,16 189 526,-13-172-436,1 0 1,1-1-1,1 1 0,1-2 1,23 46-1,-27-62-87,0 0 1,1 0-1,1-1 1,-1 0-1,1 1 0,0-2 1,0 1-1,0-1 1,10 6-1,-14-10-32,0 1 1,0-1-1,0 0 1,0 0-1,0 0 0,0 0 1,0-1-1,1 1 0,-1 0 1,0-1-1,0 0 0,1 0 1,-1 1-1,0-1 0,1 0 1,-1-1-1,0 1 1,1 0-1,-1-1 0,0 1 1,0-1-1,0 0 0,1 0 1,-1 0-1,0 0 0,0 0 1,0 0-1,0 0 0,-1-1 1,1 1-1,0-1 1,0 1-1,-1-1 0,1 0 1,-1 0-1,0 0 0,1 0 1,1-3-1,5-11 8,0 0 1,-1-1 0,-1 0-1,8-32 1,10-78 30,-16 75-38,7-37-18,21-114-343,-35 313-7767,-1-32 2078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2:22.36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0 162 5873,'0'0'8965,"28"-3"-7777,0-1-922,164-12 1120,240 10 1168,204-5-422,-3-26-1490,-417 9-550,-48 6-41,-245 18 393,41 4-406,1-1 0,-1-2 0,1-2 1,-52-13-1,154 15 176,-54 3-128,1 0 0,-1 1 0,1 0 0,-1 2 0,0-1-1,0 2 1,0-1 0,0 2 0,0 0 0,-1 0 0,0 1-1,0 1 1,12 8 0,-22-12-18,1-1 0,-1 0 0,0 1 0,0 0 0,0-1 0,0 1 0,0 0 0,-1 0 0,1 0 0,-1 0 0,0 0 0,0 0 0,0 0 0,1 7 0,-1 2 142,0 0 0,-2 22 1,1-23-170,-1-3-30,0-1 0,0 0 0,-1 0 0,1 0 0,-2 0 0,1 0 0,-1 0 0,0 0 0,-6 10 0,-4 2-65,-27 31 0,32-41-164,-1-1 1,1 1 0,-1-2 0,-1 1-1,1-1 1,-1-1 0,-1 0-1,-13 7 1,12-8-1064,-1-1 1,0 0-1,1-1 0,-18 3 1,-26-3-6957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2:23.44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30 38 4425,'0'0'6531,"-5"-7"-5786,-15-22 38,17 27 306,2 8-684,1 8 111,3 1-104,1-1 1,0 0 0,1 0 0,1 0-1,12 23 1,5 13 183,192 558 3240,-128-348-2675,-78-230-1021,-4-15-83,-1-1 1,2 1-1,13 25 1,-16-40-62,-1-7-4,-2-13 12,0-18 23,9-72 1,-7 98-33,0 0 0,1 0 0,1 1 0,0-1 0,0 1 0,1 0 0,1 0 0,0 1 0,0-1 0,11-12 0,-14 19 7,1 1 0,-1 0 0,1 0 0,-1 1 0,1-1 0,0 1 0,0 0 0,0 0 1,0 0-1,1 0 0,-1 1 0,1-1 0,-1 1 0,1 0 0,-1 1 0,1-1 0,-1 1 0,1 0 0,0 0 0,-1 0 0,1 1 1,-1-1-1,1 1 0,-1 0 0,1 1 0,4 1 0,-4 1 35,1 0 1,-1 0-1,0 1 0,0 0 0,-1 0 1,0 0-1,1 0 0,-2 1 1,1-1-1,3 7 0,4 10 313,13 35-1,19 94 675,-23-70-998,-17-79-2527,-2-10 767,0-15-1601,-1-13-2184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2:24.57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42 152 4745,'0'0'7248,"-22"7"-3394,13 6-3092,2-4 521,6-10-1252,1 1-1,0 0 1,0 0-1,-1-1 1,1 1-1,0-1 1,0 1-1,-1 0 1,1-1-1,0 1 1,0-1-1,0 1 1,0 0-1,-1-1 1,1 1-1,0-1 1,0 1-1,0-1 1,0 1 0,0-1-1,0 1 1,0 0-1,0-1 1,1 1-1,-1-1 1,0 1-1,0-1 1,0 0 182,0-17 754,0-72 303,0 51 2052,0 37-3323,0 1 1,0 0 0,0 0 0,0 0-1,0 0 1,0 0 0,0 0 0,0 0 0,0 1 0,0-1 0,0 0 0,1 0 0,-1 0 0,0 0 0,1 1 0,-1-1 0,0 0 0,1 0 0,0-1 0,0 2 5,-1 0-1,1 0 0,-1 0 1,1 0-1,-1 0 1,1 0-1,-1 0 0,1 0 1,-1 0-1,1 0 0,-1 0 1,1 0-1,-1 0 1,1 0-1,-1 1 0,1-1 1,-1 0-1,0 0 1,1 1-1,-1-1 0,1 0 1,-1 0-1,0 1 1,1-1-1,-1 0 0,0 1 1,1-1-1,-1 1 0,0-1 1,0 0-1,1 1 1,-1-1-1,0 1 0,0-1 1,0 1-1,0-1 1,1 2-1,11 33 335,-1 1 1,-2 0-1,9 69 1,-2-14 134,-12-72-865,2 15 1053,0-11-7397,-10-22 3957,-7 5 2316,4-2 414,5-2 233,0-1-1,0 1 1,-1-1-1,1 0 1,0 0-1,0 0 1,-1 0-1,1 0 1,-5 0 938,8 0-931,-1 0 1,0-1-1,0 1 0,1 0 1,-1-1-1,1 1 0,-1-1 1,0 1-1,1-1 0,-1 1 0,1-1 1,-1 1-1,1-1 0,0 0 1,-1 1-1,1-1 0,-1 0 1,1 1-1,0-1 0,-1 0 0,1 0 1,0 0-1,-1 1 0,1-1 1,0 0-1,-1 0 0,1 0 0,0 0 1,-1 0-1,2 0 0,28 0-399,-22 0 785,51 0-246,-58 0-377,0 0-1,0 0 0,0 1 0,0-1 1,0 0-1,0 1 0,0-1 0,0 1 1,0-1-1,-1 1 0,1-1 0,0 1 1,0 0-1,-1 0 0,1-1 1,0 1-1,-1 0 0,1 0 0,-1 0 1,1-1-1,-1 1 0,1 0 0,0 1 1,3 6-2330,4 2-3825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2:25.71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6001,'0'0'6619,"0"9"-5548,4 36 382,2-1 0,22 85-1,-10-55-625,229 876 5024,-204-795-5509,-2 1-175,-40-141-98,-1-14-75,-1-3 39,-9-13-64,0 2 0,-1-1-1,-22-20 1,2 2-8,13 16 35,15 20 117,6 11 74,-3-13-182,1-1-1,0 1 1,0 0-1,0-1 1,0 1-1,0-1 1,0 1-1,0-1 1,1 1-1,-1-1 1,1 0-1,-1 0 1,1 0-1,-1 0 1,1 0-1,2 1 1,-3-1-5,0 0 0,0-1 1,0 0-1,0 1 0,1-1 1,-1 0-1,0 1 0,0-1 0,1 0 1,-1 0-1,0 0 0,0 0 1,0 0-1,1 0 0,-1 0 0,0-1 1,0 1-1,1 0 0,-1-1 1,0 1-1,0-1 0,0 1 0,0-1 1,0 1-1,0-1 0,0 0 1,0 0-1,0 0 0,1-1 0,3-5-121,-1 0 0,1 0-1,-2-1 1,1 0 0,-1 0-1,0 0 1,-1 0-1,4-17 1,-5 15-216,2 1-1,0-1 1,0 0-1,0 1 1,1 0 0,7-12-1,-4 13-3570,-2 7-1188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2:26.18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4417,'0'0'7253,"3"33"-5268,1 5-1387,20 175 2202,35 161 1745,-55-350-4281,0 2 102,1 1 0,12 34 0,-17-60-365,0-1 1,0 1 0,0-1-1,0 0 1,0 1 0,1-1-1,-1 0 1,0 1 0,0-1-1,0 0 1,0 1 0,0-1-1,1 0 1,-1 1 0,0-1 0,0 0-1,1 0 1,-1 1 0,0-1-1,0 0 1,1 0 0,-1 1-1,0-1 1,1 0 0,-1 0-1,0 0 1,1 1 0,-1-1-1,0 0 1,1 0 0,-1 0 0,1 0-1,0-1 3,0 1 0,-1-1 0,1 0 0,0 0 0,-1 0 0,1 0 0,-1 1 0,1-1 0,-1 0 0,0 0-1,1 0 1,-1 0 0,0 0 0,1-2 0,10-41 25,19-62-132,-25 94 75,-1 0-1,2 1 0,-1-1 0,2 1 0,-1 1 0,12-15 0,-14 21 22,0 1-1,0 0 1,0 0-1,0 0 0,0 1 1,0-1-1,1 1 1,-1 0-1,1 0 1,0 0-1,-1 1 1,1 0-1,0 0 1,0 0-1,0 0 1,0 1-1,0 0 0,0 0 1,0 0-1,0 1 1,0 0-1,0-1 1,-1 2-1,1-1 1,0 1-1,0-1 1,-1 1-1,8 5 0,-4-1 14,0 2 0,0-1 0,0 1 0,-1 0 0,0 1 0,-1-1 0,0 1 0,-1 1 0,7 12 0,2 10 19,17 53 0,-24-63-247,18 51-101,-22-66-614,1 0-1,0 0 0,0 0 1,0 0-1,1-1 0,0 0 1,9 9-1,4-1-5839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2:26.57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73 9738,'0'0'7242,"24"-12"-6826,82-35 45,-98 44-398,0 0 0,1 1 0,-1 0 0,0 1 0,1 0 0,-1 0 0,1 1 0,14 0 0,-2 1 80,-3-1 34,-10-1-70,0 1 0,0 0 0,0 0 0,10 3-1,-17-3-69,1 0 0,-1 1-1,1-1 1,-1 1-1,1-1 1,-1 1-1,0 0 1,1-1-1,-1 1 1,0 0-1,0 0 1,1 0 0,-1 0-1,0 0 1,0 0-1,0 0 1,0 0-1,0 1 1,0-1-1,-1 0 1,1 1-1,0-1 1,-1 0 0,1 1-1,-1-1 1,1 1-1,-1 1 1,2 6 131,-1 0-1,-1 1 1,0-1 0,0 0 0,-1 1 0,0-1 0,-1 0 0,-3 10 0,-4 9 21,-16 33 1,16-42 79,1 1 0,1 0 0,-8 35 0,12-31 699,1 44 0,2-55-629,0-13-329,0 0 0,1 1 0,-1-1 0,0 0 0,1 1 0,-1-1 0,0 0 0,1 1 0,-1-1 0,0 0 0,1 1 0,-1-1 0,0 0 0,1 0 0,-1 0 0,1 1 0,-1-1 0,1 0 0,-1 0 0,1 0 0,-1 0 0,0 0 0,1 0 0,-1 0 0,1 0 0,-1 0 0,2 0 0,18 0 21,-14 0-5,5-1-8,-1-1 1,0 1-1,0-2 0,0 1 1,-1-1-1,1-1 0,-1 0 0,13-6 1,-13 5-361,1 0 1,0 1-1,0 0 1,1 1-1,-1 0 1,1 0-1,13 0 1,12 2-4132,-11 1-2813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2:28.28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158 356 6937,'0'0'6722,"-26"-6"-6122,-79-22 36,78 19-23,35 8-74,-5 2-345,38-1 707,440 9 2623,58 2-2999,-468-11-517,105-8 38,209-37-1,-185 18-41,-111 17 0,127-21-25,-198 25-20,-18 6 43,0 0 0,0 0 1,-1 0-1,1-1 0,0 1 1,0 0-1,-1 0 1,1 0-1,0 0 0,0 0 1,0 0-1,-1 0 0,1 0 1,0 0-1,0 0 1,0-1-1,-1 1 0,1 0 1,0 0-1,0 0 0,0 0 1,0-1-1,-1 1 1,1 0-1,0 0 0,0 0 1,0-1-1,0 1 0,0 0 1,0 0-1,0 0 1,0-1-1,0 1 0,-1 0 1,1 0-1,0-1 0,0 1 1,0 0-1,0 0 1,0-1-1,1 1 0,-1 0 1,0 0-1,0 0 0,0-1 1,0 1-1,0 0 1,0 0-1,0-1 0,0 1 1,0 0-1,1 0 0,-1 0 1,0 0-1,0-1 1,0 1-1,0 0 0,1 0 1,-1 0-1,0 0 0,0 0 1,0-1-1,1 1 1,-1 0-1,-33-9 23,-38-4-1,-17-5 3,74 15 5,5 1-8,-1 0 1,1-1-1,-1-1 0,-12-5 0,21 8-17,-1 0 0,1 0 0,0 1 0,-1-1 1,1 0-1,0 0 0,-1 0 0,1-1 0,0 1 0,0 0 1,0 0-1,0-1 0,0 1 0,0 0 0,1-1 0,-1 1 0,0-1 1,1 1-1,-1-1 0,1 1 0,-1-1 0,1 1 0,0-1 0,0 0 1,0 1-1,0-1 0,0 0 0,0 1 0,0-1 0,0 1 1,1-1-1,-1 0 0,1-1 0,0 1 1,1-1 0,0 1 0,0-1 0,-1 1 0,2 0 0,-1-1-1,0 1 1,0 0 0,0 1 0,1-1 0,-1 0 0,1 1 0,0-1 0,-1 1 0,1 0 0,0 0 0,3-1 0,-1 0 14,18-7 78,0 1-1,1 1 1,0 1-1,42-5 0,102 4 1081,-167 8-1155,-1-1 0,1 1 0,-1-1 0,1 1 0,-1-1 0,1 1 0,-1-1 0,1 1 0,-1 0 0,0-1 0,0 1 0,1-1 0,-1 1 0,0 0 0,0-1 0,0 1 0,1 0 0,-1 0 0,0-1 1,0 1-1,0 0 0,0-1 0,0 1 0,-1 0 0,1-1 0,0 2 0,-3 23 191,-1-13-219,0-1 0,0 0 1,-1 0-1,-8 11 0,-1 5-156,-61 130-3957,43-88-1388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2:28.77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34 76 5593,'0'0'9478,"-8"-16"-8087,-4-12-780,-1-4 182,24 61 386,8 24-365,-2 1 0,10 57-1,11 117 749,-20-116-884,-10-61-547,-8-51-133,0 0 1,0 0-1,-1 0 0,1-1 0,0 1 1,0 0-1,0 0 0,0 0 0,0 0 1,0-1-1,0 1 0,1 0 1,-1 0-1,0 0 0,0 0 0,0-1 1,0 1-1,0 0 0,0 0 0,0 0 1,0 0-1,0-1 0,0 1 0,1 0 1,-1 0-1,0 0 0,0 0 1,0 0-1,0 0 0,0 0 0,0-1 1,1 1-1,-1 0 0,0 0 0,0 0 1,0 0-1,0 0 0,1 0 0,-1 0 1,0 0-1,0 0 0,0 0 1,0 0-1,1 0 0,-1 0 0,0 0 1,0 0-1,0 0 0,0 0 0,1 0 1,-1 0-1,0 0 0,0 0 0,0 0 1,0 1-1,1-1 0,-1 0 1,0 0-1,0 0 0,0 0 0,0 0 1,0 0-1,0 0 0,1 1 0,-1-1 1,0 0-1,0 0 0,0 0 0,0 0 1,7-20-49,5-37 0,3-8-44,-14 64 92,3-16-32,1 1 0,1-1 0,0 1 0,1 0 0,1 1 1,0 0-1,13-18 0,-19 31 34,0 0 1,0 0-1,0 0 1,0 0-1,0 0 1,0 0-1,0 1 1,1-1-1,-1 1 1,1-1-1,-1 1 1,1 0-1,0 0 1,-1 0-1,1 0 1,0 1-1,0-1 1,-1 1-1,1 0 1,0-1-1,0 1 1,0 1-1,0-1 1,-1 0-1,1 1 1,0-1-1,3 2 1,-1 0 6,-1 0 0,1 0 0,-1 1 0,0-1 0,0 1 0,0 0 0,0 0 0,-1 0 0,1 1 0,-1-1 0,0 1 0,0 0 0,0 0 0,4 7 0,1 8 20,0 0 0,-1 1 0,-1 0 0,-1 0 0,3 26 0,-3-19-188,0 0 0,11 26 1,-16-51-28,0-1 0,1 1 0,0-1 0,-1 1 0,1-1 0,0 0 1,-1 1-1,1-1 0,0 0 0,0 1 0,0-1 0,0 0 0,0 0 1,1 0-1,-1 0 0,0 0 0,0 0 0,1 0 0,-1-1 0,1 1 0,-1 0 1,0-1-1,1 1 0,-1-1 0,1 1 0,0-1 0,2 0 0,-2 0-254,0 0-1,0-1 0,1 1 0,-1-1 0,0 0 0,0 0 0,0 0 0,0 0 0,0 0 1,0 0-1,0 0 0,-1-1 0,1 1 0,0-1 0,-1 1 0,1-1 0,-1 1 1,3-5-1,18-26-7246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2:29.44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70 6889,'0'0'9125,"4"-11"-8437,12-32-160,-6 29-205,-10 13-284,0 1 0,1 0 0,-1 0 1,0 0-1,0 0 0,1 0 0,-1 0 1,0 0-1,0 0 0,1-1 0,-1 1 0,0 0 1,0 0-1,1 0 0,-1 0 0,0 0 1,1 1-1,-1-1 0,0 0 0,0 0 0,1 0 1,-1 0-1,0 0 0,0 0 0,1 0 1,-1 0-1,0 1 0,0-1 0,0 0 0,1 0 1,0 1 62,-1 0 0,1 0 0,0 0 0,-1 0 0,1 0-1,-1 0 1,1 0 0,-1 1 0,1-1 0,-1 0 0,0 0 0,0 0 0,1 2 0,-1-2-99,0-1 0,1 1 0,-1 0 0,1-1 0,-1 1 0,0-1 0,1 1 0,-1-1 0,1 1 0,0 0-1,-1-1 1,1 0 0,-1 1 0,1-1 0,0 1 0,-1-1 0,1 0 0,0 1 0,-1-1 0,1 0 0,0 0 0,1 1 0,24 5 112,-13-2 8,46 12 89,-23-7-114,-1 2-1,0 1 0,40 21 0,-71-31-63,0 1 0,0 0 0,0-1 0,-1 2 0,1-1 0,-1 0 0,0 1 0,0 0 0,0-1 0,0 1 0,0 0 0,-1 1 0,4 7 0,-6-10-15,1 0 0,0 0 0,0 0 0,-1 0 0,0 0 0,1 1 0,-1-1 0,0 0 0,0 0 0,0 1 0,0-1 0,0 0 0,-1 0 0,1 1 0,-1-1 0,0 0 0,1 0 0,-1 0 0,0 0 0,0 0 0,0 0 0,0 0 0,-1 0 0,1 0 0,0-1 0,-1 1 0,0 0-1,1-1 1,-1 1 0,-3 1 0,-12 7-4,0-1 1,-1-1-1,0 0 0,-1-1 0,-20 4 0,36-10-12,2-1-6,1 0 0,0 0-1,0 0 1,-1 0 0,1 0 0,0 0 0,-1 0 0,1 0 0,0 1 0,0-1 0,-1 0 0,1 0 0,0 0-1,0 0 1,-1 0 0,1 0 0,0 1 0,0-1 0,0 0 0,-1 0 0,1 0 0,0 0 0,0 1-1,0-1 1,0 0 0,-1 0 0,1 1 0,0-1 0,0 0 0,0 0 0,0 1 0,0-1 0,0 0 0,8 6-41,24 1 68,-25-5-1,8 1 53,1 2 0,-1 0-1,0 0 1,18 11-1,-29-14-3,-1 0 0,1 1 0,0-1 0,-1 1 0,1 0-1,-1 0 1,0 1 0,0-1 0,0 0 0,-1 1 0,1 0 0,-1 0 0,0 0-1,0 0 1,0 0 0,0 0 0,-1 0 0,0 0 0,0 1 0,1 4-1,-1 0 81,0 0 0,0 1 1,-1-1-1,-1 0 0,0 0 0,0 1 0,0-1 0,-4 10 0,3-12-111,-1-1 1,0 1 0,-1 0-1,1-1 1,-1 0 0,-1 0 0,1 0-1,-1-1 1,0 1 0,-11 8 0,8-7-42,-2 0 0,1 0 1,-1-1-1,1-1 1,-2 0-1,1 0 1,0-1-1,-1 0 1,0-1-1,0 0 1,0-1-1,-15 2 0,12-4-600,0 1 0,0-2-1,1 0 1,-1 0-1,-25-7 1,-18-13-6130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2:31.12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13 1642 5233,'0'0'9589,"-3"0"-8790,3 0-787,0 1 1,0-1-1,-1 0 0,1 0 1,0 0-1,-1 0 1,1 0-1,0 0 1,0 0-1,-1 0 1,1 0-1,0 0 0,0 0 1,-1 0-1,1 0 1,0 0-1,-1 0 1,1 0-1,0 0 0,0-1 1,-1 1-1,1 0 1,0 0-1,0 0 1,-1 0-1,1-1 1,0 1-1,0 0 0,0 0 1,-1 0-1,1-1 1,0 1-1,0 0 1,0 0-1,0 0 1,-1-1-1,1 1 0,0 0 1,0-1-1,0 1 1,0 0-1,0 0 1,0-1-1,0 1 0,0 0 1,0 0-1,0-1 1,0 1-1,0 0 1,0-1-1,0 1 1,0 0-1,0 0 0,0-1 1,0 1-1,1 0 1,-1 0-1,0-1 1,0 1-1,0 0 1,0 0-1,0-1 0,1 1 1,-1 0-1,0-1 1,20-20 523,-20 21-534,302-315 2702,-102 100-2500,40-29 19,371-398-152,-588 618-45,-2-2 0,0 0 0,-1-2 0,15-30 0,-30 43 1285,-8 15-467,-7 1-784,-1 0-1,1 0 0,0 1 1,0 0-1,0 1 0,0 0 1,0 1-1,1 0 0,-1 0 1,1 1-1,0 0 0,0 1 1,1 0-1,0 0 0,0 1 0,0 0 1,1 0-1,-9 12 0,9-12 4,5-6-59,1 1 0,-1-1 0,1 0 1,0 1-1,-1 0 0,1-1 0,0 1 0,0 0 0,0-1 0,0 1 0,0 0 0,-1 4 0,13-8-413,3-4 387,0 0-1,-1-1 1,0-1-1,0 0 1,14-12-1,18-10 39,21-7 43,-58 34 3,-1 0 1,1 0-1,-1 1 1,1 0-1,0 0 1,0 1 0,12 0-1,-19 1-47,-1 0 0,1 0 0,-1 0 0,1 0 0,-1 0 0,1 0 0,-1 1 0,0-1 0,1 0 0,-1 0 0,1 1 0,-1-1 0,1 0 0,-1 1 0,0-1 0,1 0 0,-1 1 0,0-1 0,1 1 0,-1-1 0,0 0 0,0 1 0,1-1 0,-1 1 0,0-1 0,0 1 0,0-1 0,0 1 0,0-1 0,0 1 0,1-1 0,-1 1 0,0-1 0,0 1 0,-1-1 0,1 1 0,0-1 0,0 1 0,0-1 0,0 1 0,0-1 0,0 1 0,-1 0 0,1 6 161,0 20 242,0 55-34,-13 104 0,-7-4-2325,16-60-2862,4-54-901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19:30.36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1 185 11915,'0'0'3648,"45"-178"-3296,-31 171 40,1 7-47,-3 10 895,-5 37-168,1 17-416,-8 10 296,0 0-512,0-4-223,0-16-209,11-10-8,0-14-1489,-11-13-3528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2:31.66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97 349 8450,'0'0'7825,"-15"33"-6852,15-33-973,-62 145 888,57-133-792,1 1-1,1 0 1,1 0 0,-1 0-1,2 0 1,0 0 0,1 0 0,0 0-1,2 16 1,0 2 20,0-9 68,1 1-1,0-1 0,2 0 0,0 0 0,2 0 0,15 34 0,-16-41-71,2 0-1,0-1 1,1 0-1,0-1 1,1 0-1,0 0 1,1-1-1,1 0 1,0-1-1,14 10 1,-18-16-78,0-1 1,1 1-1,0-1 1,0-1-1,0 0 1,1 0-1,-1-1 0,1 0 1,-1-1-1,1 0 1,0 0-1,-1-1 0,1 0 1,0-1-1,13-2 1,-17 1-4,0 0 1,1 0 0,-1 0 0,0-1-1,0 0 1,-1 0 0,1 0 0,-1-1-1,1 0 1,-1 0 0,0-1-1,-1 1 1,1-1 0,-1 0 0,0 0-1,0 0 1,0-1 0,-1 1-1,0-1 1,4-9 0,1-5 21,0-1 0,-1 0 0,-1 0 0,6-41 0,-6-4-3,-2-85 1,-4 130-38,-1-36-6,-2 0 0,-16-81-1,11 101-5,-1 0-1,-2 0 0,-2 1 0,-28-55 1,36 81 0,0 0 1,-1 0 0,0 1 0,-1 0 0,0 0 0,-14-14-1,17 20 0,-1 0-1,1 0 1,-1 0-1,0 0 1,0 1 0,0 0-1,0 0 1,0 0-1,0 0 1,0 1-1,0 0 1,-1 0-1,1 1 1,-1-1-1,-8 2 1,8-1-26,0 1-1,0-1 1,1 2-1,-1-1 1,0 1 0,0 0-1,1 0 1,-1 0-1,1 1 1,0 0 0,0 0-1,0 0 1,0 1-1,0-1 1,1 1 0,-1 0-1,-6 9 1,-1 3-366,1 0 1,0 1-1,-14 32 1,18-34 16,-37 83-3401,14-9-1940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2:32.05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11378,'0'0'14099,"161"205"-13722,-113-151-209,4-7-128,-3-7-40,-1-6-144,23-14-1137,-15-10-2584,-11-3-2136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3:01.261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0 223 1592,'0'0'10062,"0"-7"-9113,0-67 3734,1 72-4605,-1 0 1,1 0-1,-1 0 0,1 0 0,-1 0 0,1 0 0,0 1 0,0-1 0,0 0 0,0 0 0,0 1 1,1-1-1,-1 1 0,0-1 0,1 1 0,2-3 0,31-21 790,-24 18-634,3-3-86,1 0 1,0 2-1,0 0 0,1 0 0,0 2 1,0 0-1,1 1 0,0 0 0,0 2 1,0 0-1,0 0 0,22 1 0,-24 2-68,-8-1 2,-1 1 0,0 0 0,1 1 0,-1 0 0,10 2 0,-13-2-39,-1 0 0,1 0 1,-1 0-1,0 0 0,1 1 0,-1-1 1,0 1-1,0 0 0,0 0 0,0 0 0,0 0 1,-1 0-1,1 0 0,0 0 0,-1 0 0,0 1 1,2 1-1,0 4 90,0 0 0,0 0 0,0 1 0,-1-1-1,0 0 1,0 17 0,-1 53 293,-2-43-322,2-33-95,-1 1-1,0 0 1,0-1-1,-1 1 1,1-1-1,0 1 0,-1-1 1,0 1-1,1-1 1,-1 1-1,0-1 1,0 0-1,-1 0 1,1 1-1,0-1 1,-1 0-1,-1 2 1,1-2 11,-1-1 0,1 1-1,0-1 1,-1 0 0,1 0 0,-1 0 0,0 0 0,1 0 0,-1 0 0,0-1 0,1 1 0,-1-1 0,0 0 0,0 0 0,-3 0 0,8 6-225,29 2 200,-18-5 14,1 1-1,-2 0 1,20 9-1,-21-7 67,0 0-1,0 0 0,-1 2 0,0-1 1,-1 1-1,0 0 0,0 1 0,0 0 1,-1 1-1,-1-1 0,1 1 1,-2 1-1,1 0 0,-2 0 0,1 0 1,-1 0-1,-1 1 0,0 0 0,-1 0 1,0 0-1,-1 0 0,0 0 1,-1 1-1,-1-1 0,-1 21 0,0-27-3,-1-1 1,1 1-1,-2 0 0,1-1 0,-1 0 0,1 1 0,-1-1 0,-1 0 0,1-1 0,-1 1 0,0 0 0,0-1 1,0 0-1,0 0 0,-1 0 0,0-1 0,0 1 0,-9 3 0,-4 3 81,0-1 0,-1-1 0,0 0 0,-22 4 0,18-6-134,1-2 0,-1-1 0,0 0 0,0-2 0,-1-1 0,-44-5 0,59 3-170,-1-1 0,1 0 0,0 0 1,0-1-1,0 0 0,1-1 0,-1 0 0,-13-11 0,9 7-334,-42-27-3478,8 8-2973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3:20.287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1 283 2737,'0'0'5573,"4"11"310,3 10-2894,-7-20-1606,0-1-1367,4 0 886,-4-15-853,0 3-20,-2-33 2,3 0 0,2 0 1,2 0-1,13-55 1,-18 99-13,1 0 0,-1 1 1,0-1-1,1 1 0,-1-1 1,0 1-1,1-1 0,-1 1 1,1 0-1,-1-1 1,1 1-1,-1-1 0,1 1 1,-1 0-1,1 0 0,-1-1 1,1 1-1,0 0 0,-1 0 1,1-1-1,-1 1 1,1 0-1,0 0 0,-1 0 1,1 0-1,-1 0 0,1 0 1,0 0-1,-1 0 0,1 0 1,0 1-1,-1-1 1,1 0-1,-1 0 0,1 0 1,-1 1-1,1-1 0,0 0 1,-1 1-1,1-1 0,-1 0 1,1 1-1,-1-1 1,0 1-1,1-1 0,-1 1 1,1-1-1,-1 1 0,0-1 1,1 1-1,-1-1 0,0 1 1,1 0-1,11 30 443,-2 0-1,-1 1 1,10 62-1,-18-86-417,52 316 1500,-50-308-1473,-1-1 0,1 28-1,-3-42-119,-1-5-5303,1 3 5109,-1 0-1,1-1 1,0 2 0,-1-1-1,1 0 1,-1 0-1,0 0 1,1 0 0,-1 0-1,0 0 1,1 0 0,-1 1-1,0-1 1,0 0-1,0 1 1,0-1 0,0 1-1,0-1 1,0 1 0,0-1-1,0 1 1,0-1-1,0 1 1,-1 0 0,-29-2-4210,20 3 2090,-8-1-2449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3:20.738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3 56 2457,'0'0'12637,"0"0"-12539,0 0 0,0 0 0,0 0 0,-1 0-1,1 0 1,0-1 0,0 1 0,0 0 0,0 0 0,0 0 0,-1 0 0,1-1 0,0 1 0,0 0 0,0 0 0,0-1 0,0 1-1,0 0 1,0 0 0,0 0 0,0-1 0,0 1 0,0 0 0,0 0 0,0-1 0,0 1 0,0 0 0,0 0 0,0 0 0,0-1-1,0 1 1,0 0 0,28 0 400,-1-1 1,0-1-1,1-1 0,-2-2 0,1 0 0,35-13 1,-53 15-704,1 0 0,-1 0 0,1 1 0,0 0 0,10 0 1,-15 1-569,0 1 1,0 0 0,0 1 0,0-1 0,0 1 0,0 0 0,4 2 0,18 14-6257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3:22.875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1 107 3025,'0'0'6381,"0"-12"-5149,0-37-39,0 48-1092,0-1 1,0 0-1,0 1 1,0-1-1,1 1 1,-1-1 0,0 1-1,1-1 1,-1 1-1,1-1 1,0 1-1,-1-1 1,1 1 0,0 0-1,0-1 1,0 1-1,0 0 1,0 0 0,0 0-1,0 0 1,0 0-1,1 0 1,-1 0-1,0 0 1,0 0 0,1 0-1,2 0 1,1-1 151,0 1 1,1 0-1,-1 0 1,1 0-1,9 0 1,-6 1 31,2-1-97,1 0 0,0 1-1,0 0 1,0 1 0,0 0 0,-1 1 0,1 0 0,-1 1-1,1 1 1,-1-1 0,0 2 0,18 9 0,2 4 267,0 1 0,47 38 0,-78-57-439,0 0 0,0 0 0,1 0-1,-1 1 1,0-1 0,0 0 0,0 0-1,0 0 1,0 0 0,0 0 0,0 0-1,0 1 1,0-1 0,0 0 0,0 0-1,1 0 1,-1 0 0,0 0 0,0 1 0,0-1-1,0 0 1,0 0 0,0 0 0,0 0-1,0 0 1,0 1 0,0-1 0,-1 0-1,1 0 1,0 0 0,0 0 0,0 1-1,0-1 1,0 0 0,0 0 0,0 0-1,0 0 1,0 0 0,0 0 0,0 1-1,-1-1 1,1 0 0,0 0 0,0 0 0,0 0-1,0 0 1,0 0 0,0 0 0,-1 0-1,1 0 1,0 0 0,0 0 0,0 0-1,0 0 1,0 1 0,-1-1 0,1 0-1,0 0 1,0 0 0,0 0 0,0-1-1,-1 1 1,1 0 0,0 0 0,0 0-1,0 0 1,-1 0 0,-16 1-32,12-1 122,-18 1-71,0 0-1,1 2 1,-1 1 0,1 0-1,0 2 1,-42 16 0,61-21-20,0 1 1,0 0-1,0 0 1,0 0-1,0 0 1,0 0 0,1 1-1,-1-1 1,1 1-1,0 0 1,0 0-1,0 0 1,0 0-1,0 0 1,1 0 0,-1 0-1,1 1 1,-1 3-1,0 3 83,0 1-1,1 0 1,0 0-1,1 16 1,0-13-16,1-3-5,-1-1 0,2 1 0,0-1 0,0 1 0,1-1-1,0 0 1,0 0 0,1 0 0,1-1 0,0 1 0,0-1 0,11 14-1,-12-17-54,1 0-1,0-1 0,0 1 0,0-1 0,1-1 0,-1 1 0,1-1 0,1 0 0,-1 0 1,0-1-1,1 1 0,0-2 0,-1 1 0,1-1 0,0 0 0,0 0 0,1-1 1,-1 0-1,8 1 0,-11-2-25,0 0 0,0 0 0,0-1 0,0 1-1,0-1 1,0 0 0,0 0 0,0 0 0,0 0 0,-1-1 0,8-3 0,-7 1-8,1 0 0,0 0 0,-1-1 0,0 0 0,0 0 1,0 0-1,3-5 0,19-32-1019,-12 18-1306,20-26 0,-28 43 740,0 0 0,1 0 0,0 1 0,8-7 0,4 2-4668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3:23.229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1 182 10586,'0'0'8523,"0"-20"-7966,0-66-176,0 78-297,0 0-1,1 0 1,0 0 0,0-1 0,3-7-1,-3 15-50,-1 0-1,0 0 0,1 0 0,-1 0 1,1 0-1,-1 0 0,1 0 1,0 1-1,-1-1 0,1 0 0,0 0 1,-1 0-1,1 1 0,0-1 1,0 0-1,0 1 0,0-1 0,0 1 1,0-1-1,0 1 0,0-1 1,0 1-1,0 0 0,0-1 0,0 1 1,0 0-1,0 0 0,0 0 1,0 0-1,0 0 0,0 0 0,0 0 1,1 0-1,0 1 0,0-1 33,0 1-1,0-1 0,0 1 1,0 0-1,0 0 0,0 0 1,0 0-1,0 0 0,-1 0 1,1 0-1,0 1 0,-1-1 1,1 1-1,1 1 0,17 28 518,-17-25-483,16 31 472,-1 2-1,16 53 1,17 88 445,-25-84-746,-22-81-239,-1-5-19,-1 0 0,1 0 0,1 1 0,0-2 0,0 1 0,1 0 0,7 10 0,-11-20-15,-1 1-1,0-1 1,0 0 0,1 1 0,-1-1 0,0 0 0,1 0-1,-1 1 1,0-1 0,1 0 0,-1 0 0,1 1 0,-1-1-1,0 0 1,1 0 0,-1 0 0,1 0 0,-1 0 0,0 0-1,1 0 1,-1 0 0,1 0 0,0 0 0,-1 0-13,1 0-1,0-1 1,-1 1 0,1-1 0,-1 1 0,1-1 0,-1 1 0,1-1-1,-1 1 1,1-1 0,-1 0 0,1 1 0,-1-1 0,0 1-1,1-1 1,-1 0 0,0-1 0,4-10-427,0 0 1,-1-1-1,-1 0 0,1-13 0,3-66-4921,-5 81 4284,3-108-13976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3:31.112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52 138 3017,'0'0'11944,"-8"-1"-10408,-27-3-352,26 2 693,11-1-802,7 0-178,25-2 794,65 0 1,-15 2-1037,-40-4-578,0-1 0,-1-2 0,0-2 0,43-19 1,-78 28-270,-8 0-2789,-63-21-16610,33 11 17529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3:31.504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1 1136,'0'0'19218,"0"12"-17439,4 41-624,3 0-1,20 83 1,-2-17-549,31 329-623,-56-446-66,-1 23-1631,1-25 1468,-1 1 1,1 0-1,0 0 0,-1-1 0,1 1 0,-1 0 0,1 0 1,0-1-1,-1 1 0,0-1 0,1 1 0,-1 0 1,1-1-1,-1 1 0,0-1 0,1 0 0,-1 1 1,0-1-1,0 1 0,1-1 0,-1 0 0,0 0 1,0 1-1,0-1 0,-24 2-9020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3:34.899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4 82 672,'0'0'11549,"-1"-5"-6408,-1-17-4795,3 20-285,0-1 0,0 1 0,1 0 0,-1 0 0,1 0 0,-1 0 0,1 0 0,0 0 0,0 0 0,0 1 0,0-1 0,0 0 0,0 1 0,0 0 0,0 0 1,1-1-1,3 0 0,4-2 285,0 0 0,19-5 1,-16 7-64,0 1 1,0 0-1,16 1 1,-12 0 237,-16 0-196,-1 6 386,0 8-578,0 0 0,-1 0 0,-1 0 0,0-1 0,-1 1 0,-8 24 0,-41 110 345,50-136-443,0 1-1,0-1 1,1 0-1,1 0 1,0 1-1,1-1 1,2 13 0,-3-24-37,1 0 1,-1 0 0,1 0 0,-1 0 0,1 0-1,0 0 1,-1 0 0,1 0 0,0 0 0,0 0-1,0-1 1,0 1 0,0 0 0,0 0 0,0-1 0,0 1-1,0-1 1,0 1 0,0-1 0,0 1 0,0-1-1,0 0 1,1 1 0,1-1 0,31 2-30,-29-2 42,-1 1 13,0-1 1,1 0-1,-1 0 0,0 0 1,1-1-1,-1 0 0,0 0 0,1 0 1,-1 0-1,0 0 0,0-1 1,0 0-1,0 0 0,0 0 1,-1 0-1,1-1 0,-1 1 0,1-1 1,-1 0-1,0 0 0,0 0 1,0-1-1,0 1 0,-1-1 0,1 1 1,-1-1-1,2-5 0,4-8 8,-6 15 9,-1 7-1,-3 13-461,-16 37-2251,-13 19-4350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36:16.78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45 14 7730,'0'0'5354,"-6"-2"-4611,-19-7 49,19 7 20,2 296 3849,1 122-2959,4-393-1597,1 0 0,0 0-1,2-1 1,9 32 0,-10-45-93,0 1 0,1-1 0,0 1 0,1-1 0,-1-1 0,2 1 0,-1-1 0,1 0 0,1 0 0,-1 0 0,1-1 0,11 9 0,-14-13-10,0-1 0,0 0 0,0 0-1,0 0 1,0-1 0,1 1 0,-1-1 0,1 0-1,-1 0 1,1 0 0,-1-1 0,1 0 0,-1 0-1,1 0 1,0 0 0,-1-1 0,1 0 0,-1 0 0,0 0-1,1 0 1,-1-1 0,0 1 0,1-1 0,-1 0-1,0 0 1,0-1 0,5-4 0,-1-3 1,0 0-1,-1 0 1,0-1 0,-1 0 0,8-17 0,21-66 13,-30 81-17,13-43 37,-1 0 0,-4-1 0,-2-1 0,-2 0 0,2-97 0,-11 398 180,1-226-179,0 1 0,1-1 0,1 1 0,0-1 1,1 1-1,1-1 0,1-1 0,0 1 0,1-1 0,1 0 0,1-1 1,10 16-1,-15-27-27,-1 0 1,1-1 0,-1 1 0,1-1 0,0 0-1,1 0 1,-1 0 0,0-1 0,1 1 0,8 2-1,-11-4-6,1 0 0,0 0-1,0-1 1,-1 1-1,1-1 1,0 1-1,0-1 1,0 0 0,-1 0-1,1-1 1,0 1-1,0 0 1,0-1-1,-1 0 1,1 1 0,0-1-1,-1 0 1,1-1-1,0 1 1,-1 0-1,4-3 1,-2 0-2,0 0 1,0 0-1,0-1 0,-1 0 1,1 1-1,-1-1 0,3-7 1,18-44 33,-20 49-31,34-98-12,-5-2 0,33-187 0,-62 260-291,-4 32-382,-3 6-917,-7 13-283,0 1 0,0 0 0,-10 29 0,-15 63-3800,28-87 4196,-13 49-3053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3:37.277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7 85 1656,'0'0'9521,"-1"-4"-8231,0 2-1332,-3-23 2258,4 24-2141,0 0 1,0 0 0,0 0 0,0 0-1,0 0 1,1 0 0,-1 0 0,0 0-1,1 0 1,-1 0 0,1 0 0,-1 0-1,1 0 1,0 0 0,-1 1 0,1-1-1,0 0 1,-1 0 0,1 1 0,0-1-1,0 0 1,0 1 0,0-1 0,0 1-1,1-1 1,17-6 364,0 1-1,0 1 1,1 0 0,0 2-1,0 0 1,0 1-1,34 2 1,-52 0-133,-3 2-294,1 0 0,-1 1 0,1-1 0,-1 0 1,0 0-1,0 0 0,0 1 0,0-1 0,0 0 1,0 0-1,-2 2 0,-3 5-10,-6 16 195,2-1-1,1 1 1,1 1 0,1 0-1,1 0 1,1 0 0,1 0-1,2 1 1,1 27-1,1-53-188,0-1 0,0 1-1,1 0 1,-1 0-1,0 0 1,1 0-1,-1 0 1,1 0-1,-1-1 1,1 1-1,-1 0 1,1 0-1,0-1 1,-1 1-1,1 0 1,0-1-1,-1 1 1,1-1-1,0 1 1,0-1-1,0 1 1,0-1-1,-1 1 1,1-1 0,0 0-1,0 0 1,0 1-1,0-1 1,0 0-1,1 0 1,33 2 118,-31-2-102,181 0 933,-184 0-732,-1 2-337,-1-1-1,1 0 1,-1 0 0,1 1 0,-1-1-1,1 0 1,-1 0 0,1 0 0,-1 0-1,0 0 1,-1 2 0,-3 4-719,-16 24-3397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3:42.676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 1 1304,'0'0'13646,"9"25"-12462,68 182 1033,33 98 1235,-75-204-2183,-28-85-998,1 6 585,-8-88-804,7-310 222,-6 344-440,-6 32-539,-2 3-75,0 0 0,0 0 0,1 1 0,-1 0-1,1 0 1,0 1 0,-10 8 0,15-12 587,-43 35-6609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3:42.082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 39 2617,'0'0'10681,"6"4"-9343,-3-3-1222,0 1-1,0 0 0,0 0 1,-1 0-1,1 0 0,-1 1 1,1-1-1,-1 1 0,0-1 1,0 1-1,0 0 0,0 0 1,0 0-1,0 0 0,-1 0 1,0 1-1,0-1 0,2 7 1,74 306 4539,-21 5-2241,-55-276-2006,-8-54-281,-8-20-150,1-1-1,2-1 1,0 0 0,2 0-1,2-1 1,1 0 0,-6-62-1,6-13-222,9-120 0,-2 219 236,0 0 0,1 0 0,0-1-1,1 1 1,0 0 0,0 0 0,1 1 0,0-1 0,7-13 0,-8 19 2,0-1 0,-1 1 1,1 0-1,0-1 1,0 1-1,1 0 1,-1 0-1,0 0 1,1 0-1,-1 1 0,1-1 1,0 1-1,-1-1 1,1 1-1,0 0 1,0 0-1,0 0 1,0 1-1,0-1 1,0 0-1,0 1 0,0 0 1,0 0-1,0 0 1,0 0-1,0 1 1,0-1-1,0 1 1,4 1-1,-3-1 10,0 1 0,0-1 0,-1 1-1,1 0 1,-1 0 0,1 0 0,-1 1 0,0-1 0,1 1-1,-2 0 1,1 0 0,0 0 0,4 6 0,2 5 45,0 0 1,7 17-1,-11-20-10,18 38 280,-2 1 0,-2 2-1,-3 0 1,-1 0 0,-4 1-1,10 93 1,-20-130-130,-1-16-102,-1-25-4,1-343-93,0 367 12,0-7-3,0-1 0,1 0-1,0 0 1,2-10 0,-2 17-1,-1 0 0,1 0 0,0 0-1,0 0 1,0 0 0,0 0 0,0 1 0,0-1 0,0 0-1,0 1 1,1-1 0,-1 0 0,1 1 0,-1 0 0,1-1-1,0 1 1,-1 0 0,1 0 0,0 0 0,0 0 0,0 0-1,4-1 1,-2 1-4,0 0 0,0 0 0,0 0 0,0 1 0,1 0-1,-1 0 1,0 0 0,0 0 0,1 1 0,-1 0 0,0-1 0,0 1 0,0 1-1,0-1 1,6 3 0,-4 0 15,0 0 0,0 0 0,0 1 0,-1-1 0,1 1 0,-1 1 0,0-1 0,5 8 0,5 9 64,-2 1 0,0 0-1,17 46 1,-12-18-71,-2 1-1,-2 0 1,-3 1 0,-1 0-1,1 60 1,-9-102 1249,3 4-6002,-5-14 4586,0-1 0,1 0 0,-1 0-1,0 0 1,0 1 0,0-1 0,0 0 0,0 0 0,0 0-1,1 0 1,-1 0 0,0 1 0,0-1 0,0 0 0,0 0-1,1 0 1,-1 0 0,0 0 0,0 0 0,0 0-1,1 0 1,-1 0 0,0 0 0,0 1 0,0-1 0,1 0-1,-1 0 1,0 0 0,0 0 0,0 0 0,1-1 0,-1 1-1,0 0 1,0 0 0,1 0 0,-1 0 0,8-14-4307,6-46-4643,-12 46 8805,1 0 0,0 0-1,1 1 1,0 0 0,8-14-1,22-45 854,-21 42 1764,1 2 0,2 0-1,21-31 1,-35 56-1932,0 1 0,1-1 1,-1 1-1,1 0 0,-1 0 1,1 0-1,0 0 1,0 0-1,0 0 0,0 1 1,0-1-1,0 1 0,0 0 1,6-1-1,1 0 327,-1 1-1,1 1 1,16 0-1,-4 1-179,-18-1-444,1 1 0,0 0 0,-1 0 0,1 0 0,-1 1 0,1-1 0,-1 1 0,0 0 0,0 0 0,0 1 0,0-1 0,0 1 1,0 0-1,-1 0 0,1 0 0,-1 1 0,5 5 0,-4-4 11,0 0 0,0 1 0,-1-1 0,1 1-1,-1 0 1,0 0 0,-1 0 0,0 1 0,0-1 0,0 1 0,0-1 0,0 8 0,-2-13-70,1 17 224,0-1 0,-4 29 1,2-41-230,1 1 0,-2-1 0,1 0 0,-1 0 0,0 1 0,0-1 0,0-1 0,-1 1 0,1 0 0,-1 0 0,0-1 0,-7 7 0,-1-1 10,0 0 0,-24 15 0,11-9-28,23-14 6,0-1-1,0 1 0,0 0 1,0-1-1,0 1 0,0 0 0,1 0 1,-1-1-1,0 1 0,1 0 1,0 0-1,-1 0 0,1 0 1,0 0-1,0 0 0,0 3 1,0 0-3,0 0 1,1 0 0,0 1 0,-1-1-1,3 6 1,3 0 2,0 0-1,0-1 1,1 1 0,0-1-1,10 10 1,13 18 1,-21-24 35,0 0 1,-1 2 0,0-1 0,8 24 0,-13-30 131,-1 0 1,0 1 0,0-1-1,-1 0 1,0 1 0,0-1 0,-1 1-1,-1-1 1,-2 17 0,1-21-118,1 0 0,-2 0 0,1-1 0,0 1 0,-1-1 1,0 1-1,0-1 0,0 0 0,-1 0 0,1-1 0,-1 1 0,0-1 1,0 1-1,0-1 0,0 0 0,-1-1 0,1 1 0,-9 3 1,-1-1-36,1 1 1,0-2 0,-1 1 0,0-2 0,-23 3 0,-60-4-253,92-2 89,1 0-1,-1 0 1,0-1-1,1 0 1,-1 0-1,0 0 1,1 0 0,-1-1-1,1 0 1,0 0-1,-5-3 1,5 2-394,-1 0 1,1 0-1,0-1 1,1 1-1,-1-1 1,1 0-1,0 0 0,0-1 1,-4-6-1,-7-23-5649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3:43.255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0 123 600,'0'0'5444,"8"-3"-4009,-5 2-1413,2-1 515,-1 0 0,1 0 0,-1 1 0,1 0-1,0 0 1,0 0 0,-1 0 0,1 1 0,0 0 0,0 0 0,0 0 0,5 1-1,-10-1-505,1 0-1,-1 0 0,0 0 0,0 0 0,1 0 1,-1 1-1,0-2 0,1 1 0,-1 0 0,0 0 1,0 0-1,1 0 0,-1 0 0,0 0 0,1 0 0,-1 0 1,0 0-1,0 0 0,1-1 0,-1 1 0,0 0 1,0 0-1,0 0 0,1 0 0,-1-1 0,0 1 1,0 0-1,0 0 0,1-1 0,-1 1 0,0 0 1,0 0-1,0-1 0,0 1 0,0 0 0,0 0 0,0-1 1,0 1-1,1 0 0,-1 0 0,0-1 0,0 1 1,0-1-1,-1-16 98,1 10 12,1-15 51,0 13-37,-1 1 0,0 0 0,0-1 0,-3-12 0,3 21-108,0 1 0,0 0 0,0-1 0,0 1-1,0-1 1,0 1 0,0 0 0,0-1 0,-1 1 0,1-1-1,0 1 1,0 0 0,-1-1 0,1 1 0,0-1 0,0 1-1,-1-1 1,1 1 0,-1-1 0,1 1 0,0-1 0,-1 1-1,1-1 1,-1 0 0,1 1 0,-1-1 0,0 0 0,1 1-1,-1-1 1,1 0 0,-1 0 0,1 0 0,-1 1 0,0-1-1,1 0 1,-1 0 0,1 0 0,-1 0 0,0 0 0,1 0-1,-1 0 1,0 0 0,1 0 0,-1 0 0,1-1 0,-1 1-1,0 0 1,1 0 0,-1-1 0,1 1 0,-1 0 0,1-1-1,-1 1 1,1 0 0,-1-1 0,1 1 0,-1-1 0,1 1-1,0 0 1,-1-1 0,1 1 0,-1-1 0,1 0 0,0 1-1,0-1 1,-1 1 0,1-2 0,-1 114-488,1-59-1902,0 0-3471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3:43.659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101 1 10578,'0'0'4673,"-71"57"-12162,41-27 1303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3:44.352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62 1 1016,'0'0'14449,"-10"14"-13591,8-11-820,-4 5 68,1 0 1,0 0 0,0 1 0,0 0 0,1 0-1,1 0 1,-1 0 0,1 1 0,1 0 0,0-1 0,0 1-1,0 19 1,2 34 567,-1 18 822,18 161 0,33-9 370,-41-202-1690,2 1 0,1-2 0,1 1-1,1-2 1,22 32 0,-30-51-159,1-1-1,0 0 1,0 0 0,1-1 0,17 14-1,-20-19-16,0 1 0,0-1 0,0-1 0,0 1 0,0-1 0,1 0 0,-1 0 0,1 0 0,0-1 0,0 0 0,-1 0 0,12 0 0,-13-1 2,-1-1-1,0 1 1,0-1 0,0 0-1,1 1 1,-1-1 0,0-1-1,0 1 1,0 0 0,-1-1-1,1 0 1,0 1-1,0-1 1,-1 0 0,1 0-1,-1-1 1,0 1 0,0 0-1,0-1 1,0 1 0,0-1-1,0 0 1,0 0 0,-1 0-1,0 0 1,2-4 0,3-9 13,-1-1 0,-1 0 1,4-30-1,-8 44-17,10-100-235,-6-177 0,-5 157-103,-1 114 376,0 21 146,2 20-72,2-1-1,0 1 1,3-1 0,0 1 0,11 32 0,-5-30 65,27 55 1,-32-77-133,1-1 0,-1 0-1,2 0 1,0 0 0,0-1 0,0 0-1,2-1 1,11 10 0,-19-18-39,0 1 1,1-1 0,-1 1-1,1-1 1,0 0 0,-1 0-1,1 0 1,0 0 0,-1 0-1,1-1 1,0 0 0,5 1-1,-6-1-1,0 0 1,-1 0-1,1-1 0,0 1 0,-1 0 0,1-1 0,0 1 0,-1-1 0,1 0 0,-1 1 0,1-1 0,-1 0 0,0 0 0,1 0 0,-1 0 0,0 0 1,1 0-1,-1 0 0,0-1 0,0 1 0,0 0 0,0-1 0,0 1 0,0-2 0,6-15 24,-1 0 0,-1 0 1,-1 0-1,0 0 0,-2-1 0,1-28 0,0 18-25,17-361 89,-18 259-3585,-6 389-9176,4-165 3563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3:44.911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249 80 11386,'0'0'8544,"-10"-13"-7883,-31-41-349,37 42-190,10 11 6,3 2-58,-1 1 1,0 0 0,0 1 0,0 0 0,0 0 0,0 1 0,-1-1 0,1 2 0,-1-1 0,11 10 0,-3-2 70,-1 1 1,0 0-1,22 28 0,-31-34-115,0 1 0,0-1-1,-1 1 1,0 0 0,0 0 0,-1 0 0,4 17-1,-4-9 1,0 0-1,-2 0 1,0 22-1,-1-36-29,0 1 0,0 0 0,0 0 0,-1-1 0,1 1 0,-1 0 0,1-1 0,-1 1 0,0 0 0,0-1 0,0 1 0,-1-1-1,1 1 1,-1-1 0,1 0 0,-1 0 0,-3 4 0,-1-1-30,0-1 0,0 0 0,-1 0 0,1-1 0,-11 5 0,2-2 16,-17 7 16,31-12 1,-1 0 0,1 0 0,0-1 0,0 1 0,0 0 0,0 0 0,0 0 0,1 0 0,-1 0 0,0 0 0,0 0 0,1 0 0,-1 0 0,0 0 0,1 1 0,-1-1 0,1 0 0,0 0 0,-1 0 0,1 1 0,0 2 0,-1 1 3,1 8 14,1 0 0,3 24 0,-3-32-3,0 0 0,1 0 0,0 0 0,0-1 0,0 1 0,1 0 0,0-1 1,0 0-1,0 1 0,4 3 0,1 1 169,-1-1-1,-1 1 1,1 0 0,8 19-1,-13-26-101,-1 1-1,0-1 0,0 1 1,0 0-1,0-1 0,-1 1 1,1 0-1,-1 0 0,1-1 0,-1 1 1,0 0-1,0 0 0,-1 0 1,1 0-1,0-1 0,-1 1 1,0 0-1,1 0 0,-1-1 1,0 1-1,-1 0 0,1-1 0,0 1 1,-4 4-1,-2-1-31,0 1-1,0-1 1,0 0-1,-1 0 1,0-1 0,0 0-1,-1-1 1,1 0-1,-10 3 1,-13 4 131,-41 9 0,4-8-2023,-35-7-5305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3:45.535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38 14 4177,'0'0'14851,"4"-13"-14851,-19 23-2753,0 13-2840,4 11-5009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3:46.044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 1 1096,'0'0'13714,"10"28"-12238,-9-27-1463,86 263 2800,37 252 420,-30-115-1113,-92-393-2091,8 34 58,19 48 0,-28-89-88,12 25-11,-13-26 5,1 1 1,0 0-1,0 0 0,-1-1 1,1 1-1,0 0 0,0-1 1,0 1-1,0 0 0,-1-1 0,1 0 1,0 1-1,0-1 0,0 1 1,0-1-1,0 0 0,0 0 1,0 0-1,0 0 0,2 1 1,-3-1 4,1 0 1,-1 0 0,1 0 0,-1 0-1,1 0 1,-1-1 0,1 1 0,-1 0-1,1 0 1,-1 0 0,0 0 0,1 0-1,-1-1 1,1 1 0,-1 0 0,1 0-1,-1-1 1,0 1 0,1 0 0,-1 0-1,0-1 1,1 1 0,-1 0 0,0-1-1,1 1 1,-1-1 0,0 1 0,0 0-1,1-2 1,5-13-6,-1-1-1,-1 0 1,0-1-1,-1 1 1,2-22-1,1-10 0,-3 35 12,-2 1-12,1 0 1,1 1-1,0-1 1,0 1-1,8-16 1,-10 25 8,0 0-1,1 0 1,-1 0 0,0 0-1,1 0 1,-1 0 0,1 0-1,0 1 1,-1-1 0,1 1 0,0-1-1,0 1 1,0 0 0,0-1-1,0 1 1,1 0 0,-1 0-1,0 1 1,0-1 0,1 0-1,-1 1 1,0 0 0,1-1 0,-1 1-1,1 0 1,-1 0 0,0 0-1,1 0 1,-1 1 0,0-1-1,1 1 1,-1 0 0,4 1 0,-1 0 33,1 0 1,-1 1 0,0 0 0,0 0-1,0 1 1,0-1 0,-1 1 0,1 0-1,-1 0 1,0 1 0,6 7 0,3 7 223,17 31 1,-30-50-257,17 32 148,-2 0 1,17 51 0,-25-61-323,-1 0 0,-1 0 0,-2 0 0,3 45 0,-6-27-3156,0-13-3644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3:46.695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19 0 128,'0'0'1304,"-4"0"-1600,0 0 216,-3 0 8,3 0 72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36:17.20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19 150 1272,'0'0'12598,"4"-24"-12096,14-73 160,-13 68 1799,-5 41 491,-1-6-3132,-1 57 2087,-18 114 0,10-104-1201,-3 135 0,13-207-845,1 0-1,-1 0 0,0 0 1,0 0-1,1 0 0,-1 0 1,1 0-1,-1 0 0,0 0 1,1-1-1,0 1 0,-1 0 0,1 0 1,0 0-1,-1-1 0,1 1 1,0 0-1,0-1 0,-1 1 1,1 0-1,0-1 0,0 1 1,0-1-1,0 1 0,0-1 0,0 0 1,0 0-1,0 1 0,0-1 1,0 0-1,0 0 0,2 0 1,41 1-8202,-32-2 2429,-3 1 673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3:47.699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88 98 1304,'0'0'8726,"-3"-12"-7736,-1-2-689,2 7-130,0 1-1,1 0 1,0-1 0,0 1 0,0-1-1,1-8 1,0 14-127,0 0 1,0 1-1,0-1 1,0 0-1,1 0 0,-1 1 1,0-1-1,0 0 1,1 1-1,-1-1 0,1 1 1,-1-1-1,1 0 1,-1 1-1,1-1 0,-1 1 1,1-1-1,-1 1 1,1-1-1,-1 1 0,1 0 1,0-1-1,-1 1 1,1 0-1,0-1 0,-1 1 1,1 0-1,0 0 1,0 0-1,-1 0 0,2-1 1,28 0 725,-23 1-438,13 0 245,-2-1-161,1 1-1,-1 1 0,1 1 0,-1 0 1,37 10-1,-38-6-314,-10-4-59,0 0 0,0 0-1,0 1 1,0 0 0,0 0 0,-1 1-1,1 0 1,-1 0 0,8 7 0,-14-11-15,1 1 0,-1 0 0,1-1 0,-1 1 0,1 0 1,-1-1-1,1 1 0,-1 0 0,0-1 0,1 1 0,-1 0 1,0 0-1,0 0 0,1-1 0,-1 1 0,0 0 0,0 0 1,0 0-1,0-1 0,0 1 0,0 0 0,0 0 0,-1 0 0,1-1 1,0 1-1,0 0 0,-1 0 0,1 0 0,0-1 0,-1 1 1,1 0-1,-1-1 0,1 1 0,-1 0 0,1-1 0,-1 1 1,1-1-1,-1 1 0,1-1 0,-1 1 0,-1 0 0,-3 2-21,0 1 0,0-1 0,-1 0 1,-7 3-1,6-4 23,-58 23-21,47-19-4,0 0-1,1 1 0,0 1 1,-32 20-1,48-27-3,0 0 1,0 0-1,0 0 0,0 0 0,0 0 0,1 0 1,-1 0-1,0 0 0,1 0 0,-1 1 0,0-1 1,1 0-1,0 1 0,-1-1 0,1 0 0,0 0 1,0 1-1,-1-1 0,1 1 0,0-1 0,0 0 1,1 1-1,-1-1 0,0 0 0,0 1 0,1-1 1,0 2-1,0 0 4,0-1 0,0 1 0,0 0 0,0 0 0,1-1 0,0 1 0,-1-1 0,1 1 0,0-1 0,4 4 0,69 47 274,-54-40 16,0 1 0,-2 1 0,29 27-1,-45-39-202,0 0 1,-1 0-1,1 1 0,-1-1 0,0 0 1,0 1-1,0 0 0,-1-1 0,1 1 0,-1 0 1,0 0-1,0 0 0,0 0 0,0 0 1,-1 0-1,0 0 0,0 0 0,0 0 0,0 0 1,-1 0-1,1 0 0,-1 0 0,0 0 1,-2 6-1,0-3-45,0 0-1,-1-1 1,0 1 0,0 0 0,-1-1-1,1 0 1,-1 0 0,-1-1 0,1 1 0,-1-1-1,-11 8 1,-1-1-97,0-1 1,-1 0-1,-1-1 0,0-2 1,0 0-1,-1-1 0,-37 8 1,42-12-1012,0-1 1,1-1-1,-28-2 1,42 1 831,0 0 1,-1-1-1,1 1 1,0 0-1,0-1 1,0 1-1,0-1 1,1 1-1,-1-1 1,0 1-1,0-1 1,0 0-1,0 0 1,1 1 0,-1-1-1,0 0 1,0 0-1,1 0 1,-1 0-1,1 0 1,-1 0-1,1 0 1,-1 0-1,1 0 1,0 0-1,-1 0 1,1 0 0,0 0-1,0 0 1,0 0-1,0-1 1,0-43-6635,1 32 4104,2-21 969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3:48.266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193 85 1480,'0'0'5695,"1"-12"-5212,-1-38 229,0 49-655,0 0 0,0 0 0,0 0 0,0 0-1,0 0 1,-1 0 0,1 0 0,0 0 0,-1 0 0,1 1 0,-1-1 0,1 0 0,-1 0 0,1 0 0,-1 1 0,0-1 0,1 0 0,-1 1 0,0-1 0,1 0 0,-1 1-1,0-1 1,0 1 0,0-1 0,0 1 0,1 0 0,-1-1 0,-2 1 0,-23-1 1141,19 1-767,3 0-232,0 0 0,0 1 0,0-1 0,1 1 0,-1-1 0,0 1 0,0 0 0,0 1 0,1-1 0,-1 1 0,1-1 0,-1 1 0,1 0 0,-4 4 0,1-1 89,0 1-1,1 0 1,0 0 0,0 0 0,1 1-1,-5 8 1,3-3-121,1-1-1,1 1 1,0 0 0,1 0 0,0 0 0,1 0-1,0 1 1,1-1 0,0 0 0,1 1 0,1-1-1,0 1 1,3 16 0,-2-22-134,0-1-1,0 1 1,1-1-1,0 0 1,0 0-1,0 0 1,1 0-1,0 0 1,5 5 0,6 6 110,25 22 0,-26-28 3,-1 1 1,-1 1 0,13 17 0,-23-27-46,-1 0 0,1 1 0,-1-1 0,0 1-1,0 0 1,0-1 0,0 1 0,-1 0 0,1-1 0,-1 1 0,0 0 0,0-1-1,-1 7 1,0-4-49,1-1-1,-1 0 0,-1 0 1,1 0-1,-1 0 0,0 0 1,0 0-1,0 0 0,-4 4 1,-6 7-154,-2-1 1,0 0 0,0-1-1,-21 15 1,-33 18-5271,67-46 5859,-5 2-5389,19-26-5985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3:48.694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5 25 1016,'0'0'14999,"13"-5"-13765,37-14 38,-50 19-1253,1 0-1,-1 0 1,0-1-1,1 1 1,-1 0-1,1 0 1,-1 1-1,1-1 0,-1 0 1,1 0-1,-1 0 1,0 0-1,1 0 1,-1 0-1,1 0 1,-1 1-1,0-1 1,1 0-1,-1 0 1,1 1-1,-1-1 0,0 0 1,1 1-1,-1-1 1,0 0-1,0 1 1,1-1-1,-1 0 1,0 1-1,0-1 1,1 1-1,-1-1 0,0 0 1,0 1-1,0-1 1,0 1-1,0-1 1,0 1-1,0-1 1,0 0-1,0 1 1,0-1-1,0 1 1,0-1-1,0 1 0,0-1 1,0 1-1,0-1 1,0 0-1,-1 2 1,-7 24 357,8-25-345,-22 51 494,14-35-315,0 0 0,1 1 0,1 0 0,1 1 0,1-1 0,-5 37 0,9 75 130,-1-128-380,1 0 1,0 1 0,0-1-1,0 0 1,0 0 0,0 1-1,1-1 1,-1 0-1,0 0 1,1 0 0,0 1-1,0-1 1,-1 0 0,1 0-1,1 0 1,-1 0 0,0 0-1,0-1 1,1 1-1,-1 0 1,1 0 0,-1-1-1,1 1 1,0-1 0,-1 0-1,1 1 1,0-1 0,3 1-1,-4-1-88,-1-1 0,1 0 0,0 0 0,-1 0 0,1 0 0,0 0 0,-1 1 0,1-1 0,0 0 0,-1-1 1,1 1-1,0 0 0,-1 0 0,1 0 0,0 0 0,-1 0 0,1-1 0,0 1 0,-1 0 0,1-1 0,0 1 0,-1 0 0,1-1 0,-1 1 0,1-1 0,-1 1 0,1-1 0,-1 1 0,1-1 0,-1 1 0,0-1 0,1 1 0,-1-1 0,0 0 0,1 1 0,-1-1 0,0 0 0,0 1 0,0-1 0,1 0 0,-1 0 1,4-32-2622,-3 27 2173,2-37-3906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3:49.080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 1 6737,'0'0'10639,"0"31"-10080,0 224-142,0-237-406,6 188 153,-3-176-191,1 0 0,2-1 1,1 1-1,19 50 0,-24-76-88,14 28-420,-16-30 332,1-1 1,0 0-1,0 0 0,0 0 0,0 0 0,0 0 0,0 0 0,0 0 0,0 0 0,1 0 0,-1 0 0,0-1 0,0 1 0,1 0 0,-1-1 0,1 1 0,-1-1 0,0 0 0,1 1 0,2-1 1,-4 0 2,1 0 1,0 0 0,-1-1 0,1 1 0,0 0 0,-1 0 0,1-1 0,0 1 0,-1 0 0,1-1 0,-1 1 0,1 0 0,-1-1 0,1 1 0,-1-1 0,1 1 0,-1-1-1,1 1 1,-1-1 0,0 1 0,1-1 0,-1 0 0,0 1 0,0-1 0,1 1 0,-1-1 0,0 0 0,0-1 0,5-25-3514,-4 14 2114,0 6 1354,0 1 0,1 0 0,0 0 1,0 0-1,0 0 0,6-10 0,-7 14 332,0 1-1,1-1 0,-1 0 1,0 1-1,1-1 0,-1 1 1,1 0-1,0-1 0,0 1 0,2-2 1,-2 3 264,-1-1 1,1 1 0,0-1-1,0 1 1,-1-1 0,1 1-1,0 0 1,0 0 0,0 0-1,0 0 1,-1 0 0,1 0-1,3 1 1,-4-1-211,0 1 0,-1-1-1,1 1 1,-1-1 0,1 1 0,-1-1 0,1 1-1,-1-1 1,1 1 0,-1-1 0,1 1 0,-1-1-1,0 1 1,1 0 0,-1-1 0,0 1-1,0 0 1,1 0 0,-1-1 0,0 1 0,0 0-1,0-1 1,0 1 0,0 1 0,0 22 1357,0-18-624,-1 1-895,-1-7-268,-3-7-499,-1-16-1230,1 1-1,1-1 0,1-1 1,0-40-1,3 57 2100,-1-41-443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3:49.668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1 992,'0'0'12195,"22"36"-11048,68 118-152,-80-137-765,-2 0 0,0 1 0,-1 0 0,-1 0 0,6 29 0,-4-13 137,50 214 2153,-14-59-1369,-41-177-1127,-2-10-4,0 1 0,0-1 0,-1 0 1,1 1-1,-1-1 0,0 1 0,1-1 0,-1 1 0,0-1 0,-1 5 0,-1-7-13,1 0 0,-1 0-1,0 0 1,0 0 0,1 0-1,-1-1 1,0 1 0,1-1-1,-4 0 1,-30-21-32,-12-6-35,44 27 58,-1 0-1,1-1 1,0 1-1,0 0 0,-1 1 1,1-1-1,0 1 1,-1-1-1,1 1 0,-1 0 1,1 0-1,-7 1 0,10-1 3,0 0 0,0 0 0,-1 1 0,1-1 0,0 0 0,0 0 0,-1 0 0,1 0 0,0 0 0,0 1 0,0-1 0,-1 0 0,1 0 0,0 0 0,0 1 0,0-1 0,0 0 0,0 0 0,-1 1 0,1-1 0,0 0 0,0 0 0,0 1 0,0-1 0,0 0 0,0 0 0,0 1 0,0-1 0,0 0 0,0 0 0,0 1 0,0-1 0,-2 28 117,1 1-1,1-1 1,4 33-1,-3-58-111,-1 1 1,1-1-1,0 0 1,0 0-1,0 0 1,0 0-1,1 1 1,-1-2-1,1 1 1,0 0-1,0 0 1,0 0-1,0-1 1,0 1-1,0-1 1,1 0-1,-1 0 1,1 1-1,0-2 1,0 1-1,3 2 1,-3-3-7,-1 0 0,1-1 0,0 1 0,0-1 0,-1 1 0,1-1 1,0 0-1,0 0 0,-1 0 0,1 0 0,0-1 0,0 1 0,-1-1 1,1 0-1,-1 1 0,1-1 0,0 0 0,-1-1 0,1 1 0,-1 0 0,0-1 1,1 1-1,-1-1 0,0 0 0,0 0 0,3-3 0,18-21-25,29-43-1,-39 50 19,0 0-1,1 1 0,1 1 1,1 0-1,0 1 1,34-25-1,-46 39 21,0 0 1,0 0-1,0 0 0,0 1 1,0 0-1,0 0 0,1 0 1,-1 0-1,0 0 0,1 1 1,8 0-1,-12 0 36,0 1 0,-1-1 0,1 0 0,0 0 0,0 1 0,0-1 0,-1 0 0,1 1 0,0-1 0,0 1 0,-1-1-1,1 1 1,0 0 0,-1-1 0,1 1 0,0 0 0,-1-1 0,1 1 0,-1 0 0,0 0 0,1-1 0,-1 1 0,1 0 0,-1 0 0,0 0 0,0-1 0,1 1 0,-1 0 0,0 0 0,0 1 0,2 32 862,-2-30-785,0 13 24,-1 0 0,0 0 0,-1 0 0,-1 0 1,-9 25-1,9-26-92,0-1 1,0 1 0,2-1 0,0 1 0,1 18-1,0-23-45,1-10-40,-1 0 0,0-1 0,1 1 0,-1-1-1,0 1 1,1-1 0,-1 1 0,1-1-1,-1 1 1,1-1 0,-1 0 0,1 1 0,-1-1-1,1 0 1,0 1 0,-1-1 0,1 0-1,-1 0 1,1 0 0,0 1 0,-1-1 0,1 0-1,0 0 1,-1 0 0,1 0 0,0 0 0,-1 0-1,1 0 1,0 0 0,-1 0 0,1-1-1,0 1 1,-1 0 0,1 0 0,-1-1 0,1 1-1,-1 0 1,1-1 0,0 1 0,-1 0-1,1-1 1,-1 1 0,1-1 0,0-4-813,-1-1 0,1 1 1,-1 0-1,0 0 0,-1-1 0,-1-7 1,-7-5-4088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3:59.92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1840,'0'0'12883,"9"19"-11279,0-3-1229,1 3 81,-1 0 1,-1 1-1,0 0 1,6 29-1,9 53 620,-4 0 0,-5 1 0,1 140 0,-15-242-1144,0 0 1,0 0-1,0 0 1,0 0-1,0 0 1,0-1-1,-1 1 1,1 0-1,0 0 1,0 0-1,-1 0 1,1-1-1,0 1 1,-1 0-1,1 0 1,-1 0-1,0 0 1,1-1-42,-1 0 0,1 1 0,0-1 0,-1 0 0,1 0 0,-1 0 1,1 0-1,-1 0 0,1 1 0,0-1 0,-1 0 0,1 0 0,-1 0 0,1 0 0,-1 0 1,1 0-1,-1-1 0,1 1 0,0 0 0,-1 0 0,1 0 0,-1 0 0,0-1 0,-26-19-5207,-9-16-1457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4:00.31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45 1 7538,'0'0'14771,"-45"84"-15843,45-7-2969,0 3-2073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4:00.71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0 104 488,'0'0'19664,"4"-9"-18430,-1 4-1017,-1 1-81,-1 0 1,1 0-1,0 0 1,0 1-1,1-1 0,-1 1 1,1 0-1,0-1 1,-1 1-1,2 0 0,-1 1 1,0-1-1,0 1 1,8-5-1,4 1 201,0 0-1,1 1 1,0 0-1,0 1 1,30-3 0,84 3-340,-105 4-4,-24 0-65,0 0 0,0 1 0,1-1 0,-1 0 0,0 1 1,1-1-1,-1 1 0,0-1 0,0 1 0,0-1 0,0 1 0,1 0 1,-1 0-1,0-1 0,0 1 0,0 0 0,-1 0 0,1 0 0,0 0 0,0 0 1,0 0-1,-1 1 0,1-1 0,-1 0 0,1 0 0,-1 0 0,1 1 0,-1-1 1,1 0-1,-1 1 0,0-1 0,0 0 0,0 2 0,0 2-283,1-1 1,-1 0-1,-1 1 0,1-1 0,-1 1 0,1-1 0,-1 0 1,-1 1-1,1-1 0,0 0 0,-5 7 0,-11 13-2604,-1 0-1,-1-2 0,-43 39 1,-2 0-3392</inkml:trace>
  <inkml:trace contextRef="#ctx0" brushRef="#br0" timeOffset="1">75 410 1032,'0'0'22093,"56"30"-21949,-15-17-144,4-3-64,7 4-992,11 6-1545,-11-3-3032,-7-4-2073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4:02.00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1 800,'0'0'296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4:02.45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29 96 592,'-9'15'568,"-7"9"-900,13-22 2569,5-13 3465,-1 23 1380,3 29-6170,-1-14-232,2 47 518,-3-42-1046,-2-26-492,0-10-393,-1-52-337,0 24 774,1 0-1,1-1 0,1 1 0,13-57 1,-15 87 326,1 0-1,-1 0 1,1 0 0,0 0 0,-1 0 0,1 1 0,0-1 0,0 0 0,0 0 0,1 1 0,-1-1 0,0 0 0,1 1 0,-1-1-1,1 1 1,-1 0 0,1 0 0,0-1 0,-1 1 0,1 0 0,0 0 0,0 1 0,0-1 0,0 0 0,0 0 0,0 1 0,0 0 0,0-1-1,0 1 1,0 0 0,0 0 0,0 0 0,0 0 0,0 0 0,0 0 0,0 1 0,0-1 0,0 1 0,0-1 0,0 1 0,0 0 0,0 0-1,0 0 1,-1 0 0,1 0 0,0 0 0,-1 0 0,1 1 0,1 1 0,7 7 346,-1 0 0,0 0 0,-1 1 0,12 20 0,24 54 963,-36-69-1108,8 17-12,-8-14 3,18 29 1,-23-42-384,1-1 1,0 0 0,0 0 0,1 0 0,0 0 0,0-1 0,0 1 0,0-1 0,9 4-1,-13-7 87,18 10-4569,34 13 1,-13-13-3612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36:17.60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11 10402,'0'0'8674,"34"-10"-8186,-12 10-360,4 0-128,-4 0 72,1 0-72,-8 0-40,0 10-1408,-12 10-1537,-3 27-215,-11 0-3666,-15-7 1913</inkml:trace>
  <inkml:trace contextRef="#ctx0" brushRef="#br0" timeOffset="1">119 299 1688,'0'0'18108,"120"24"-17988,-83-24-64,8 0-56,-4 0-1184,-22 0-3665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4:01.20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92 235 4249,'0'0'16066,"-16"30"-15475,-46 100-82,60-124-454,-1-1 0,1 1 0,1 1 0,-1-1-1,1 0 1,0 0 0,0 0 0,1 1 0,-1-1-1,1 0 1,1 1 0,0-1 0,-1 0 0,2 0-1,-1 0 1,1 1 0,0-2 0,0 1 0,1 0 0,-1 0-1,1-1 1,6 8 0,-7-8-5,5 8 5,1-1 0,-1 0-1,2 0 1,0-1 0,0 0 0,1-1-1,0 0 1,0 0 0,2-1 0,-1-1-1,1 0 1,0 0 0,0-1 0,1-1-1,0 0 1,0-1 0,1 0-1,-1-1 1,1 0 0,0-1 0,18 1-1,-15-3 8,-1 0-1,1-1 0,24-3 0,-34 2-47,0-1-1,0 0 0,0 0 0,0 0 1,-1-1-1,1 1 0,-1-2 0,0 1 1,0-1-1,11-8 0,-9 4-6,0-1 0,0 0 0,-1 0 0,0-1 1,0 1-1,-1-1 0,0-1 0,-1 1 0,0-1 0,-1 0 0,0 0 0,-1-1 0,0 1 0,1-13 0,0-9 21,-2-1 1,-1 1-1,-5-59 0,2 74-30,-1 0 1,-1 1 0,0 0-1,-2 0 1,1 0-1,-2 0 1,-1 1-1,0 0 1,-18-27-1,18 32 9,1 1 1,-2 0-1,1 0 0,-1 1 0,-1 0 0,0 1 0,0 0 0,0 1 0,-1 0 0,0 0 0,-1 1 1,0 0-1,1 1 0,-19-5 0,18 7 21,0 1-1,0 0 1,0 1-1,0 0 1,-1 0-1,1 1 1,0 1 0,-1 0-1,1 1 1,0 1-1,-14 4 1,18-5-54,0 2 1,1-1-1,0 1 1,0 0-1,0 1 1,0 0-1,1 0 1,-1 0-1,1 1 1,1 0-1,-1 0 1,1 1-1,0-1 1,0 1-1,1 0 1,0 0-1,-5 12 1,6-9-313,-1-1-1,1 2 1,1-1 0,0 0 0,0 0 0,1 1-1,0-1 1,2 19 0,0-15-890,1 0 0,0-1 0,6 18 0,12 21-4334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4:02.94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85 1672,'0'0'13118,"8"29"-11726,30 91-393,-36-115-925,-1-1-1,1 1 1,0-1-1,0 1 1,0-1-1,1 1 1,-1-1-1,1 0 1,0 0-1,4 4 1,-5-7-35,0 0 0,-1 0 0,1-1 1,0 1-1,0 0 0,0-1 0,0 1 0,-1-1 1,1 1-1,0-1 0,0 0 0,0 0 0,0 0 0,3 0 1,0 0 2,-3 0-19,0-1-1,-1 1 1,1 0 0,0-1-1,0 1 1,-1-1 0,1 0-1,0 1 1,-1-1-1,1 0 1,0 0 0,-1 0-1,1 0 1,-1 0 0,0-1-1,1 1 1,-1 0 0,0-1-1,0 1 1,0 0 0,0-1-1,2-3 1,1-3 12,0 0 0,-1 0 1,3-13-1,-3 12 12,24-99 195,-16 59-225,-10 45-36,0 0 0,0 0 0,1 0-1,-1 0 1,1 0 0,0 1 0,0-1 0,5-6 0,-6 8-121,1 1 1,-1-1-1,1 1 0,0 0 1,-1 0-1,1 0 1,0 0-1,0 0 1,0 0-1,0 0 1,0 1-1,0-1 1,0 0-1,0 1 1,0 0-1,0 0 1,0 0-1,3 0 1,6 0-949,-1 2 0,0 0 0,1 0 0,-1 1 0,0 0 1,0 0-1,0 1 0,-1 1 0,1-1 0,-1 2 0,11 7 0,0-1-588,15 9 730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4:03.31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101 296 1096,'0'0'15123,"19"145"-15011,-19-125-112,0-14-832,-37-9-4305,-5-27-592,1-4 1808</inkml:trace>
  <inkml:trace contextRef="#ctx0" brushRef="#br0" timeOffset="1">0 1 1736,'0'0'17916,"213"60"-16716,-161-40-711,-7 0-353,0-3-24,-8-7-112,-11-3-216,-7 0-609,-19-1-1015,0 1-1081,-22 0-2696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4:05.80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54 0 6569,'0'0'8666,"-9"4"-7412,7-3-1194,-1 0 0,1 0-1,0 0 1,0 1 0,-1-1 0,1 1 0,0-1-1,0 1 1,1 0 0,-1 0 0,0 0 0,0 0 0,1 0-1,-3 5 1,2-2 16,0 0-1,0 0 1,0 0-1,1 0 1,0 1 0,0-1-1,0 6 1,0 15 224,2-1-1,6 41 1,-3-41-65,51 374 1996,-28-213-1476,-14-88-413,23 126 314,-34-215-644,-1-6-14,-1 0 0,0 0 0,1 0 0,0 0 0,0 0 0,0 0-1,0-1 1,0 1 0,0 0 0,1-1 0,-1 1 0,1-1 0,0 1 0,0-1-1,0 0 1,0 1 0,0-1 0,3 2 0,-4-4 1,-1 0 0,1 1 0,-1-1-1,1 0 1,0 0 0,-1 0 0,1 0 0,-1 0 0,1 0 0,0 0 0,-1 0-1,1 0 1,-1 0 0,1 0 0,0 0 0,-1 0 0,1 0 0,-1 0 0,1-1-1,0 1 1,-1 0 0,1 0 0,-1-1 0,1 1 0,-1-1 0,1 1 0,-1 0-1,1-1 1,-1 1 0,0-1 0,1 0 0,11-21-38,-11 19 35,46-139-107,-37 104 3,2 1 0,1 0-1,27-52 1,-37 83 82,1 1 0,-1 1 0,1-1-1,0 0 1,0 1 0,0 0 0,10-8 0,-13 11 18,1 0 1,-1 0-1,1 0 1,-1 1-1,1-1 1,-1 0-1,1 1 1,-1-1-1,1 1 1,0-1-1,-1 1 1,1 0-1,0-1 0,-1 1 1,1 0-1,0 0 1,-1 0-1,1 0 1,0 1-1,-1-1 1,1 0-1,0 1 1,-1-1-1,1 1 1,-1 0-1,1-1 1,-1 1-1,1 0 1,-1 0-1,1 0 1,-1 0-1,2 2 1,1 1-19,-1 1 0,1 0 0,-1 0 0,0 1 0,-1-1 0,1 0 0,-1 1 0,0 0 0,2 8 0,10 59-625,-13-68 569,5 47-780,-3-24-506,1-1 0,1 0 0,15 44 0,-19-68 1127,0-1 0,0 1 0,0-1 0,1 1 0,-1-1 0,1 1 0,2 2 1,-3-4 183,0 0 0,-1-1 0,1 1 0,0-1 0,0 1 0,0-1 0,-1 1 0,1-1 0,0 1 0,0-1 1,0 0-1,0 0 0,0 1 0,0-1 0,0 0 0,0 0 0,0 0 0,0 0 0,-1 0 0,1 0 0,0 0 0,0 0 1,0-1-1,1 1 0,3-7 99,2-16 508,6-32 0,-10 40-283,0 0 0,0 0 0,2 1 0,0-1 0,0 1 0,1 0 0,11-18 0,-15 30-179,-1 1 0,1-1 1,-1 0-1,1 1 0,0-1 0,-1 1 0,1-1 1,0 1-1,0 0 0,0 0 0,0 0 1,0 0-1,0 0 0,0 0 0,1 0 1,-1 1-1,0-1 0,0 1 0,1 0 1,-1 0-1,0 0 0,0 0 0,1 0 1,-1 0-1,0 0 0,0 1 0,1-1 1,-1 1-1,0 0 0,0-1 0,0 1 1,0 0-1,0 0 0,0 1 0,0-1 0,0 0 1,0 1-1,0-1 0,-1 1 0,1-1 1,2 5-1,6 8 261,-1 1-1,0 0 1,-1 0-1,-1 1 1,7 23 0,21 91 322,-12-39-520,-22-89-237,1 6 64,0-1 1,1 0-1,5 11 0,-7-17-164,-1 0-1,0 0 0,1 0 0,0 0 0,-1 0 1,1 0-1,-1 0 0,1 0 0,0-1 1,0 1-1,-1 0 0,1 0 0,0-1 1,0 1-1,0-1 0,0 1 0,0-1 0,0 1 1,0-1-1,0 1 0,0-1 0,0 0 1,0 1-1,0-1 0,0 0 0,0 0 1,0 0-1,0 0 0,1 0 0,-1 0 0,0 0 1,0 0-1,0-1 0,2 0 0,-2 0-232,0 0 0,0 0 0,0 0 0,0 0 0,0 0 0,0-1 0,0 1 0,0 0 0,0-1 0,0 1 0,-1-1 0,1 1 0,-1-1 0,1 1 0,-1-1 0,1 1-1,-1-1 1,0 0 0,0 1 0,0-1 0,0-2 0,1-2-622,2-27-1955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4:06.21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44 9026,'0'0'10206,"20"10"-9675,65 30-206,-71-33-410,0-1 0,0 0-1,0-1 1,1-1 0,0 0-1,0-1 1,0 0-1,0-1 1,0-1 0,20-1-1,-35-1-182,0 0-1,1 0 1,-1 0-1,0 0 0,0 0 1,0 0-1,-1 0 0,1 0 1,0-1-1,0 1 1,0 0-1,-1 0 0,1 0 1,-1 0-1,1 1 1,-1-1-1,1 0 0,-2-2 1,-7-7-1426,-1-1 1,0 1-1,-1 1 1,0 0-1,-16-10 1,19 13 958,-45-33-1727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4:06.59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4153,'0'1'3209,"0"5"-2675,1 132 7915,3 2-5242,1-71-2633,26 136 0,-27-189-797,-1 1 365,2 1 1,12 33-1,-15-48-352,-1 0 0,0 0 0,1 0 0,-1 0 0,1 0 0,0-1 0,0 1 0,0 0 0,0-1 1,1 0-1,-1 1 0,1-1 0,-1 0 0,1 0 0,0-1 0,0 1 0,0 0 0,0-1 0,0 0 0,0 0 0,0 0 0,5 1 0,-7-1 1,0-1 0,0 0 0,0 0 0,0 0 0,0 0 0,0 0 0,-1 0 0,1 0 0,0 0 0,0-1 0,0 1 0,0 0 0,0 0 0,0-1 0,-1 1 0,1-1 0,0 1 0,0-1 0,-1 1 0,1-1 0,0 1-1,0-1 1,-1 1 0,1-1 0,-1 0 0,1 1 0,-1-1 0,1 0 0,-1 0 0,1-1 0,0-1-581,0 0 0,0-1 0,-1 1 0,1-1 0,-1 1 0,0-6 0,0 6 207,0-36-1835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4:06.98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8834,'0'0'8542,"8"35"-7886,1 1-488,41 210 945,-28-86-184,30 164 922,-49-313-1808,-2-5-30,0 1 0,1-1 0,0 0 0,0 0 1,0 0-1,1 0 0,4 8 0,-7-14-18,0 1 1,0-1 0,0 0-1,1 0 1,-1 1-1,0-1 1,0 0 0,1 1-1,-1-1 1,0 0-1,0 0 1,1 0 0,-1 1-1,0-1 1,1 0 0,-1 0-1,0 0 1,1 0-1,-1 1 1,0-1 0,1 0-1,-1 0 1,0 0-1,1 0 1,-1 0 0,1 0-1,-1 0 1,0 0-1,1 0 1,-1 0 0,0 0-1,1 0 1,-1 0-1,0-1 1,1 1 0,-1 0-1,0 0 1,1 0 0,-1 0-1,0-1 1,1 1-1,-1 0 1,0 0 0,0 0-1,1-1 1,-1 1-1,0 0 1,0-1 0,1 1-1,-1 0 1,0 0-1,0-1 1,8-19-77,8-47-306,-9 38 14,15-47 0,-22 75 370,1-1 0,0 0 0,0 1 0,0-1 0,0 1 0,0-1 0,0 1 0,0-1 0,0 1 0,1 0 1,-1-1-1,1 1 0,-1 0 0,1 0 0,-1 0 0,1 0 0,-1 0 0,1 1 0,0-1 0,0 0 0,-1 1 0,1-1 0,0 1 0,0 0 0,0-1 1,-1 1-1,1 0 0,0 0 0,0 0 0,0 1 0,0-1 0,0 0 0,-1 1 0,1-1 0,0 1 0,0-1 0,-1 1 0,1 0 0,2 1 0,0 2 5,0 1 0,0-1 0,0 1 0,-1 0 0,1 0-1,-1 0 1,-1 0 0,1 1 0,3 8 0,15 59 66,-16-52-60,1 1-128,7 28 120,-12-46-365,1-1 1,-1 1-1,1 0 1,0 0-1,0-1 1,0 1 0,0-1-1,1 0 1,2 4-1,7-1-2773,-5-4-158,-3-19-6020</inkml:trace>
  <inkml:trace contextRef="#ctx0" brushRef="#br0" timeOffset="1">500 729 1088,'0'0'12109,"18"-23"-10604,55-68-381,-71 88-1048,1 0 1,-1 1-1,1-1 1,0 1-1,0 0 1,0-1-1,0 2 1,5-4-1,-6 5-25,-1-1 0,0 1 0,1 0 0,-1-1 0,1 1 0,-1 0 0,0 0 0,1 0 0,-1 0 0,1 1 0,1 0 0,7 0 276,16-2 462,-17 0-554,0 0 0,0 1 0,0 0 0,-1 1 0,14 2 0,-20-2-206,-1 0-1,1 0 1,-1 0 0,1 0-1,-1 0 1,0 0 0,1 0-1,-1 0 1,0 0-1,0 0 1,0 1 0,0-1-1,0 1 1,0-1 0,0 0-1,0 1 1,-1 0 0,1-1-1,0 1 1,-1-1-1,0 1 1,1 0 0,-1 2-1,2 6 127,-1 1 0,-1 18 0,0-19-72,-1 112 380,2 135 1321,-1-254-1767,0-1 0,1 1-1,-1 0 1,0-1 0,1 1 0,-1-1-1,1 1 1,0-1 0,0 0-1,0 1 1,0-1 0,0 0-1,0 1 1,1-1 0,-1 0 0,1 0-1,-1 0 1,1 0 0,0-1-1,0 1 1,0 0 0,0-1 0,0 1-1,0-1 1,1 0 0,1 1-1,2 0-85,0 0 0,1-1 0,-1 0 0,0 0 0,0-1 0,1 1 0,-1-2-1,0 1 1,11-2 0,-11 0-541,0 0-1,1 0 1,-1-1-1,0 0 0,0 0 1,-1 0-1,1 0 1,-1-1-1,10-8 1,20-13-7731,-16 14 1525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4:07.42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4 75 1120,'0'0'16710,"0"-1"-16670,-1 1 0,1 0 0,0 0-1,0 0 1,-1 0 0,1-1-1,0 1 1,0 0 0,0 0-1,-1 0 1,1-1 0,0 1-1,0 0 1,0 0 0,0-1-1,0 1 1,-1 0 0,1 0-1,0-1 1,0 1 0,0 0-1,0-1 1,0 1 0,0 0 0,0 0-1,0-1 1,0 1 0,0 0-1,0-1 1,0 1 0,0 0-1,0 0 1,1-1 0,-1 1-1,0 0 1,0-1 0,0 1-1,0 0 1,0 0 0,1 0-1,-1-1 1,0 1 0,0 0 0,1-1-1,3 0 125,0 0 0,0 0-1,1 0 1,-1 1 0,0 0-1,1-1 1,6 2 0,40 2 677,-48-3-801,68 11 491,16 0-144,2-11-1522,-89 0 979,1 0-1,0-1 1,0 1 0,0 0-1,-1-1 1,1 1-1,0-1 1,0 1 0,-1-1-1,1 1 1,0-1 0,-1 1-1,1-1 1,-1 0 0,1 1-1,-1-1 1,1 0-1,-1 1 1,1-1 0,-1 0-1,0 0 1,1 0 0,-1 1-1,0-1 1,0 0 0,1 0-1,-1 0 1,0 0 0,0 1-1,0-1 1,0-2-1,0 1-470,0-1-1,0 0 0,0 0 0,-1 0 1,1 1-1,-1-1 0,0 0 0,0 1 0,1-1 1,-3-2-1,-22-24-9045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4:07.79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92 1 4177,'0'0'14475,"-12"41"-12669,-39 137-547,44-148-979,1 1 1,1 0 0,-1 56-1,5-57-151,1-22-104,-3 61 237,7 81-1,-4-146-314,0 0 1,1 0 0,0 1 0,0-1-1,0 0 1,0 0 0,1 0 0,-1 0-1,1-1 1,0 1 0,0 0 0,0-1-1,1 1 1,-1-1 0,1 0 0,0 0-1,0 0 1,0 0 0,0 0 0,6 3-1,-5-4-279,1 0 0,0 0 0,0 0 0,0 0 0,0-1 0,0 0 0,0 0 0,1 0 0,-1-1-1,6 0 1,9 1-1270,-15 0 942,0-1 1,0 0 0,0 0 0,0 0 0,0 0 0,0-1-1,0 0 1,0 0 0,0 0 0,0 0 0,0-1 0,0 0 0,-1 0-1,1 0 1,4-4 0,11-14-4661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4:08.17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113 232 10682,'0'0'6850,"-6"35"-5655,-22 115-420,26-138-667,1 0 1,0 0 0,0 0 0,2 0 0,-1 0 0,1 0 0,1 0-1,0 0 1,1-1 0,0 1 0,6 13 0,-3-13 38,1 0-1,0 0 1,1 0-1,0-1 1,1 0 0,0-1-1,16 14 1,-18-17-113,1-1-1,0 0 1,0 0 0,1 0 0,0-1 0,0 0-1,0-1 1,1 0 0,-1 0 0,1-1 0,0 0-1,0-1 1,0 0 0,0-1 0,0 0 0,18 0-1,-24-1-30,0-1-1,0 1 0,0 0 0,0-1 0,-1 0 0,1 0 0,0 0 0,0 0 0,-1-1 0,1 1 0,-1-1 0,0 0 0,1 0 0,-1 0 0,0-1 0,3-2 0,-1 0 4,-1 0 1,0 0-1,0 0 0,-1-1 1,0 1-1,0-1 0,0 0 1,4-12-1,-2-4 10,0-1-1,-1 0 1,-1 0-1,-1-34 1,-1 41-16,-3-114-16,0 114 8,0-1 0,-1 1 0,0 0 0,-2 0 0,-11-29 0,7 27-42,0 1 0,-1 0 0,-1 0 0,-1 1 0,0 0 0,-1 1 0,-1 0 0,-17-13 0,21 19-74,-1 1 0,0 0 0,-1 0 0,0 2 0,0-1 0,0 2-1,-1 0 1,0 0 0,0 1 0,0 0 0,0 1 0,-22-1 0,29 3-36,1 1-1,-1 0 1,0 0 0,1 0 0,-1 1 0,1 0 0,-1 0-1,1 1 1,-1-1 0,-8 5 0,11-4-29,-1 0 0,1 1 1,0-1-1,0 1 0,0 0 0,0 0 1,0 0-1,0 0 0,1 1 0,0-1 1,0 1-1,0-1 0,0 1 0,-3 7 1,0 9-1259,0 0 0,1 1 0,1 0 1,1-1-1,0 1 0,3 35 0,0-22-1477,-2-27 2719,1 0 1,1 0 0,0 0 0,0 0-1,0 0 1,1 0 0,0 0 0,0-1 0,3 8-1,-3-11 272,0 0-1,0 0 0,0-1 1,0 1-1,1-1 1,-1 1-1,0-1 0,1 0 1,0 1-1,0-2 1,-1 1-1,1 0 0,0 0 1,1-1-1,-1 0 1,0 1-1,0-1 0,1 0 1,-1-1-1,6 2 0,2-1 1951,-1 2-1,1-1 0,-1 1 0,20 10 0,-16-6-137,0 0 0,22 18 0,-4 2 346,47 51 1,-29-21-1568,-25-27 228,43 40 0,-57-61-1643,0 0-1,21 12 1,-23-17-564,0 1 1,0-1 0,0-1-1,17 5 1,-16-7-5027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7:08.55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0 380 10298,'0'0'3050,"14"-37"-2144,47-121-273,-22 44-231,-23 66-329,-14 43 14,-2 4-36,0 0 0,0 0 0,0 0 0,0 0 0,1 0 0,-1 0 1,0 0-1,1 0 0,-1 1 0,0-1 0,1 0 0,-1 0 0,1 0 0,0 1 1,-1-1-1,1 0 0,0 1 0,-1-1 0,1 1 0,1-2 0,-1 3 95,-1 1-1,1-1 0,0 0 1,-1 1-1,0-1 0,1 0 1,-1 1-1,0-1 0,1 1 1,-1-1-1,0 0 0,0 1 1,0-1-1,0 1 0,0-1 1,-1 3-1,1 3 209,-10 339 3225,1 8-2737,8-339-947,1-12-124,-1 1 1,1-1-1,-1 0 1,1 1-1,0-1 1,1 1-1,-1-1 1,1 1-1,-1-1 1,1 0-1,0 1 1,2 5-1,-2-9 98,-1 0 0,0 0 0,1 1-1,-1-1 1,0 0 0,1 0-1,-1 0 1,1 1 0,-1-1-1,0 0 1,1 0 0,-1 0 0,1 0-1,-1 0 1,1 0 0,-1 0-1,0 0 1,1 0 0,-1 0 0,1 0-1,-1 0 1,0 0 0,1 0-1,-1 0 1,1 0 0,-1-1-1,1 1 1,-1 0 0,0 0 0,1 0-1,-1-1 1,0 1 0,1 0-1,-1 0 1,0-1 0,1 1 0,-1 0-1,0-1 1,0 1 0,1 0-1,-1-1 1,0 1 0,0-1-1,0 1 1,0 0 0,1-1 0,-1 1-1,0-1 1,0 1 0,0 0-1,0-1 1,0 1 0,0-2 0,5-22-3022,-5-9-2128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36:27.22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4 1 784,'0'0'14730,"-1"11"-13734,-1 7-598,1-1 0,1 1 0,1 0 0,3 19 0,58 445 4275,-61-465-4591,-1-14-17,0-5-8,0-26-82,-4-518-2266,4 538 2296,2-18 14,-1 25-11,-1 0 0,0 0-1,1 1 1,-1-1 0,1 0-1,0 1 1,-1-1 0,1 0 0,0 1-1,-1-1 1,1 1 0,0-1-1,-1 1 1,1-1 0,0 1-1,0 0 1,0-1 0,-1 1-1,1 0 1,0 0 0,0 0-1,0-1 1,0 1 0,0 0-1,0 0 1,-1 0 0,2 1 0,1-1 35,-1 0 0,0 1 0,0-1 0,0 1 1,0-1-1,0 1 0,0 0 0,-1 0 0,1 0 0,0 0 1,0 0-1,0 0 0,-1 1 0,1-1 0,-1 0 1,1 1-1,-1 0 0,3 2 0,21 38 500,-21-33-417,20 41 544,-3 1 1,17 62-1,-24-70-483,-14-42-182,0 1 0,0-1 1,0 0-1,1 0 0,-1 0 0,1 0 0,-1 0 1,1 1-1,-1-1 0,1 0 0,-1 0 0,1 0 1,0 0-1,0 0 0,-1-1 0,1 1 1,0 0-1,0 0 0,0 0 0,0-1 0,0 1 1,0-1-1,2 2 0,-2-3-11,0 0 1,0 1-1,1-1 1,-1 0-1,0 0 1,0 0-1,0 0 1,0 0-1,0 0 1,-1 0-1,1 0 1,0 0 0,0-1-1,-1 1 1,1 0-1,0 0 1,-1-1-1,0 1 1,1 0-1,-1-1 1,1-1-1,28-91-199,-12 34-67,36-79 1,-52 136 265,0 0 1,1 1-1,-1-1 0,1 1 1,-1 0-1,1-1 0,0 1 1,0 0-1,0 0 0,0 0 1,1 0-1,2-2 0,-4 4 9,0 0-1,0-1 1,1 1-1,-1 0 1,0-1-1,0 1 0,0 0 1,1 0-1,-1 0 1,0 0-1,0 0 1,0 1-1,1-1 0,-1 0 1,0 0-1,0 1 1,0-1-1,0 1 0,0-1 1,0 1-1,0-1 1,0 1-1,0 0 1,0 0-1,0-1 0,0 1 1,0 0-1,0 0 1,-1 0-1,1 0 0,1 2 1,6 8 105,0 1-1,-1 0 1,0 1 0,-1 0 0,8 23 0,18 75 194,-25-83-187,10 49 15,-10-41-357,2-1 0,18 47 0,-24-73-457,1 0-1,1-1 1,6 11-1,0-7-4033,2-4-5557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4:08.58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33 1704,'0'0'15934,"19"-5"-14079,65-15-421,-68 17-1013,0 1-1,0 0 0,0 1 1,23 2-1,-2 1 163,125-2-762,-162-1 113,0 1 0,1 0 0,-1 0-1,0 0 1,1 0 0,-1 0 0,0 0 0,1 0 0,-1 0-1,0 1 1,1-1 0,-1 0 0,0 0 0,1 0 0,-1 0 0,0 0-1,0 0 1,1 1 0,-1-1 0,0 0 0,1 0 0,-1 0 0,0 1-1,0-1 1,0 0 0,1 0 0,-1 1 0,0-1 0,0 0-1,0 1 1,0-1 0,1 0 0,-1 0 0,0 1 0,0-1 0,0 0-1,0 1 1,0-1 0,0 1 0,-5 16-2018,-1-7 656,0 0 0,-1 0 1,0-1-1,-1 0 0,0 0 1,0-1-1,-17 13 1,-29 20-4879</inkml:trace>
  <inkml:trace contextRef="#ctx0" brushRef="#br0" timeOffset="1">1 33 8218,'205'231'7025,"-205"-227"-3504,0-1-416,22-3-2817,12 0-288,7 0-416,30 10-1025,0 4-1591,-11-1-2986,-4 0-5224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4:09.09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1096,'0'0'15397,"15"29"-13713,-6-10-1424,17 34 440,-2 2 0,18 60 1,32 178 1913,-25-88-1033,-47-198-1540,6 23 145,12 30 1,-20-58-188,1-1-1,0 1 1,-1-1 0,1 1 0,0-1 0,0 0 0,0 1 0,0-1 0,0 0 0,0 0-1,2 2 1,-2-2-1,-1-1-1,1 0 0,-1 0 0,1 0 0,-1 1 0,0-1 1,1 0-1,-1 0 0,1 0 0,-1 0 0,1 0 0,-1 0 1,1 0-1,-1 0 0,1 0 0,-1 0 0,1 0 0,-1 0 1,1-1-1,-1 1 0,1 0 0,-1 0 0,0 0 0,1-1 1,0 1-1,1-3-8,1 1 1,-1-1-1,0 1 0,0-1 1,0 0-1,0 0 0,0 0 1,2-5-1,5-11-28,1-5-58,2 2 0,0-1 0,29-36 0,-37 53 87,2 0 0,-1 1 0,1-1 0,0 1 0,0 1 0,0-1 0,1 1 0,-1 0 0,1 0 0,0 1 0,0 0 0,1 0 0,-1 1 0,0-1 0,1 2 0,0-1 0,9 0 0,-6 1 4,1 1 0,0 0 0,-1 1 0,22 4 0,-26-4 15,-1 1 0,1 1 0,-1-1 1,1 1-1,-1 0 0,0 1 0,0 0 0,-1 0 0,8 6 1,-1 1 11,0 1 0,-1 0 0,0 1 0,-1 1 0,-1-1 0,0 1 0,9 20 0,-1 5-466,19 67-1,-32-95-1737,-6-31-13642,-10-6 11073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4:09.49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180 63 2088,'0'0'13871,"33"-11"-12156,106-31-490,-131 39-1125,-1 1 0,0 1 1,0-1-1,1 1 0,11 0 0,-17 1-78,-1 1-1,1-1 0,-1 0 0,1 1 1,-1-1-1,0 1 0,1-1 0,-1 1 1,0 0-1,1 0 0,-1-1 0,0 1 1,0 0-1,2 2 0,3 2 44,-3-2-28,0 0-1,0 1 0,0-1 1,0 1-1,0-1 0,-1 1 1,0 0-1,0 0 0,0 0 1,0 0-1,-1 0 1,1 1-1,-1-1 0,0 0 1,0 6-1,1 2 18,-2 0 1,0 1-1,0-1 0,-3 15 1,3-24-71,-1-1 0,1 1-1,-1-1 1,0 1 0,0 0 0,0-1 0,0 1 0,0-1 0,0 0-1,-1 1 1,1-1 0,-1 0 0,0 0 0,0 0 0,1 0 0,-1 0 0,-4 2-1,-1 1-155,-1-1 0,0 0 0,0 0 0,-8 2 0,-5 2-258,21-7 425,-1-1 0,1 0-1,0 0 1,0 0-1,0 0 1,-1 1 0,1-1-1,0 0 1,0 0-1,0 0 1,0 1 0,-1-1-1,1 0 1,0 0-1,0 1 1,0-1 0,0 0-1,0 0 1,0 1-1,0-1 1,0 0 0,0 0-1,0 1 1,0-1-1,0 0 1,0 1 0,0-1-1,0 0 1,0 0-1,0 1 1,0-1 0,0 0-1,0 0 1,0 1-1,0-1 1,1 0 0,-1 0-1,0 0 1,0 1-1,0-1 1,0 0 0,1 0-1,-1 0 1,0 1-1,0-1 1,0 0 0,1 0-1,11 10 41,2-4 280,0 2-1,0 0 1,-1 0-1,24 21 1,-33-24-165,1-1 1,-1 1-1,0 1 1,0-1-1,-1 1 1,1-1-1,-1 1 1,0 0-1,-1 0 1,0 1-1,0-1 1,0 0-1,0 1 1,0 12 0,-1-8 93,0 1 1,-1-1-1,0 1 1,-3 13 0,2-19-179,0 0 0,-1 0 0,0 0 0,0-1 0,-1 1 0,1-1 1,-1 0-1,0 1 0,-8 8 0,-1-1-40,-1 0 0,0 0 0,-1-1 0,-1-1 0,0-1 0,-21 12 0,-104 45-1587,79-40-23,-30 18-3181,8 1-3817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4:11.57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186 206 1112,'0'0'10869,"-12"-18"-9494,-41-51-271,51 67-1020,0 0-1,1 0 0,-1 0 1,0 1-1,0-1 0,0 1 1,0-1-1,0 1 0,-5-2 1,-8 3 790,7 0-414,6 1-359,-1-1 1,0 0-1,1 1 1,-1 0-1,1-1 1,-1 1 0,1 0-1,0 0 1,-1 1-1,1-1 1,0 0-1,0 1 1,0-1-1,0 1 1,0 0 0,0-1-1,0 1 1,0 0-1,1 0 1,-1 1-1,1-1 1,0 0 0,-1 0-1,1 1 1,0-1-1,0 0 1,-1 5-1,-2 8 122,1-1 0,0 1 1,-2 24-1,5-35-185,-4 204 1445,5-190-1376,1-1 1,0 1 0,1-1 0,1 0 0,1 0 0,1 0-1,0-1 1,10 19 0,-11-24-73,1-1 0,0 1 0,1-2 0,1 1 0,-1-1 0,1 0 0,1 0 0,0-1 0,0 0 0,0-1 0,1 0 0,20 11 0,-21-14-20,0-1-1,0 0 1,1-1-1,-1 0 0,1 0 1,15 0-1,-19-2-8,0 0-1,0 0 1,0 0 0,0-1-1,-1 0 1,1 0-1,0 0 1,-1-1-1,1 0 1,-1 0 0,1 0-1,6-5 1,-6 2 4,0 0 1,-1 0 0,0-1 0,0 0 0,0 0-1,-1-1 1,0 1 0,0-1 0,-1 0 0,3-7-1,3-8-11,-2 0 0,6-27-1,-7 9 10,-2 0 0,-1-1 0,-3-45 0,0 44 14,0 18-20,-2 1 0,0-1 1,-1 1-1,-1 0 0,-10-31 1,11 45-7,-1-1 1,1 1 0,-2 0 0,1 0 0,-1 1-1,-1-1 1,1 1 0,-1 0 0,-1 1 0,1-1-1,-2 1 1,1 0 0,-1 1 0,1 0 0,-12-6-1,13 9-59,0 0-1,0 0 0,-1 0 0,1 1 1,-1 0-1,0 1 0,1 0 0,-1 0 1,0 0-1,0 1 0,0-1 0,0 2 1,1-1-1,-1 1 0,0 0 0,0 0 1,1 1-1,-1 0 0,1 0 0,-1 1 1,1 0-1,0 0 0,0 0 0,0 1 1,0 0-1,1 0 0,-1 0 0,1 1 1,0 0-1,1 0 0,-1 0 0,1 0 1,0 1-1,-6 11 0,5-6-787,0 0-1,1 1 1,0 0-1,1 0 1,-2 15-1,-3 63-6060,6-56 3758,-1 14-2118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4:12.18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19 1344,'0'0'11416,"3"-4"-9652,-2 3-1696,-1 0-1,1 0 0,-1 0 0,1 0 1,0 1-1,-1-1 0,1 0 1,0 0-1,-1 0 0,1 1 0,0-1 1,0 1-1,0-1 0,0 0 0,0 1 1,0-1-1,0 1 0,0 0 0,2-1 1,-2 1 34,1 1 1,0 0 0,-1-1-1,1 1 1,0 0-1,-1 0 1,0 0 0,1 0-1,-1 0 1,1 1 0,-1-1-1,0 0 1,0 1-1,0-1 1,2 3 0,16 16 532,0-1 0,2-1 0,0-1 0,38 24 0,14 11 177,-66-47-868,20 17 417,30 17 0,-47-33-1166,0 0 1,1-1-1,19 6 1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4:12.60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9282,'0'0'12971,"26"0"-12683,1 0 168,2 0-328,9 0 16,-5 0-144,1 7-56,-1 6-992,-10 31-801,-8-4-1167,-15 7-2666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4:12.98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1 108 12979,'0'0'9954,"97"-101"-9954,-56 95-600,-12 6-1969,-2 0-4880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4:14.56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87 888,'0'0'11332,"2"-16"-9905,7-45-105,-5 52-679,0 16 3,10 41 1370,12 87 0,-5 56-782,-15-131-740,17 216 1133,-17-251-1585,-6-25-44,0 1 0,0-1-1,0 0 1,0 1-1,1-1 1,-1 0 0,0 0-1,0 1 1,0-1-1,1 0 1,-1 0-1,0 0 1,0 1 0,1-1-1,-1 0 1,0 0-1,0 0 1,1 0 0,-1 1-1,0-1 1,1 0-1,-1 0 1,0 0-1,0 0 1,1 0 0,-1 0-1,1 0 1,0 0-6,-1-1 0,1 1 0,0 0 1,-1-1-1,1 1 0,0-1 0,-1 1 1,1-1-1,0 0 0,-1 1 0,1-1 1,-1 0-1,1 1 0,-1-1 0,0 0 0,1-1 1,20-38-129,-10 18 68,0 0-1,2 1 1,17-22 0,-26 38 57,0 0 0,1 0 0,0 0 0,0 0 0,0 1 1,0 0-1,1 0 0,-1 1 0,1-1 0,0 1 0,1 0 0,-1 1 1,0 0-1,1 0 0,-1 0 0,10-1 0,-10 2 11,0 1-1,1-1 0,-1 1 0,0 1 1,1-1-1,-1 1 0,0 0 1,1 1-1,-1-1 0,0 1 0,0 0 1,11 6-1,-11-3-10,1-1 1,-1 1-1,0 1 0,-1-1 1,1 1-1,-1 0 0,0 0 1,-1 0-1,0 1 0,5 8 1,34 80-1862,-15-32-4818,-25-57 5127,1 5-1703,-3-3-2645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4:15.00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1 117 672,'0'0'14579,"25"-19"-13210,-25 19-1369,109-76 1136,-106 74-1054,1-1 0,0 1 0,0-1 0,0 1 0,0 1 0,0-1 0,1 0 0,-1 1 0,0 0 0,1 0 0,-1 0 0,1 1 0,-1 0 0,1 0 0,0 0 0,7 1 0,4 0 204,-2-1-137,-7 0-13,0-1 0,1 2 0,-1-1 0,0 1 0,11 2 0,-16-2-110,-1 0-1,1-1 0,-1 1 0,1 0 1,-1-1-1,0 1 0,1 0 0,-1 0 1,0 0-1,0 0 0,1 1 0,-1-1 1,0 0-1,0 0 0,0 1 1,-1-1-1,1 0 0,0 1 0,0-1 1,-1 1-1,1-1 0,-1 1 0,1 0 1,-1-1-1,0 1 0,0-1 0,1 1 1,-1 0-1,-1 2 0,2 1-15,-1 0 0,0 0 0,0 0 0,-1 1 0,0-1 0,0 0 0,0 0 0,0 0 0,-1 0 0,0-1 0,0 1 0,0 0 0,-1-1 0,1 1 0,-1-1 0,0 0 0,0 0 0,-8 7 0,-9 8-188,14-14 139,-1 1 0,1 0-1,1 0 1,-1 0 0,1 1-1,0-1 1,-5 9-1,10-13 31,-1 0-1,1 0 1,-1 1-1,1-1 0,0 0 1,0 0-1,0 0 0,0 0 1,0 0-1,0 0 1,0 0-1,1 0 0,-1 0 1,1 1-1,0-1 0,-1-1 1,1 1-1,0 0 1,0 0-1,0 0 0,1 0 1,-1-1-1,0 1 0,1 0 1,2 2-1,4 3 20,0-1 0,1 1 0,-1-1 0,11 4 0,0 2 8,12 7-9,-20-13 96,1 1 1,-1 1-1,-1-1 1,1 2 0,-1-1-1,15 18 1,-24-24-35,1 1 1,-1-1 0,0 0-1,0 1 1,0-1-1,0 0 1,0 1-1,0-1 1,-1 1-1,1 0 1,-1-1-1,1 1 1,-1-1-1,0 1 1,0 0 0,-1-1-1,1 1 1,0-1-1,-1 1 1,0-1-1,1 1 1,-2 2-1,0 0-30,-1-1-1,1 1 0,-1-1 0,0 0 1,0 1-1,0-1 0,0-1 1,-1 1-1,0 0 0,-4 2 0,-14 11-221,-1-2 0,0-1-1,-2 0 1,0-2 0,0-1-1,-1-1 1,0-1-1,0-1 1,-1-1 0,-34 3-1,28-9-6423,25-1 1769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4:15.43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7 11266,'0'0'13723,"34"-7"-13651,0 7 144,7 0-208,7 0-8,4 0-200,1 14-1104,-1 36-1657,-11-6-3056,-15-1-3361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36:27.61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9418,'0'0'10748,"14"37"-9866,45 119 204,-28-72-316,-23-58-430,2 0 0,0-1 1,2 0-1,23 36 0,-34-59-327,1 1 0,0-1 0,-1 0 0,1 0-1,0 0 1,0 0 0,0 0 0,0-1 0,0 1 0,1-1 0,-1 1-1,0-1 1,1 0 0,3 2 0,-4-3-12,-1 0-1,0 0 1,1 0-1,-1 0 1,1 0 0,-1 0-1,0-1 1,0 1-1,1 0 1,-1-1 0,0 1-1,1-1 1,-1 1-1,0-1 1,0 0 0,0 1-1,0-1 1,0 0-1,0 0 1,0 0 0,0 0-1,0 0 1,0 0-1,0 0 1,0 0 0,-1 0-1,1 0 1,-1-1-1,1 1 1,-1 0 0,1-2-1,14-35-259,-1 0-1,13-66 0,-9 32-884,-2 19 211,-5 20-2113,-5 12-3834,-15 48 945,-11 15 1443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4:16.19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30 1408,'0'0'12192,"0"-8"-11080,1-14-526,-1 22-567,0 0 0,0 0 0,0 0 0,0 1-1,0-1 1,0 0 0,0 0 0,1 0 0,-1 0 0,0 0 0,0 0-1,0 0 1,0 0 0,0 0 0,0 0 0,0 0 0,0 0 0,0 0-1,0 0 1,0 0 0,0 0 0,0 0 0,1 0 0,-1 0 0,0 0-1,0 0 1,0 0 0,0 0 0,0 0 0,0 0 0,0 0 0,0 0 0,0 0-1,0 0 1,0 0 0,1 0 0,-1 0 0,0 0 0,0 0 0,0 0-1,0 0 1,0 0 0,0 0 0,0 0 0,0 0 0,0 0 0,0 0-1,0 0 1,0 0 0,0 0 0,0-1 0,0 1 0,0 0 0,1 0-1,11 43 2069,-5-15-1713,162 644 4678,-166-662-5009,2 13 3,2-1 0,16 40 0,-23-62-52,0 1-1,0-1 1,0 1-1,0-1 1,1 1-1,-1-1 1,0 0-1,0 1 1,0-1 0,0 0-1,0 1 1,1-1-1,-1 0 1,0 1-1,0-1 1,1 0-1,-1 1 1,0-1-1,1 0 1,-1 1 0,0-1-1,1 0 1,-1 0-1,0 0 1,1 1-1,-1-1 1,0 0-1,1 0 1,-1 0-1,1 0 1,-1 0 0,0 0-1,1 0 1,-1 1-1,1-1 1,-1 0-1,1-1 1,-1 1-1,0 0 1,1 0-1,-1 0 1,1 0-1,-1 0 1,0 0 0,1 0-1,-1-1 1,0 1-1,1 0 1,0-1-1,10-17-428,-10 16 440,9-18-250,0 0 0,2 1 1,0 0-1,18-21 1,-25 34 220,0 0 1,0 1-1,1 0 1,0 0-1,0 1 1,0-1 0,0 1-1,1 1 1,0-1-1,-1 1 1,1 0-1,0 1 1,1-1-1,-1 2 1,0-1-1,14-1 1,-12 3 33,0-1 1,0 2 0,0-1-1,-1 1 1,15 3-1,-20-3 4,1 0-1,0 1 1,-1-1-1,0 1 1,1 0-1,-1 0 1,0 0 0,0 1-1,0-1 1,0 1-1,0-1 1,-1 1-1,1 0 1,-1 0-1,3 4 1,0 2 34,0 1 0,-1 0 0,1 0 1,-2 0-1,0 0 0,0 0 0,0 1 0,0 11 0,0 12-2080,-1 38 0,-2-63 1138,0-7 353,0 0-1,0 0 1,0 0-1,0 0 1,-1 0-1,1 0 1,0 1-1,-1-1 1,0 0 0,1 0-1,-1 0 1,0 0-1,0-1 1,0 1-1,0 0 1,0 0-1,-1 0 1,1-1 0,-1 1-1,1-1 1,-1 1-1,1-1 1,-3 2-1,-15 9-2544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4:16.62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0 205 9402,'0'0'7432,"6"-30"-6685,18-91-51,-23 116-642,1 1 0,-1 1-1,0-1 1,1 0-1,0 0 1,0 0 0,0 1-1,3-5 1,-4 7 1,0-1-1,1 1 1,-1 0 0,0 0-1,1 0 1,-1 0 0,0 0-1,1 0 1,-1 0 0,1 0 0,-1 1-1,1-1 1,0 0 0,1 1-1,-1-1 28,0 1 0,0 0 1,0 0-1,0 0 0,-1 0 0,1 1 0,0-1 0,0 1 0,0-1 0,0 1 0,-1-1 0,1 1 1,0 0-1,-1 0 0,1 0 0,-1 0 0,1 0 0,-1 0 0,1 0 0,-1 1 0,1-1 0,0 2 1,3 5 48,0 0 0,-1 0 0,0 1 1,0-1-1,-1 1 0,0 0 1,-1 0-1,2 15 0,6 79 634,-10-97-723,3 207 649,-4-165-3639,1-1-3354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4:16.97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44 1320,'0'0'19084,"101"-30"-18708,-60 27-312,0-4-64,0 4-72,8 3-1144,-12 0-1808,-11 17-2786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4:17.40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0 568,'0'0'15749,"18"30"-14018,0-3-1365,2 3-10,-1 1 0,-1 1 0,-2 1 0,20 55 0,3 55 1378,24 167-1,-46-218-1173,-15-76-527,-1-12-35,-1 0-1,1 1 1,0-1-1,0 0 1,1 1-1,-1-1 1,5 8 0,-6-12-22,0 0 1,1 1-1,-1-1 1,1 0 0,-1 1-1,0-1 1,1 0-1,-1 0 1,1 1 0,-1-1-1,0 0 1,1 0 0,-1 0-1,1 0 1,-1 1-1,1-1 1,-1 0 0,1 0-1,-1 0 1,1 0 0,-1 0-1,1 0 1,-1 0-1,1 0 1,-1-1 0,1 1-1,-1 0 1,0 0 0,1 0-1,-1 0 1,1-1-1,-1 1 1,1 0 0,-1 0-1,0-1 1,1 1 0,0-1-1,14-13-450,4-12 12,-11 15 306,0 0 1,1 0-1,16-15 0,-20 23 145,-1 0 0,0 0-1,1 0 1,-1 0 0,1 1 0,0 0 0,0 0 0,-1 0 0,2 1 0,-1-1 0,0 1-1,0 0 1,8 0 0,-2 0 10,-1 1 1,1 0-1,-1 1 0,0 0 0,1 1 0,10 3 0,-15-3 11,-1 0-1,0 0 0,0 1 1,0 0-1,0 0 1,0 0-1,-1 0 0,0 1 1,1 0-1,-1 0 1,-1 0-1,1 0 0,3 5 1,0 3-55,1 0 1,-2 0 0,0 0-1,-1 1 1,0 0 0,0 0-1,-2 1 1,4 20 0,1 39-3600,-7-3-6234,-1-44 2138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4:17.82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1 193 4585,'0'0'11618,"11"-30"-10013,34-90-136,-44 116-1339,1 0-1,0 0 1,0 0-1,0 0 1,1 0-1,-1 1 1,6-6-1,-7 8-79,-1 0 0,1 1 0,0-1 1,0 1-1,0 0 0,0-1 0,-1 1 0,1 0 0,0-1 0,0 1 0,0 0 1,0 0-1,0 0 0,0 0 0,0 0 0,0 0 0,1 0 0,5 0 249,-2-1-84,1 1-1,0 0 1,-1 0-1,1 0 1,-1 1 0,11 2-1,-14-2-169,0 0 0,0 0 0,1 0 0,-2 0 0,1 0 0,0 0 0,0 1 0,0-1 0,0 1 0,-1 0 0,1-1 0,-1 1 0,1 0 0,-1 0 0,0 0 0,0 0 0,0 0 0,0 0 0,0 0 0,1 2 0,1 11 46,0-1-1,-1 0 1,0 1 0,-1-1-1,0 1 1,-3 21 0,1 5 1,1 298 1294,0-338-1388,0 0 1,0 1-1,-1-1 1,1 0-1,1 1 1,-1-1-1,0 0 1,0 0 0,0 1-1,1-1 1,-1 0-1,1 0 1,-1 0-1,1 1 1,-1-1-1,1 0 1,0 0 0,-1 0-1,1 0 1,0 0-1,0 0 1,0 0-1,2 1 1,-1-1-8,1 0-1,0-1 1,0 1 0,-1-1-1,1 1 1,0-1 0,0 0 0,-1 0-1,4 0 1,5-1 7,2 0-96,0 0-1,-1-1 0,1-1 1,0 0-1,-1-1 0,0 0 1,15-8-1,-9 4-859,32-8-1,-29 13-1484,-20 3 2207,-1 1 1,1-1-1,-1 0 1,1 0-1,-1 0 1,1 0-1,0 1 1,-1-1 0,1 0-1,-1 1 1,0-1-1,1 0 1,-1 1-1,1-1 1,-1 1-1,1-1 1,-1 0-1,0 1 1,1-1 0,-1 2-1,5 20-7284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4:26.387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81 2465,'0'0'5902,"0"-6"-5111,0-13-247,0 4 8093,13 15-6197,74 1 1411,-22 1-2114,64-6-1,-121 3-1639,-1 0 0,1 0 0,-1 0 0,1-1 0,-1 0 0,0 0 0,0-1 1,0 0-1,0-1 0,-1 1 0,9-6 0,-15 9-93,0 0 0,0 0 1,0 0-1,0-1 1,0 1-1,0 0 0,1 0 1,-1 0-1,0 0 1,0 0-1,0 0 0,0 0 1,0 0-1,0 0 0,0 0 1,0-1-1,1 1 1,-1 0-1,0 0 0,0 0 1,0 0-1,0 0 1,0 0-1,0-1 0,0 1 1,0 0-1,0 0 1,0 0-1,0 0 0,0 0 1,0 0-1,0-1 1,0 1-1,0 0 0,0 0 1,0 0-1,0 0 0,0 0 1,0-1-1,0 1 1,0 0-1,0 0 0,-1 0 1,1 0-1,0 0 1,0 0-1,0 0 0,0-1 1,0 1-1,0 0 1,0 0-1,0 0 0,-11-1-84,-13 3-574,19 0 114,0 1 1,0 0-1,0 0 0,1 0 0,-1 0 1,1 1-1,-1-1 0,1 1 0,1 0 1,-7 8-1,-13 15-6006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4:27.512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0 100 1096,'0'0'16876,"2"-5"-15704,-2 4-1141,0 0 114,0-1-1,1 0 1,-1 1-1,1-1 1,0 1-1,-1-1 1,1 0-1,0 1 1,0-1 0,0 1-1,0 0 1,0-1-1,0 1 1,1 0-1,-1 0 1,0 0-1,1 0 1,-1 0 0,1 0-1,-1 0 1,1 0-1,-1 0 1,1 1-1,2-2 1,17-4 553,-1 1 1,1 1-1,-1 0 1,1 2-1,0 1 0,23 0 1,12 2-62,73-2 126,-113-1-716,0 0-1,0-1 1,0 0 0,0-1 0,26-11-1,-26 8-20,-11 4-160,-8 6-130,-20 13-551,-21 23-1931,-10 13-3395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07:55.944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85 34 696,'0'0'7799,"1"-6"-6725,1-16-238,-1 16 724,-1 12 559,0 266 2572,0 140-2463,0-287-1773,7 43 76,-3-124-447,-4-43-102,0-4-7,-2-17 14,-1 0-1,0 0 1,-2 1 0,-1-1-1,0 1 1,-11-22 0,-4-15 25,-16-61-68,38 155 602,5-18-391,0 0 0,1-1-1,1 1 1,20 34 0,-18-36 12,-9-15-156,1 1 1,0-1 0,0 0 0,0 1 0,0-1-1,1 0 1,-1 0 0,1 0 0,0 0 0,-1-1-1,1 1 1,1-1 0,-1 0 0,0 0 0,0 0-1,1 0 1,-1-1 0,1 1 0,0-1 0,-1 0-1,1 0 1,0 0 0,0 0 0,0-1 0,0 1-1,-1-1 1,1 0 0,5-1 0,-6 0-4,0 1-1,0-1 1,0 0 0,0 0 0,0 0 0,-1 0-1,1-1 1,0 1 0,-1-1 0,1 0 0,-1 0-1,1 0 1,-1 0 0,0 0 0,0 0 0,0-1-1,0 1 1,0-1 0,-1 1 0,1-1 0,1-3-1,5-10 56,0 0 0,7-21-1,21-91-1296,-50 159-1390,-19 19-3094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07:58.425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 86 1344,'0'0'8339,"7"-4"-7924,32-23 88,-32 21-393,0 0 0,1 0 0,0 1 0,0-1-1,1 2 1,-1-1 0,1 1 0,0 1 0,14-4 0,-16 6 16,1 0 1,-1 0-1,1 1 0,-1 0 1,1 1-1,-1-1 0,1 2 1,-1-1-1,0 1 1,1 0-1,-1 0 0,0 1 1,0 0-1,0 0 1,-1 1-1,13 8 0,14 15 238,-11-9-64,31 19 0,-46-33-281,0 0-1,0 0 0,1-1 0,-1 0 1,1 0-1,0-1 0,0 0 1,0-1-1,8 1 0,2 0-12,0-2 0,0-1 0,0 0 0,0-1 0,0-1 0,27-8 0,-26 7 14,-1 0 1,1 2 0,0 0 0,0 1 0,0 1 0,0 0-1,22 4 1,-31-2 2,1 1 0,19 6 0,-22-6-1,1 0 0,-1 0 0,1-1 0,0 0 0,17 0 1,-8-1 39,1-2 0,0-1 1,32-6-1,-25 3-11,-1 1 1,48-1-1,13-1-78,4-2-435,-30 6-3284,-24 2-3754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12T15:08:09.40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1,'9286'0,"-6776"0,9194 0,-11724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36:28.00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0 183 11258,'0'0'5800,"16"-28"-4703,52-88-333,-65 111-687,0 1 1,0-1-1,1 0 1,-1 1-1,9-7 1,-12 10-47,1 1 1,0-1 0,-1 1-1,1 0 1,0-1 0,-1 1 0,1 0-1,0 0 1,0-1 0,0 1-1,-1 0 1,1 0 0,0 0 0,0 0-1,0 0 1,-1 0 0,1 0-1,1 1 1,5-1 302,-6 0-271,0 0 0,0 0-1,0 0 1,0 1-1,-1-1 1,1 0 0,0 0-1,0 1 1,0-1-1,0 0 1,0 1 0,0-1-1,-1 1 1,1-1-1,0 1 1,0-1 0,-1 1-1,1 0 1,0-1-1,-1 1 1,1 0 0,-1-1-1,2 2 1,6 22 467,-6-16-278,10 48 298,-3 0 0,4 89 1,-7-59-1050,-6-84 447,1 40-2132,-1-40 1686,0 1 0,-1-1 1,1 0-1,-1 1 1,0-1-1,1 1 0,-1-1 1,-2 4-1,1-4-510,0 0 0,0 0 0,0 1 0,-1-1 0,1 0 0,-1-1 0,-3 4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12T15:08:16.6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0,'23995'0,"-24041"0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08:18.274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0 2192,'0'0'10480,"5"8"-9490,1 2-780,-2-1 1,1 1-1,-1 0 1,0 0-1,-1 0 1,4 19-1,96 713 5121,-92-662-5026,0 2-116,24 94 1,-33-173-1539,-1-9 705,0-20-532,-2-4-1171,-1 1-1,-11-55 0,-5 13-2757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08:18.766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153 80 7154,'0'0'5319,"-1"13"-4836,0-5-463,0 12 304,-1 1 0,-1-1 0,-1 0 0,-1 0 0,-11 27 1,16-45-294,-1-1 0,1 1 0,-1-1 1,0 0-1,0 0 0,0 1 0,1-1 1,-1 0-1,0 0 0,-1 0 1,1 0-1,0 0 0,0 0 0,0 0 1,-1 0-1,1-1 0,0 1 1,-1 0-1,1-1 0,0 1 0,-1-1 1,1 1-1,-1-1 0,1 0 1,-1 0-1,1 1 0,-1-1 0,1 0 1,-1-1-1,1 1 0,-1 0 1,-1-1-1,0 0-26,0 0 0,1 0 0,-1 0 0,1-1 0,-1 1 0,1-1 0,0 1 1,0-1-1,0 0 0,0 0 0,0 0 0,0 0 0,0 0 0,1-1 0,-1 1 0,-1-3 0,-3-9-5,0-1-1,0 1 0,1-1 0,1 0 0,-3-21 0,4 3 2,-1-50 1,5 83 6,-1-1 1,0 0 0,1 0 0,-1 0-1,1 1 1,-1-1 0,1 0 0,-1 1-1,1-1 1,-1 0 0,1 1 0,0-1-1,-1 1 1,1-1 0,0 1-1,-1-1 1,1 1 0,0-1 0,0 1-1,0 0 1,-1-1 0,1 1 0,0 0-1,0 0 1,0 0 0,0 0 0,0-1-1,-1 1 1,1 0 0,0 0-1,0 1 1,0-1 0,1 0 0,34 4 569,-28-1-410,0 0 0,0 0 0,0 1 0,-1 0 0,1 0 0,-1 1 0,0 0-1,0 0 1,0 1 0,-1 0 0,0 0 0,0 0 0,-1 1 0,1 0 0,-1 0 0,-1 0 0,0 1 0,0-1 0,0 1 0,-1 0 0,0 0 0,0 1 0,-1-1 0,2 16 0,-3-10 126,0 0 0,-4 26-1,2-36-279,0 1 0,0-1 0,0 1 0,0-1 0,-1 0 0,0 0 0,0 0 0,0 0 0,-1 0 0,1-1 0,-1 1 0,-5 5 0,-49 57-764,22-19-2538,9-6-2125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12T15:08:20.297"/>
    </inkml:context>
    <inkml:brush xml:id="br0">
      <inkml:brushProperty name="width" value="0.035" units="cm"/>
      <inkml:brushProperty name="height" value="0.035" units="cm"/>
      <inkml:brushProperty name="color" value="#FF0066"/>
      <inkml:brushProperty name="ignorePressure" value="1"/>
    </inkml:brush>
  </inkml:definitions>
  <inkml:trace contextRef="#ctx0" brushRef="#br0">191 1,'-190'0,"511"0,-349 0,-8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12T15:08:21.005"/>
    </inkml:context>
    <inkml:brush xml:id="br0">
      <inkml:brushProperty name="width" value="0.035" units="cm"/>
      <inkml:brushProperty name="height" value="0.035" units="cm"/>
      <inkml:brushProperty name="color" value="#FF0066"/>
      <inkml:brushProperty name="ignorePressure" value="1"/>
    </inkml:brush>
  </inkml:definitions>
  <inkml:trace contextRef="#ctx0" brushRef="#br0">14 1,'6'0,"-25"0,558 0,-566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08:24.377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455 224 536,'0'0'804,"-2"-23"-634,-3-6-139,2 8-14,1 0 0,-1-36 0,3 48-271,1 7 686,-1-1 0,0 0 0,0 1 0,0-1 0,-1 0 0,1 1 0,-1-1 0,-1-3 0,2 5-258,-1 0 0,0-1 0,0 1-1,-1 0 1,1 0 0,0 0 0,0 0-1,0 0 1,-1 0 0,1 1 0,0-1 0,-1 0-1,1 1 1,-1-1 0,1 0 0,-3 1-1,-13-6 289,0 2 0,-1 0 0,1 1-1,-1 1 1,0 0 0,1 2 0,-32 2 0,44-2-388,0 1 1,0 1 0,0-1 0,0 1 0,0 0 0,0 0-1,0 1 1,1-1 0,-1 1 0,1 0 0,-1 0 0,1 0-1,0 1 1,1 0 0,-1-1 0,1 1 0,-4 5 0,-5 8 239,1 1 0,-17 36 0,21-37-240,-16 30 383,-23 74 0,38-96-267,2 1-1,1 0 1,0 0-1,0 49 0,4-20 14,-1-32-143,1 0 0,2 0 0,0-1-1,1 1 1,9 35 0,2-18 60,1-1 0,2-1 0,1-1 0,2 0 0,36 52 0,-44-74-86,-4-6 61,0 1-1,1-1 0,-1 0 1,2-1-1,9 9 0,-7-9-35,-7-4-10,0 0 0,0 0 0,1-1 0,-1 0 0,1 0 0,0 0 0,0-1 0,0 1 0,0-1 0,9 2 0,-14-20-1203,4-8-898,-4 23 1969,0 0 0,1 1-1,-1-1 1,1 0 0,-1 1 0,1-1-1,-1 1 1,1-1 0,0 1 0,-1-1-1,1 1 1,0-1 0,-1 1 0,1 0-1,0-1 1,-1 1 0,1 0 0,0-1-1,0 1 1,-1 0 0,1 0 0,0 0-1,0 0 1,0 0 0,-1 0 0,3 0 2279,15 0-540,-5 2-1478,-1 0 0,0 1 0,0 0 0,0 1 0,0 0 0,-1 1 0,1 0 0,15 10 0,15 6 130,-7-6-145,2-2 0,0-1 1,0-2-1,1-2 0,0-1 0,60 2 1,88 8 265,-33-1-246,-118-14-158,0-1 1,49-6 0,-70 3-23,1 0 1,-1-1 0,0-1-1,0 0 1,-1-1-1,1 0 1,-1-1 0,18-11-1,-3-1 6,-1-1-1,35-32 0,-54 42-8,1 0-1,-1 0 1,-1-1-1,0 0 0,0 0 1,-1-1-1,0 1 1,-1-1-1,0-1 0,3-11 1,6-32 2,-3 1 0,-2-2 0,-3 0 0,-1-96 0,-8 78-34,-3 0 0,-18-86-1,23 153 37,-1 1-1,0-1 0,0 1 1,0 0-1,0 0 1,-1 0-1,0 0 0,-1 0 1,1 1-1,-7-9 1,3 8 7,0-1 0,0 1 1,-1-1-1,0 2 1,0-1-1,-14-6 0,-10-3-3,0 2 0,-1 1 0,-1 2 0,1 1 0,-43-6 0,36 11 14,-1 1 0,-62 5 0,-3-1 16,-259-7 835,330 7-676,-49 9 0,49-4-139,-50 0 0,39-5-124,-14 1-87,20-5-3496,26 0-1195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08:26.517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979 1 1072,'0'0'6206,"-15"0"-5084,-105 0 2099,103 1-2559,-1 0-1,1 2 1,-1 0 0,-22 7-1,-69 28 1260,89-30-1798,-37 15 522,1 3 1,1 3-1,2 2 1,-91 68-1,122-80-591,0 2 0,2 0 0,0 2 0,1 0 0,1 1 0,2 1 0,0 0 0,2 1 0,0 1 0,2 0 0,1 1 0,2 0 0,-9 41 0,13-33 8,2-1 0,3 67 0,1-44-47,-1-48 3,1 0 1,1 0 0,0-1-1,0 1 1,1 0 0,0-1 0,0 0-1,1 0 1,1 0 0,-1 0 0,2 0-1,-1-1 1,1 0 0,0 0 0,1-1-1,-1 0 1,2 0 0,12 10 0,34 25 30,-25-18 5,2-1 0,56 32 1,83 21 24,-144-67-59,0-1 0,1-1 0,0-2-1,47 4 1,94-6 29,68 5 2,-165-2-21,0-3 0,82-6 0,-141 0-27,1 0 0,-1 0 0,0-1 0,0-1 1,0 0-1,0-1 0,-1 0 0,15-11 0,13-5 67,116-61 57,-145 77-98,0-1 1,-1 0-1,0 0 0,0-1 0,0 0 1,-1 0-1,0-1 0,-1 0 0,0-1 1,0 1-1,-1-1 0,0-1 0,8-18 1,-6 6-13,-1 0 0,0 0 0,-2-1 0,-1 1 0,3-42 0,-6-51 48,-2 64-44,1 35-19,-2 0 1,0 0-1,-1 0 1,-1 1-1,-1-1 0,-11-26 1,7 21 7,-2 0 0,-1 0 0,-29-40 0,21 38 16,-1 0 1,-2 1-1,0 1 1,-28-19-1,31 28 142,-1 0 0,0 1-1,0 2 1,-2 0 0,1 1 0,-46-11 0,-146-16 995,152 28-966,-5 4 187,66 4-461,0 7-1657,-2 14-2091,-4 5-2432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09:03.826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31 261 2785,'0'0'8849,"-4"-2"-7480,-12-7-12,16 8-1316,0 1-1,0 0 1,-1 0-1,1 0 1,0 0-1,-1 0 1,1 0-1,0 0 0,0-1 1,-1 1-1,1 0 1,0 0-1,0 0 1,-1 0-1,1 0 0,0 0 1,-1 0-1,1 1 1,0-1-1,0 0 1,-1 0-1,1 0 1,0 0-1,0 0 0,-1 0 1,1 0-1,0 1 1,0-1-1,-1 0 1,1 0-1,0 0 1,0 0-1,0 1 0,-1-1 1,1 0-1,0 0 1,0 1-1,0-1 1,0 0-1,0 0 1,-1 1-1,1-1 0,0 0 1,0 0-1,0 1 1,0-1-1,0 0 1,0 1-1,0 17 770,0-12-569,0 16 233,0-7-71,0 0 1,4 28-1,-3-38-332,0 1 1,1-1-1,0 0 1,0 0-1,0 0 0,1 0 1,-1 0-1,1-1 0,0 1 1,0-1-1,7 7 1,-1-2 38,0-1 0,1 0 0,0 0 1,0-1-1,1 0 0,0-1 0,0 0 1,0-1-1,1 0 0,-1-1 0,1-1 1,0 1-1,1-2 0,-1 0 0,0 0 1,1-1-1,20-1 0,-30 0-100,1 0 1,-1 0-1,0 0 1,0 0-1,0-1 1,0 0-1,0 1 1,0-1-1,0 0 1,0-1-1,0 1 0,0 0 1,0-1-1,-1 1 1,1-1-1,-1 0 1,1 0-1,-1 0 1,1 0-1,1-3 1,-1-1 12,1 0 1,-1 0-1,0 0 1,-1 0 0,1 0-1,-1 0 1,-1-1-1,3-10 1,0-19 30,-1 0 0,-3-69 1,0 99-53,0-8 5,-2 0 0,1 1 0,-2-1 0,0 1 0,0 0 0,-1 0 0,-1 0 0,0 0-1,-1 1 1,-10-17 0,12 22-3,-1 1-1,0 0 1,0-1 0,0 2-1,-1-1 1,0 1 0,0-1-1,0 2 1,-1-1 0,1 1 0,-1 0-1,-1 0 1,1 1 0,0 0-1,-1 0 1,1 1 0,-1-1-1,-16-1 1,16 3-21,0 0 1,-1 1 0,1 0-1,-1 0 1,1 1 0,-16 3-1,21-3-11,0 0-1,0 0 1,0 1-1,0 0 0,0-1 1,0 1-1,1 0 1,-1 0-1,0 1 1,1-1-1,0 1 1,0-1-1,0 1 1,0 0-1,0-1 1,0 1-1,0 0 0,1 0 1,-2 4-1,0 3-431,0-1 0,1 1-1,0 0 1,1 0 0,0 0-1,0 0 1,2 17 0,-1-11-372,0 51-3924,0-2-619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09:04.250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36 100 4385,'0'0'12341,"-7"36"-11671,-20 113-103,26-142-514,0-1 1,1 1 0,0-1-1,0 1 1,1-1 0,0 1 0,0 0-1,4 11 1,-3-14 18,0 1 0,1 0-1,0-1 1,0 1 0,0-1 0,7 7 0,-3-3 39,0 0-45,0 0 0,0-1 0,1 0-1,0 0 1,0-1 0,1 0 0,0-1 0,0 1 0,0-2-1,1 1 1,-1-1 0,1-1 0,0 0 0,0 0 0,0-1-1,1 0 1,-1-1 0,0 0 0,1 0 0,-1-1 0,19-3-1,-25 2-46,-1 0-1,0 0 0,0 0 1,-1-1-1,1 0 1,0 1-1,0-1 0,-1 0 1,1 0-1,-1 0 0,0-1 1,1 1-1,-1 0 1,0-1-1,0 0 0,-1 1 1,1-1-1,0 0 0,-1 0 1,0 0-1,0 0 1,0 0-1,0 0 0,1-5 1,1-9 24,0 1 1,-1-1-1,0-22 1,-1 12-38,1-4 12,-2 0 1,-1 0-1,-6-39 0,6 62-12,-1 0-1,0 1 0,0-1 0,0 1 1,-1-1-1,0 1 0,-1 0 0,0 0 0,0 1 1,0-1-1,-1 1 0,0 0 0,0 0 0,0 0 1,-1 1-1,0 0 0,0 0 0,-9-5 1,9 7 33,0 0 0,-1 0 0,1 1 0,-1 0 0,0 1 0,1-1 0,-1 1 1,0 0-1,-11 1 0,13 0 17,0 0 0,1 0 0,-1 1 0,1 0 0,0-1 0,-1 2 0,1-1 0,0 0 0,-1 1 0,1 0 0,0 0 0,0 0 0,0 1 0,1-1 0,-7 6-1,2 1 9,1 1-1,1-1 1,-1 1-1,2 0 0,-1 1 1,1-1-1,1 1 1,0 0-1,-3 13 0,1 3-60,1 1 0,-3 49 0,6-54-36,0-1-73,3 39 1,-1-56-18,1 1 0,-1-1-1,2 1 1,-1-1-1,0 1 1,1-1-1,0 0 1,1 1 0,-1-1-1,1 0 1,0-1-1,4 7 1,0-4-585,1-1 0,0 1-1,0-1 1,1 0 0,0-1 0,0 0 0,0-1 0,1 1 0,17 4-1,22 3-4209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09:04.794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320 66 3609,'0'0'10311,"-19"-12"-9408,-63-32 49,80 42-866,-1 1 0,0 0 0,1 0 0,-1 0 0,0 0-1,1 0 1,-1 1 0,0-1 0,0 1 0,0 0 0,1 0 0,-1 0-1,0 0 1,0 0 0,0 0 0,0 1 0,1 0 0,-1-1 0,0 1-1,1 0 1,-1 0 0,-3 3 0,2-1 89,-1 1 0,1-1 0,0 1 0,0 1 0,1-1 0,-1 0 0,-4 10 0,3-7-24,-10 17 120,1 2 0,2-1 0,0 2 0,2 0 0,0 0 0,2 1 0,-8 55 0,8-14 166,2 0-1,5 79 0,2-136-406,0 0 1,0-1-1,1 1 0,0-1 1,1 1-1,1-1 0,-1 0 0,2 0 1,0 0-1,7 12 0,-8-17-34,0-1 0,0 1 0,0-1 0,1 0 0,0 0-1,0 0 1,0-1 0,1 0 0,-1 0 0,1 0 0,0-1 0,0 0 0,0 0 0,0 0-1,1-1 1,-1 0 0,1 0 0,0 0 0,6 0 0,-3-1 2,-1 0-1,0-1 1,0 0-1,1 0 1,-1-1 0,0 0-1,0-1 1,0 0 0,0 0-1,0-1 1,12-6 0,-13 5 3,-1-1 0,0 0 0,0 0 0,-1 0 0,1-1 0,-1 0 0,0 0 0,-1-1 0,0 1 0,0-1 0,0-1 0,6-13 0,-2 3-25,-1-1-1,-1 0 0,-1 0 1,-1-1-1,-1 0 0,0 0 1,-1 0-1,-2 0 0,0 0 1,-1 0-1,-2-21 0,1 40 27,1-1 0,0 1 0,-1 0 0,1 0 0,-1 0 0,1 0 0,-1 0 0,1-1 0,-1 1 0,0 0 0,0 0 0,0 1 0,1-1-1,-1 0 1,0 0 0,0 0 0,0 0 0,0 1 0,-1-1 0,1 1 0,0-1 0,0 1 0,0-1 0,0 1 0,-1-1 0,1 1 0,0 0 0,0 0 0,-3-1 0,-1 1 6,0 0 1,0 0 0,0 0 0,0 1 0,0 0-1,-7 1 1,6 0-1,-1 1 0,1-1-1,0 1 1,1 1 0,-1-1-1,0 1 1,1 0 0,0 0-1,0 0 1,0 1 0,-4 5-1,-7 9 23,-21 34 0,36-51-31,-11 17-78,1 1 1,0 0-1,2 1 0,0 0 0,1 0 1,2 1-1,0 0 0,1 0 1,1 0-1,1 0 0,0 36 1,3-56-104,0 1 0,1 0 0,-1-1 0,0 1 0,1 0 0,-1-1-1,1 1 1,0 0 0,0-1 0,0 1 0,0-1 0,0 0 0,1 1 0,-1-1 0,1 0 0,0 0 0,-1 1 0,1-2 0,0 1 0,0 0 0,0 0 0,3 2 0,2-1-633,0 0 1,0 0-1,0 0 1,0-1-1,0 0 0,0 0 1,9 1-1,32 2-5069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36:28.37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2 105 1800,'0'0'16004,"0"-5"-14941,-1 4-1022,1 0 0,0 1 0,0-1 0,0 0 0,0 0 0,0 0 0,0 0 0,0 0-1,0 0 1,0 0 0,0 0 0,1 0 0,-1 0 0,0 0 0,1 0 0,0-1 0,0 1 24,0 0 0,0 0 0,1 0 0,-1 1-1,0-1 1,1 0 0,-1 1 0,1-1 0,-1 1-1,1-1 1,-1 1 0,1 0 0,-1 0 0,1 0 0,1 0-1,197-20 3279,134-11-1823,264 8-1928,-597 23 350,-1 0 0,1-1 0,0 1 0,-1 0 0,1 0 1,0 0-1,-1 1 0,1-1 0,0 0 0,-1 0 0,1 0 0,0 0 1,-1 1-1,1-1 0,0 0 0,-1 1 0,1-1 0,-1 0 0,1 1 1,0-1-1,-1 1 0,1-1 0,-1 1 0,1 0 0,-1 0-59,1 0 1,-1 0-1,0 0 0,0 0 0,0 0 0,0 0 0,0 0 0,-1 0 0,1 0 1,0 0-1,0 0 0,-1 0 0,1 0 0,0 0 0,-1 0 0,1 0 0,-2 1 1,0 2-454,-2 1 0,1-1 1,0 0-1,-1 0 0,0 0 1,-4 3-1,-41 30-5337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09:05.184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83 0 11426,'0'0'6154,"-56"225"-5834,41-164-192,7-8-128,5-12-80,3-15-16,26-26-4385,4-23-984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09:05.594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234 0 7386,'0'0'6840,"-33"7"-5895,-8 1-541,-53 19-1,90-26-357,1 0 0,-1 1 0,1 0 1,0-1-1,0 1 0,0 1 0,0-1 0,0 0 0,0 1 0,1-1 0,-1 1 1,1 0-1,0 0 0,-1 0 0,2 0 0,-1 0 0,0 1 0,0-1 0,1 0 0,0 1 1,0-1-1,0 1 0,0 0 0,0-1 0,1 1 0,0 0 0,0 7 0,-2 3 167,-1 12 194,0 0 0,2 1 0,1-1-1,5 39 1,-4-58-349,0-1-1,1 0 1,0 1-1,0-1 0,0 0 1,1 0-1,0-1 1,0 1-1,0-1 1,1 1-1,0-1 1,0 0-1,0 0 0,1-1 1,-1 1-1,1-1 1,0 0-1,1 0 1,-1-1-1,12 6 1,-4-3-11,1-1 1,0 0 0,0-1 0,0-1 0,0 0 0,1-1 0,-1 0 0,21-1 0,-29-1-41,-1-1 1,0 1-1,0-1 0,0 0 1,1 0-1,-1 0 0,0-1 1,0 1-1,0-2 0,-1 1 1,1 0-1,0-1 0,-1 0 1,0 0-1,0 0 0,1 0 1,-2-1-1,1 0 0,0 1 1,-1-1-1,0-1 0,0 1 1,0 0-1,0-1 0,1-4 1,2-4 7,-1 1 1,0 0 0,-1-1-1,0 0 1,-1 0 0,2-21 0,0-81 11,-5 105-16,0 2-11,-1 0 1,1 0 0,-1 0 0,0 0 0,-1 1 0,0-1-1,0 0 1,-6-13 0,6 17 5,-1 1-1,1-1 1,0 1-1,-1-1 1,0 1-1,0 0 1,0 0-1,0 1 1,0-1-1,0 1 1,-1-1-1,1 1 1,-1 0-1,0 0 1,1 1-1,-1-1 1,0 1-1,-6-2 1,3 2-11,0-1 0,0 1 0,-1 0 0,1 1 1,0-1-1,0 2 0,-1-1 0,1 1 1,0 0-1,0 0 0,0 1 0,0 0 0,0 0 1,0 1-1,0 0 0,1 0 0,0 0 0,-1 1 1,1 0-1,0 0 0,-7 8 0,6-5-166,1 1-1,0 0 1,0 1-1,1-1 0,0 1 1,0 0-1,1 1 1,0-1-1,1 1 0,-3 11 1,2 7-1865,0-1 0,0 42 0,4-8-3282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09:05.966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94 97 8282,'0'0'8864,"-7"34"-7938,-17 111-171,21-131-577,1 1 1,0-1-1,1 1 1,1 0-1,0-1 1,3 20-1,-2-28-136,1-1 0,-1 0 0,1 0 0,0 0 0,0 0 0,0 0 0,1-1 0,0 1 0,0-1 0,0 1 0,0-1 0,1 0 0,-1 0 0,1-1 0,0 1 0,0-1 0,1 0 0,-1 0 0,7 4 0,-8-6-35,1 1 0,-1-1 0,0 1 0,1-1 0,-1 0 0,0 0 0,1 0 0,-1-1 0,1 1 1,0-1-1,-1 0 0,1 0 0,-1 0 0,1-1 0,-1 1 0,1-1 0,-1 0 0,1 0 0,-1 0 0,1 0 0,-1 0 0,0-1 0,0 0 0,0 1 0,0-1 0,0 0 0,0-1 0,0 1 0,3-4 0,-1-1 9,1-1 0,-1 1-1,0-1 1,-1 0 0,0-1 0,0 1-1,-1-1 1,0 0 0,-1 0 0,3-11-1,-1-9 10,2-55-1,-5 62-38,-1 0 1,0 1 0,-2-1 0,-7-31 0,8 47 12,-1 0-1,0 0 1,0 0 0,0 1-1,-1-1 1,0 1 0,0-1-1,0 1 1,-1 0 0,0 0-1,0 1 1,0-1 0,0 1 0,-1 0-1,0 0 1,0 0 0,0 1-1,0 0 1,0 0 0,-11-4-1,9 4 10,0 1 0,0 0 0,0 0 0,0 1 0,-1 0 0,1 0 0,-1 1 0,1 0 0,-1 0 0,-11 2-1,14-1-7,1 0 0,-1 1-1,1-1 1,0 1-1,0-1 1,-1 1-1,1 0 1,1 1-1,-1-1 1,0 1 0,1 0-1,-1 0 1,1 0-1,0 0 1,0 0-1,0 1 1,0 0-1,-3 4 1,2 1-96,1 0-1,0 0 1,0 1 0,1-1-1,0 0 1,1 1 0,0 0 0,0-1-1,1 16 1,0-23-17,0 0 1,1 0-1,-1 0 0,0 0 1,1 0-1,-1-1 0,1 1 1,-1 0-1,1 0 0,0 0 1,0-1-1,0 1 0,0 0 1,0-1-1,0 1 0,0-1 1,1 1-1,-1-1 1,0 1-1,1-1 0,-1 0 1,1 0-1,0 0 0,1 1 1,5 2-759,-1-1 1,1 0-1,0-1 1,13 3-1,-9-3-587,30 6-3941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09:06.357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220 90 9234,'0'0'7982,"16"-15"-7249,3-1-467,35-26-1,-49 40-208,0-1 1,0 1-1,0 0 1,0 0-1,1 0 1,-1 1-1,0 0 1,1 0-1,-1 1 1,1-1-1,-1 1 1,1 0-1,-1 1 1,9 1-1,-1-1 57,-7-1-58,0 1-1,0 0 1,0 1-1,0 0 1,0 0 0,0 0-1,0 0 1,-1 1-1,1 0 1,5 4-1,-7-4-19,-1-1 0,0 1 0,0-1 0,0 1 0,0 0 0,-1 1 0,1-1 0,-1 0 0,0 1-1,0-1 1,0 1 0,0 0 0,0-1 0,-1 1 0,0 0 0,2 5 0,-2 0 8,0-1 1,0 1-1,0-1 0,-1 1 1,-1-1-1,1 1 1,-1-1-1,-1 1 0,1-1 1,-2 0-1,1 1 1,-1-1-1,0 0 0,-1-1 1,1 1-1,-2-1 1,1 1-1,-1-1 1,-10 11-1,1-5-37,0 1 0,-1-2 0,0 0 0,-23 12 0,-67 31-17,86-46-3,17-9 0,1 1 0,-1-1 1,1 1-1,-1 0 0,1 0 0,-1 0 0,1 0 1,-1 0-1,1 0 0,0 0 0,-1 1 1,1-1-1,0 0 0,0 1 0,-1 1 0,2-2 1,0 0-1,0 0 0,1 0 0,-1 0 0,0 0 0,1 0 0,-1 0 1,0 0-1,1-1 0,-1 1 0,1 0 0,0 0 0,-1-1 0,1 1 1,-1 0-1,1-1 0,0 1 0,0 0 0,-1-1 0,1 1 0,0-1 0,0 1 1,0-1-1,0 0 0,-1 1 0,1-1 0,0 0 0,2 1 0,50 21 25,-27-12 1,-1 1 1,-1 1-1,0 0 0,-1 2 0,36 27 0,-56-38 11,1 1 0,-1-1 0,0 1 0,0 0 0,0 0 0,0 0 0,-1 0 0,0 0 1,1 1-1,-2-1 0,1 1 0,2 7 0,-3-1 181,1 0 1,-1 0 0,-1 0 0,-1 14 0,0-21-179,1 0 1,-1-1-1,0 1 1,0 0-1,-1 0 1,1-1-1,-1 1 1,1-1-1,-1 1 1,0-1-1,-1 0 1,1 0-1,0 0 1,-1 0-1,0 0 1,0-1-1,0 1 1,0-1-1,0 1 1,0-1-1,0 0 1,-6 2-1,-2 1-19,-1 0 1,0-1-1,0 0 0,0 0 0,-26 2 0,-3-3-438,-1-1 0,-56-6 0,98 4 419,-33-3-1410,-33-7 1,-25-12-3589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09:07.322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80 48 2617,'0'0'12618,"-15"-2"-11875,-43-7-454,58 9-283,0 0-1,-1 0 0,1 0 1,0 0-1,0 0 0,-1 0 0,1 0 1,0 0-1,0 0 0,-1 0 1,1 0-1,0 0 0,0 0 0,-1 0 1,1-1-1,0 1 0,0 0 1,-1 0-1,1 0 0,0 0 1,0-1-1,0 1 0,-1 0 0,1 0 1,0 0-1,0-1 0,0 1 1,0 0-1,0 0 0,0-1 0,-1 1 1,1 0-1,0 0 0,0-1 1,0 1-1,0 0 0,0 0 0,0-1 1,0 1-1,10-7 181,16-3 177,0 5 92,0 1 1,1 1-1,-1 1 0,34 3 1,-32-1-194,-15 0-126,-1 1 0,0 0 0,1 1 0,-1 0-1,0 1 1,0 0 0,0 1 0,18 9 0,-25-11-66,0 1 1,0 0-1,0 0 0,-1 0 1,1 1-1,-1-1 0,0 1 0,0 0 1,0 1-1,0-1 0,-1 1 1,1 0-1,-1-1 0,-1 1 0,1 0 1,-1 1-1,1-1 0,-1 0 1,-1 1-1,2 8 0,-1 1 96,-1-1 0,0 1 1,-2 0-1,0-1 0,0 1 0,-1 0 0,-1-1 0,-9 27 0,-3-1 59,-36 63-1,-2 5-149,51-103-238,1 1 0,-1-1 0,1 1 0,-1-1 1,2 1-1,-1-1 0,1 1 0,-1 0 0,2 10 0,1-9-559,-1 1 0,1 0 1,0-1-1,1 0 0,0 1 0,0-1 1,1 0-1,-1 0 0,2-1 0,5 9 0,20 24-4472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09:07.797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 24 3649,'0'0'13619,"0"14"-14844,0-51-1487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09:14.90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38 1 1320,'0'0'12179,"-6"10"-10603,5-9-1532,-3 5 88,0 0 0,1 1 0,0-1-1,0 1 1,0 0 0,1 0 0,0 0 0,0 0-1,1 1 1,-1-1 0,1 13 0,1 17 212,-1 11 421,7 50-1,-4-83-641,0-1 1,1 1-1,0-1 0,1 0 0,1-1 0,1 1 0,-1-1 1,9 13-1,-12-23-109,0-1 0,0 1 0,0-1 0,0 1 0,1-1 0,-1 0 1,1 0-1,-1 0 0,1 0 0,3 1 0,-4-2-17,-1 0 1,0-1-1,1 1 1,-1-1-1,0 1 0,1-1 1,-1 0-1,1 1 1,-1-1-1,1 0 1,-1 0-1,1 0 0,-1 0 1,1 0-1,-1-1 1,0 1-1,1 0 1,-1-1-1,1 1 0,-1-1 1,0 1-1,1-1 1,-1 0-1,0 1 0,2-2 1,6-8 25,-1 0 0,0 0 0,0-1 0,-2 1 0,1-2 0,5-13 0,8-12 63,-8 16-47,-6 9-39,1 1 0,0 0 1,1 0-1,0 0 0,0 1 1,14-12-1,-20 20-3,0 0 1,0 1-1,0-1 0,0 1 0,1 0 1,-1 0-1,0 0 0,1 0 1,-1 0-1,1 0 0,-1 1 1,1-1-1,-1 1 0,1 0 1,-1 0-1,1 0 0,-1 0 0,1 0 1,0 0-1,-1 1 0,1-1 1,-1 1-1,1 0 0,-1-1 1,0 1-1,1 0 0,-1 1 1,0-1-1,1 0 0,-1 1 1,0-1-1,2 3 0,6 5 33,0 1 1,-1-1-1,-1 2 0,15 20 1,20 38 85,-2 1 0,-4 3 0,-3 0 0,26 82 0,-26-44 54,-4 1-1,20 146 1,-26 30-70,-20 0-15,-4-264-74,0-15-6,-6 129-28,4-123 18,-1 0 0,0-1-1,-1 1 1,0 0 0,-2-1 0,-12 25 0,16-35 4,1-1 1,-2 0-1,1 0 1,0 0 0,0 0-1,-1 0 1,0-1-1,1 1 1,-1-1 0,0 0-1,0 0 1,-1 0-1,1 0 1,0 0 0,0 0-1,-1-1 1,1 0-1,-1 0 1,0 0 0,1 0-1,-1 0 1,0-1-1,-6 1 1,4-2-25,-1 1-1,1-1 1,-1-1 0,1 1-1,0-1 1,-1 0 0,1-1-1,0 1 1,0-1 0,0 0-1,1-1 1,-11-7 0,-1-3-25,1-2 0,0 0 0,2-1 0,-1 0 0,2-1 0,1 0 0,0-1 0,1-1 0,-11-27 0,10 17 4,1 0 1,2-1-1,1 0 0,1-1 1,-4-63-1,9-54-6,3 126 33,1 0-1,2 0 0,0 0 0,10-31 1,2 15-28,0 0 1,3 2-1,1 0 1,2 2-1,1 0 1,2 1-1,1 2 1,31-31-1,-25 32-1229,69-52-1,-27 32-2227,-11 12-2324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09:15.28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12915,'0'0'5481,"138"81"-5473,-97-61-8,-7-3-16,-12 6-112,-3 1-1008,-19 23-1217,0-10-1640,0 0-864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09:15.73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7274,'0'0'9570,"18"24"-9570,20-24-120,10 0-128,23 0-1121,-15 0-895,-4-10-2449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09:16.07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7490,'0'0'5790,"13"36"-4844,41 120-258,-33-92 248,17 79 1,-32-103-75,-1 0 0,0 64 0,-5-102-680,-1-8-29,-14-56-328,4 20-352,-9-64 0,16 60 58,2 0 1,5-67-1,-3 108 477,1 0 0,-1 0 0,1 0 0,0 0 0,0 1 0,1-1 0,0 0 0,-1 1 0,2-1 0,-1 1 0,0-1 0,1 1 0,0 0 0,0 0-1,0 0 1,0 1 0,1-1 0,0 1 0,-1 0 0,1 0 0,0 0 0,1 0 0,-1 1 0,0-1 0,1 1 0,-1 0 0,1 1 0,0-1 0,0 1 0,-1 0 0,1 0 0,0 0 0,0 1 0,0 0 0,0 0 0,0 0 0,0 0 0,9 3 0,-9-2 79,-1 1 1,1 0 0,-1 0 0,1 0 0,-1 0-1,0 1 1,0 0 0,0 0 0,0 0-1,0 0 1,0 0 0,-1 1 0,0 0-1,0 0 1,0 0 0,3 5 0,6 11 348,-1 0 0,10 25 0,-19-41-393,9 23 218,-2 0-1,-1 1 1,0 0 0,-3 1 0,0-1-1,-1 1 1,-1 30 0,-3-63-280,0-43-369,8-72 0,-6 107 326,1-1-1,-1 0 1,2 1-1,0-1 0,0 1 1,1 0-1,1 0 1,0 1-1,0 0 0,14-18 1,-16 25 57,-1 1 1,1 0 0,-1 1-1,1-1 1,0 1-1,0-1 1,0 1-1,1 0 1,-1 1 0,0-1-1,1 1 1,-1 0-1,1 0 1,-1 0 0,1 0-1,-1 1 1,1 0-1,0 0 1,-1 0 0,1 1-1,-1-1 1,1 1-1,-1 0 1,1 1-1,5 1 1,-3 1 69,0 1 0,0 0 0,0 0 0,-1 1 0,1-1 0,-1 1 0,-1 1 0,7 7 0,38 62 822,-24-27-596,-2 1-1,23 70 0,-36-87-255,-10-33-109,6 15 282,-3-12-645,1-11-1535,9-110-5898,-7 47 2404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36:28.79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17 24 1192,'0'0'12435,"-3"-6"-11379,-8-11-257,11 17-768,0 0-1,-1 0 1,1 0 0,0 1 0,0-1 0,0 0 0,0 0 0,-1 0 0,1 1 0,0-1 0,0 0 0,0 0 0,0 1 0,0-1 0,0 0 0,0 1-1,0-1 1,0 0 0,0 0 0,0 1 0,0-1 0,0 0 0,0 0 0,0 1 0,0-1 0,0 0 0,0 1 0,0-1 0,0 0 0,0 0-1,0 1 1,0-1 0,1 0 0,-1 1 0,16 54 1849,45 175 1907,-56-205-3524,-1-14-240,-2-16-109,0-19-62,-2 22 160,4-56-650,18-91-1,-20 142 626,0 1-1,0-1 1,0 1 0,0-1 0,1 1 0,5-10-1,-6 14 21,0 0 1,-1 0-1,1-1 0,0 1 0,0 0 0,0 0 0,0 1 0,1-1 0,-1 0 0,0 1 1,1-1-1,-1 1 0,1 0 0,0 0 0,-1 0 0,1 0 0,0 0 0,3 0 1,4 0 164,0 0 1,0 1 0,0 0 0,1 1-1,-1 0 1,0 0 0,-1 1 0,1 0-1,0 1 1,0 0 0,-1 1 0,15 7-1,9 8 329,34 19 205,-60-35-673,0 0 1,0-1 0,1 1-1,-1-2 1,1 1-1,0-1 1,12 1-1,-17-2-32,0-1 0,0 1 0,-1-1 1,1 0-1,-1 0 0,1 0 0,-1 0 0,1 0 0,-1-1 0,0 1 0,1-1 0,-1 1 0,0-1 0,0 0 0,0 0 0,0 0 0,2-3 0,-3 3 0,1 0 0,-1 0 0,1 1 0,-1-1 0,1 0 0,0 1 0,0 0 0,0-1 0,-1 1 0,1 0 0,0 0 0,1 0 0,-1 0 0,0 0 0,0 0 0,0 1 0,1-1-1,-1 1 1,0-1 0,0 1 0,5 0 0,-6 0 0,1 1 1,-1-1-1,0 1 0,0 0 0,1-1 0,-1 1 0,0 0 1,0 0-1,0 0 0,0 0 0,0 0 0,0 0 1,0 0-1,0 0 0,0 0 0,-1 0 0,1 0 0,1 3 1,11 29 38,-7-17-24,8 29 32,-12-34-247,1-1 0,0 1 0,1-1 0,0 0 0,10 18 0,3-15-3715,-6-11-1453,-11-2 5024,0 0-1,1 0 1,-1 0-1,0 0 1,5-24-10677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09:16.49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9090,'0'0'12093,"30"34"-11370,97 108-188,-91-103-170,2-2 0,70 55 0,-67-60-271,-12-8-103,2-2-1,0-1 1,1-1-1,45 20 0,-75-39-157,0 0-1,1 0 1,-1 0-1,0-1 0,1 1 1,-1-1-1,0 1 1,1-1-1,-1 0 0,1 0 1,-1 0-1,0 0 1,1 0-1,2-1 0,-3 1-107,-1-1 0,0 0 0,0 0 0,0 0 0,1 0 0,-1 0 0,0 0 0,0 0 0,0 0 0,0 0 0,-1 0 0,1 0-1,0-1 1,0 1 0,-1 0 0,1 0 0,-1-1 0,1 1 0,-1-1 0,0 1 0,1-1 0,-1-1 0,4-27-4673</inkml:trace>
  <inkml:trace contextRef="#ctx0" brushRef="#br0" timeOffset="1">545 44 4137,'0'0'16970,"-27"31"-15771,-91 102-204,104-116-791,1 0 1,1 1-1,0 1 1,-16 34-1,14-24-56,-17 37 12,-34 103 1,63-163-335,0 0 0,1 1 1,-1-1-1,1 0 0,0 11 0,1-17 36,1 1 0,-1 0 0,0-1 0,0 1 1,1-1-1,-1 1 0,0 0 0,1-1 0,-1 1 0,0-1 0,1 1 0,-1-1 0,1 1 1,-1-1-1,1 1 0,-1-1 0,1 0 0,0 1 0,-1-1 0,1 0 0,-1 1 0,1-1 0,0 0 1,-1 0-1,1 0 0,0 1 0,-1-1 0,1 0 0,0 0 0,-1 0 0,1 0 0,1 0 0,29-1-3616,-23 0 2372,32-2-4590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09:16.87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48 11226,'0'0'7738,"149"-4"-7386,-108 1-96,4-4-208,-4 0-40,-4 4-16,-7 0 8,-4 3-360,-7-7-1280,-8 0-1369,-11 1-2512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09:17.25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5945,'0'0'11148,"0"30"-9261,0 197 779,0 229-218,3-451-3790,7-8-480,-2-2 834,-1 0 0,1 0 0,-1-1 0,0 0-1,0 0 1,0 0 0,-1-1 0,6-8 0,22-32-5272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09:17.67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30 0 8674,'0'0'10147,"11"32"-9492,1 4-526,47 165 581,-32-75 377,25 94-46,-49-211-1028,0-1 0,0 0 0,0 0 0,7 10-1,-10-18-21,0 0-1,1 1 1,-1-1 0,1 0-1,-1 0 1,1 1-1,-1-1 1,1 0-1,-1 0 1,1 0-1,0 1 1,-1-1-1,1 0 1,-1 0-1,1 0 1,-1 0-1,1 0 1,0 0-1,-1 0 1,1 0-1,-1-1 1,1 1-1,-1 0 1,1 0-1,-1 0 1,1-1-1,-1 1 1,1 0-1,-1 0 1,1-1-1,-1 1 1,1 0-1,-1-1 1,1 1-1,-1-1 1,0 1-1,1 0 1,-1-1-1,0 1 1,1-1-1,-1 0 1,15-19-118,-6 6 83,1 1 0,0 0 0,20-18 1,-25 27 27,0 0 0,0 1 1,0-1-1,1 1 1,-1 0-1,1 1 1,0-1-1,0 1 0,-1 0 1,1 1-1,1-1 1,-1 1-1,11 0 1,-16 1 13,16-1-20,0 0-1,27 4 1,-39-2 27,0 0 1,0 0-1,0 0 0,0 1 0,0 0 0,-1 0 0,1 0 1,-1 0-1,1 1 0,-1 0 0,0 0 0,0 0 0,4 4 1,-1 1 120,0 0 0,-1 0 0,1 1 0,-2 0 0,1 0 0,-2 0 0,1 1 0,-1 0 0,0 0 0,-1 0 0,0 0 0,-1 1 0,0-1 0,-1 1 0,0-1 1,0 1-1,-1-1 0,-1 1 0,0 0 0,-4 17 0,4-23-50,-1 0 1,1-1-1,-2 1 0,1 0 1,0-1-1,-1 1 0,0-1 1,0 0-1,0 0 0,0 0 1,-1-1-1,0 1 0,0-1 1,0 0-1,0 0 0,0 0 1,0 0-1,-1-1 0,1 1 1,-1-1-1,0 0 0,0-1 1,-5 2-1,-9 1-37,-1 0 1,0-1-1,1-1 0,-32-1 0,35-2-105,1 0 0,0-1-1,-1 0 1,1-2-1,0 0 1,1 0 0,-1-1-1,1-1 1,-14-8 0,-13-10-2475,-60-44 1,69 45-13,-18-10-3808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09:21.14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96 3569,'0'0'9618,"9"41"-7986,30 137-228,64 189 2066,-31-123-1953,-51-167-1136,14 57 351,-35-130-534,-1-8-94,-9-31 36,-33-58-144,12 30-108,-8-29-337,-43-142-1,67 175 348,2-1 1,2 0-1,-4-105 0,14 130 86,0 4 5,4-50 0,-2 73 8,0 0 0,0-1 0,1 1 0,1 0 0,-1 1 0,1-1 0,0 0 0,1 1-1,0 0 1,9-13 0,-11 17 5,0 1 1,0 0-1,0-1 0,0 1 1,0 0-1,1 0 0,-1 0 0,1 1 1,-1-1-1,1 0 0,0 1 0,0 0 1,0 0-1,0 0 0,0 0 0,0 0 1,0 0-1,0 1 0,0 0 0,0-1 1,0 1-1,0 0 0,0 1 0,0-1 1,0 0-1,0 1 0,0 0 0,0-1 1,0 1-1,4 2 0,1 1 27,0 1 0,0 0 0,0 0 0,-1 0 0,0 1-1,0 0 1,-1 1 0,1-1 0,5 9 0,25 36 303,-1 2 1,50 104 0,30 125 789,-71-141-702,-44-149-363,-1-479-1659,-1 468 1505,2 0 0,0 0-1,1 0 1,7-27 0,-8 43 91,0-1 0,0 0 0,0 1-1,1-1 1,-1 0 0,1 1 0,0 0 0,0-1 0,0 1 0,0 0-1,1 0 1,-1 0 0,1 0 0,0 1 0,0-1 0,0 1-1,0 0 1,0-1 0,0 2 0,1-1 0,-1 0 0,1 0 0,-1 1-1,1 0 1,0 0 0,-1 0 0,1 0 0,6 0 0,-4 1 29,-1 0 0,1 0 0,0 1 0,0 0 0,0 0 0,-1 0 0,1 1 0,-1 0 0,1 0 0,-1 0 0,0 1 0,1-1 0,-1 1 0,0 1 0,-1-1 0,8 7 0,3 5 187,-2 0-1,1 1 1,15 26 0,-28-41-196,27 44 469,-1 0 0,-2 2 1,20 55-1,42 154 878,-57-165-1073,-28-83-277,-2-7-14,0 1 0,1-1 0,-1 0 1,1 1-1,-1-1 0,1 0 0,-1 0 1,1 0-1,0 1 0,-1-1 0,1 0 0,2 2 1,-3-25-1555,0-99-4724,0 63 728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09:21.59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7 10642,'0'0'11659,"190"-7"-11019,-152 7-240,-5 0-256,-3 4-80,-4 9-64,-11 7-120,-4 0-896,-11 17-1425,-18-3-2136,-20-1-2936</inkml:trace>
  <inkml:trace contextRef="#ctx0" brushRef="#br0" timeOffset="1">131 454 14147,'0'0'6057,"164"63"-6057,-142-59-712,-11-4-3001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09:25.57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0 234 3873,'0'0'6877,"9"36"-5572,54 223 1203,74 391 2313,-123-566-4590,13 92 293,-28-184-506,-13-96 124,-108-447-334,110 493 125,-35-190-149,38 174 190,-2-107 0,9 131 26,1 33-4,0-1 0,1 1 0,1-1 0,6-31 0,-6 47 5,0-1-1,0 0 1,1 1-1,-1-1 1,1 1-1,0-1 1,-1 1-1,1 0 1,0 0-1,1 0 1,-1 0-1,0 0 1,0 0-1,1 1 1,-1-1-1,1 1 1,0-1-1,-1 1 1,1 0-1,0 0 1,0 0-1,0 1 1,0-1-1,0 1 1,5-1-1,5 0 58,1 1-1,-1 0 0,0 0 1,22 5-1,-18-1-12,1 1 0,-1 1-1,0 0 1,0 2 0,0-1 0,-1 2-1,23 16 1,-18-10 41,0 1 0,-2 1 0,1 1-1,27 34 1,-41-44-26,0-1 0,-1 1 0,-1 1 0,1-1-1,-1 1 1,0-1 0,-1 1 0,0 0 0,-1 0 0,0 1 0,0-1 0,-1 0-1,0 1 1,0-1 0,-1 1 0,-1-1 0,-1 15 0,1-21-51,1 0 1,-1 0 0,0 0 0,0 0-1,0-1 1,0 1 0,-1 0-1,1-1 1,-1 1 0,1-1 0,-1 1-1,0-1 1,0 0 0,0 0-1,-3 3 1,1-2-2,0 0 0,-1-1 0,1 1-1,-1-1 1,0 0 0,1 0 0,-1-1 0,-7 2-1,-8 0-44,-1 0 0,0-2 0,-32-1 0,26-1-80,17 1-95,0 0 0,-1-1 1,1 0-1,0-1 0,0 0 1,0 0-1,0-1 0,0-1 0,1 1 1,-11-7-1,11 5-811,1-1 0,0 0-1,0 0 1,0-1 0,1 0 0,-9-11-1,-1-6-5800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09:25.99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12 18 6057,'0'0'11659,"-12"-14"-11251,53 11-184,4 3-160,0 0-56,0 0-16,-8 0-40,-7 10-1048,-15 13-1497,-8-6-1488,-7 0-2640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09:26.40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12 7 1064,'-7'3'8322,"3"1"-7570,4-1-544,15-3-352,15-7-744,-1-3-2257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09:26.84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39 943 9154,'0'0'6560,"-6"-40"-6457,1 8-96,-6-37 10,3-1 0,1-72 0,6 4-10,9-246 26,-4 317 809,-9 349 1685,1 104-1843,12-215-194,41 220 0,67 166 1123,-105-509-1499,3 0 1,2-1-1,44 88 0,-39-101-134,-21-33 9,1 0-1,-1-1 1,1 1-1,-1 0 1,1 0 0,0-1-1,-1 1 1,1 0-1,0-1 1,0 1-1,0-1 1,-1 1-1,1-1 1,0 1-1,1-1 1,-1 0 6,-1 0 1,0 0-1,1 0 0,-1 0 0,0 0 1,1 0-1,-1 0 0,0-1 0,0 1 1,1 0-1,-1 0 0,0 0 1,0 0-1,1-1 0,-1 1 0,0 0 1,0 0-1,0-1 0,1 1 1,-1 0-1,0-1 0,0 1 0,0 0 1,0 0-1,0-1 0,0 1 0,1 0 1,-1-1-1,0 1 0,2-35-149,-2 25 141,46-824-5532,-29 674 2644,-3 25-1429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36:29.20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21 1608,'0'0'15978,"28"-5"-14657,92-10-254,-115 15-1004,-1-1 1,1 1 0,-1 0-1,1 0 1,-1 1 0,1-1-1,-1 1 1,1 0 0,-1 0-1,0 1 1,1-1 0,-1 1-1,0 0 1,0 0 0,0 1-1,0-1 1,-1 1 0,1-1-1,-1 1 1,1 0 0,2 5 0,5 2 195,-8-8-200,-1 0 0,1 1-1,0-1 1,-1 1 0,0-1 0,1 1 0,-1 0 0,0 0 0,-1 0-1,1 0 1,0 0 0,-1 0 0,0 1 0,0-1 0,0 1-1,0-1 1,0 0 0,0 1 0,-1-1 0,0 1 0,0 0-1,0-1 1,0 1 0,-1 3 0,0-6-54,1 1-1,-1-1 1,0 0 0,0 1 0,1-1-1,-1 0 1,0 0 0,0 0 0,0 0 0,0 0-1,0 0 1,-1 0 0,1 0 0,0-1-1,0 1 1,-1 0 0,1-1 0,-2 2-1,-30 8 15,17-6 11,6-1-21,0 1 1,1 0-1,0 0 1,0 1-1,0 0 1,-13 11-1,18-13 44,1 0-1,-1 0 1,1 1-1,0-1 1,0 1-1,0 0 1,1 0-1,-1 0 1,1 0-1,0 1 1,0-1-1,1 1 1,-1-1-1,1 1 1,0-1-1,-1 9 1,2-8-14,-1 0 0,1-1 1,0 1-1,0 0 1,1 0-1,0 0 0,1 4 1,-2-7-36,1-1 0,-1 1 1,1-1-1,0 0 0,0 1 1,0-1-1,0 0 0,0 0 1,0 1-1,0-1 0,0 0 0,1 0 1,-1 0-1,0-1 0,1 1 1,-1 0-1,0 0 0,1-1 0,-1 1 1,1-1-1,-1 1 0,1-1 1,0 0-1,1 1 0,22 2-656,1-1-1,-1-1 1,44-4-1,-58 1-505,-1 1-1,1-2 0,-1 1 1,13-6-1,18-9-6839,-20 4 2014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09:27.30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32 1 8410,'0'0'7583,"-4"34"-6854,-1-2-583,-15 207 842,17-79 469,24 210 0,-11-286-1118,22 148 311,18-7-472,-47-215-279,9 26 239,-11-35-192,-1 0 0,1 0 0,-1 0 0,1 0 1,0 0-1,-1 0 0,1 0 0,0 0 0,-1 0 0,1 0 0,0-1 0,0 1 0,0 0 0,0 0 1,0-1-1,0 1 0,0-1 0,0 1 0,0-1 0,0 1 0,0-1 0,1 1 0,1-1 0,1-2-1087,0-9-197,18-134-4156,-11 65 669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09:27.71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1 366 7394,'0'0'4012,"3"35"-2807,1 1-755,15 192 2395,6 43 701,-25-269-3535,1 1 10,-1 0 1,0 0-1,1 0 0,0 1 1,0-1-1,0 0 0,0 0 1,0 0-1,3 3 0,-4-6-22,0 0 0,0 0 0,0 1 0,1-1-1,-1 0 1,0 0 0,0 0 0,0 0 0,0 0 0,1 0-1,-1 0 1,0 1 0,0-1 0,1 0 0,-1 0 0,0 0-1,0 0 1,0 0 0,1 0 0,-1 0 0,0 0 0,0 0 0,1 0-1,-1 0 1,0 0 0,0 0 0,0-1 0,1 1 0,-1 0-1,0 0 1,0 0 0,0 0 0,1 0 0,-1 0 0,0 0-1,0-1 1,0 1 0,0 0 0,1 0 0,-1 0 0,0 0-1,0-1 1,0 1 0,0 0 0,0-1 0,16-30 9,-14 25-9,0 1 1,1-1 0,0 1 0,0 0 0,6-9 0,-7 12 0,-1 1-1,1 0 1,-1-1-1,1 1 1,0 0 0,-1 0-1,1 0 1,0 0-1,0 0 1,0 1-1,0-1 1,-1 0 0,1 1-1,0 0 1,0-1-1,0 1 1,0 0-1,0 0 1,0 0 0,0 0-1,0 0 1,3 1-1,-2 0 12,1 0 0,-1 1-1,0-1 1,0 1 0,0 0 0,0-1-1,-1 1 1,1 1 0,0-1 0,-1 0 0,1 1-1,-1-1 1,0 1 0,0-1 0,2 5-1,29 50 68,-26-44-48,-1-1-31,13 21-810,-19-33 710,1 0-1,-1 0 1,0 0 0,0 1 0,0-1-1,1 0 1,-1 0 0,0 0-1,0 0 1,1 1 0,-1-1-1,0 0 1,0 0 0,1 0-1,-1 0 1,0 0 0,0 0 0,1 0-1,-1 0 1,0 0 0,0 0-1,1 0 1,-1 0 0,0 0-1,1 0 1,-1 0 0,0 0-1,0 0 1,1 0 0,-1-1-1,0 1 1,0 0 0,1 0 0,-1 0-1,0 0 1,0 0 0,0-1-1,1 1 1,-1 0 0,0 0-1,0 0 1,0-1 0,0 1-1,1 0 1,-1 0 0,0-1 0,0 1-1,0 0 1,0 0 0,0-1-1,0 1 1,0 0 0,0 0-1,0-1 1,0 1 0,0 0-1,0-1 1,0 1 0,2-26-5816</inkml:trace>
  <inkml:trace contextRef="#ctx0" brushRef="#br0" timeOffset="1">273 0 13179,'0'0'3313,"97"212"-1177,-49-88-104,-3 17-1031,-11 13 351,-8 1-304,-8-11-536,-14-16-256,-4-24-232,0-27-24,0-30-8,-33-30-1496,-5-17-3409,-10 0-3337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09:32.86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218 96 4097,'0'0'7261,"-1"39"-5943,-1 135 297,3-110-465,3 1 0,3-1 0,26 111 0,-5-40 153,-28-132-1273,3 12 204,-1 0 1,0 0 0,-1 26 0,-1-43-196,0-1 1,-1 0-1,1 1 0,-1-1 0,1 0 0,-1 1 0,0-1 0,0 1 1,0-1-1,-1 1 0,-1-4 0,-2-3 19,-76-129-91,34 48-166,-38-102 0,71 154 180,1-2 0,2 0 0,2 0 1,2-1-1,-4-62 0,10 87 19,0-9-25,3-32 1,-1 55 24,-1 1 0,0-1-1,1 0 1,-1 1 0,1-1 0,-1 0 0,1 1 0,0-1-1,0 1 1,0-1 0,0 1 0,0-1 0,0 1 0,0 0 0,0-1-1,1 1 1,-1 0 0,0 0 0,1 0 0,-1 0 0,1 0-1,-1 0 1,1 1 0,-1-1 0,1 0 0,0 1 0,-1-1 0,1 1-1,2-1 1,5 0 36,1 0-1,-1 1 1,1 0-1,12 2 1,-12-1 22,-1 0 20,1 1 1,0 1 0,0-1 0,-1 2-1,1-1 1,-1 1 0,0 1 0,-1 0-1,1 0 1,-1 0 0,0 1 0,0 1-1,0-1 1,-1 1 0,8 10 0,-7-8 36,-1 0 1,0 0 0,0 1 0,-1 0-1,-1 0 1,1 1 0,-2 0 0,1-1-1,-1 2 1,-1-1 0,0 0 0,-1 1-1,1 11 1,-2-15-59,-1 1-1,0-1 0,0 0 1,-1 0-1,-3 15 1,3-20-70,0 0 0,-1 0-1,1 0 1,-1 0 0,0 0 0,1 0 0,-1-1 0,0 1 0,-1 0 0,1-1 0,0 0 0,-1 0 0,1 1-1,-1-2 1,0 1 0,-6 3 0,-44 19-1698,1 1-3222,27-9 7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09:33.44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14 8002,'0'0'8568,"20"-2"-7597,-18 2-925,150-11 2006,-149 11-1975,-1 0 1,1 0-1,-1 0 1,1 1-1,-1-1 1,0 1-1,1 0 1,-1-1-1,0 1 1,1 0-1,-1 1 1,0-1-1,0 0 1,0 1-1,0-1 1,0 1-1,0-1 1,-1 1-1,1 0 0,0 0 1,-1 0-1,1 0 1,-1 0-1,0 0 1,0 0-1,0 0 1,0 1-1,0-1 1,0 0-1,-1 1 1,1-1-1,-1 1 1,1 2-1,1 11 248,-1-1 1,-1 1-1,0-1 0,-3 20 1,1-20-120,-1 5 4,-1-1-1,-1 1 0,-1-1 0,0 0 1,-11 21-1,-15 47 383,26-65-504,2 1 1,0-1 0,2 1 0,-1 30 0,3-53-96,0 1 0,0-1 0,0 1 0,1-1 0,-1 1 0,0-1 0,0 1 0,0-1 0,0 0 0,1 1 0,-1-1 0,0 1 0,0-1 0,1 1 0,-1-1 0,0 0 0,1 1 0,-1-1 0,0 0 0,1 1 0,-1-1 0,0 0 0,1 0 0,-1 1 0,1-1 0,-1 0 0,1 0 0,-1 0 0,0 1 0,1-1 0,-1 0 0,1 0 0,18 1-320,-13-2 151,-1 1-96,1 0-1,0-1 0,0 0 1,-1 0-1,1-1 1,-1 0-1,1 0 0,-1 0 1,1 0-1,-1-1 1,0 0-1,5-4 0,6-5-1384,-1-1-1,16-17 0,-18 17-28,21-23-4253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09:33.82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61 11546,'0'0'8978,"97"-17"-8906,-52 10-72,3 4-72,-3 3-416,15-10-1512,-12 0-1873,-3-4-1272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09:34.24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52 378 10546,'0'0'7122,"12"36"-6349,39 121 97,0 26 769,-32-110-1050,15 69 616,-31-136-1135,-3-10-73,-1-16-54,-6-5-102,-1 0 0,-16-34 1,9 25-73,-27-73-887,-42-161 0,71 211 1139,2-1 0,3 0-1,2 0 1,4-105 0,2 162 9,0-1 0,0 1 0,0-1 0,0 1 0,1-1 0,-1 0-1,0 1 1,1 0 0,0-1 0,-1 1 0,1-1 0,0 1 0,0 0 0,-1-1 0,1 1 0,0 0 0,1 0 0,-1 0 0,0 0 0,0 0 0,0 0 0,0 0 0,1 0-1,-1 0 1,1 0 0,-1 1 0,0-1 0,1 1 0,-1-1 0,3 0 0,3 0 140,0 0 1,0 1-1,1 0 0,-1 0 0,9 1 1,-1 0 55,-6 0-138,0 1-1,0-1 0,0 2 0,-1-1 1,1 2-1,-1-1 0,0 1 0,1 0 0,-2 0 1,1 1-1,0 0 0,-1 1 0,0 0 1,0 0-1,9 11 0,-7-6-56,0 0 1,0 0-1,-1 0 0,-1 1 0,0 0 1,-1 1-1,0-1 0,-1 1 0,6 22 1,-8-20-78,0 1 1,-1-1-1,-1 0 1,-1 27 0,-1-34-271,0 1 0,0-1 0,-1 0 1,0 0-1,0 1 0,-1-2 0,0 1 1,-1 0-1,-8 13 0,-19 22-4057,3-11-2131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09:34.72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1698 115 10306,'0'0'8237,"15"-19"-7632,46-57-31,-42 59-113,-18 17-430,-1-1 0,1 1 0,-1 0 0,1 0 0,-1-1 0,1 1 1,-1 0-1,1 0 0,-1 0 0,1 0 0,-1 0 0,1-1 0,-1 1 0,1 0 0,-1 0 0,1 0 0,-1 0 1,1 1-1,-1-1 0,1 0 0,0 1 35,0-1-1,0 1 1,-1 0 0,1 0 0,0 0-1,-1-1 1,1 1 0,-1 0 0,1 0-1,-1 0 1,0 0 0,1 0 0,-1 0-1,0 0 1,0 0 0,1 0 0,-1 1 0,1 3 71,12 63 1245,8 122 0,-8-42-1455,-8-95-1794,-5-18-5131,0-24-671</inkml:trace>
  <inkml:trace contextRef="#ctx0" brushRef="#br0" timeOffset="1">1 1092 9522,'0'0'8807,"22"1"-7804,-9-1-878,82 2 1063,99-10 1,405-97 1064,-123 18-1817,-417 79-631,99-2 0,-158 11 165,0-1 1,1 0-1,-1 0 0,0 0 0,0 0 0,0 0 1,0 0-1,0 0 0,1 0 0,-1 0 0,0 0 1,0 0-1,0 0 0,0 0 0,0 0 0,1 0 0,-1 1 1,0-1-1,0 0 0,0 0 0,0 0 0,0 0 1,0 0-1,0 1 0,0-1 0,0 0 0,0 0 1,1 0-1,-1 0 0,0 0 0,0 1 0,0-1 1,0 0-1,0 0 0,0 0 0,0 0 0,0 1 1,0-1-1,0 0 0,0 0 0,0 0 0,-1 0 1,1 0-1,0 1 0,0-1 0,0 0 0,0 0 1,0 0-1,0 0 0,0 0 0,0 0 0,0 1 1,0-1-1,-1 0 0,1 0 0,0 0 0,0 0 1,0 0-1,0 0 0,0 0 0,-1 0 0,1 1 1,-11 11-1167,-27 15-2343,-12 4-2780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09:35.42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7362,'0'0'10335,"0"31"-9620,1 211 1236,32 94 1316,-22-256-2580,-9-62-570,-2-12-83,0 1 0,1-1-1,0 0 1,0 0 0,1 1 0,0-1-1,0 0 1,0 0 0,0 0 0,5 5-1,-7-10-37,0-1 1,0 0-1,0 0 0,1 1 0,-1-1 0,0 0 0,0 0 0,1 0 0,-1 0 1,0 0-1,0 1 0,1-1 0,-1 0 0,0 0 0,0 0 0,1 0 0,-1 0 0,0 0 1,1 0-1,-1 0 0,0 0 0,0 0 0,1 0 0,-1 0 0,0 0 0,0 0 1,1 0-1,-1 0 0,0 0 0,1-1 0,-1 1 0,0 0 0,0 0 0,1 0 1,-1 0-1,0 0 0,0-1 0,0 1 0,1 0 0,-1 0 0,0 0 0,0-1 1,0 1-1,1 0 0,-1 0 0,0-1 0,0 1 0,0 0 0,0 0 0,0-1 0,0 1 1,0 0-1,0-1 0,0 1 0,26-85-420,-11 28 310,-6 28 21,-4 11 25,1-1 1,0 1-1,18-33 0,-24 50 67,1 0-1,-1 0 1,1-1-1,0 1 0,0 0 1,0 0-1,-1 0 1,1 0-1,0 0 0,0 1 1,1-1-1,-1 0 1,0 0-1,0 1 0,0-1 1,0 1-1,1-1 1,-1 1-1,0-1 0,0 1 1,1 0-1,-1-1 1,0 1-1,1 0 0,-1 0 1,0 0-1,1 0 1,-1 0-1,0 0 0,1 1 1,-1-1-1,0 0 1,0 1-1,1-1 0,-1 1 1,0-1-1,2 2 1,1 0 11,0 1 0,-1-1 0,1 1 1,-1 0-1,1 0 0,-1 0 0,0 1 0,0-1 1,2 5-1,9 17 154,22 52 1,-25-51-2940,26 46 1,-22-53-3145,0-10-3489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09:35.88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50 7330,'0'0'12297,"6"-10"-11389,24-28 154,-30 38-1032,1 0 0,-1-1 0,1 1 1,-1 0-1,1 0 0,-1 0 0,1 0 1,-1 0-1,1 0 0,-1-1 0,1 1 1,-1 0-1,1 0 0,-1 1 0,1-1 1,-1 0-1,1 0 0,-1 0 0,1 0 1,-1 0-1,1 1 0,-1-1 0,1 0 1,-1 0-1,1 1 0,-1-1 0,1 0 0,-1 1 1,0-1-1,1 0 0,-1 1 0,0-1 1,1 0-1,-1 1 0,0-1 0,1 1 1,-1-1-1,0 1 0,0-1 0,0 1 1,0-1-1,1 1 0,-1 0 0,11 28 697,-9-24-563,7 30 190,-1 1-1,-2-1 0,-1 1 0,-1 62 1,5 34-435,-9-130-82,0 0-1,0 1 1,1-1 0,-1 0-1,0 0 1,1 0 0,0 1-1,0-1 1,0 0-1,0 0 1,0 0 0,0 0-1,3 3 1,-3-4-394,1 0 0,-1 0-1,1 0 1,0-1 0,0 1 0,-1-1-1,1 1 1,0-1 0,0 0 0,-1 1 0,1-1-1,0 0 1,0 0 0,0 0 0,-1-1-1,5 0 1,9-1-6258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09:36.27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68 11146,'0'0'10147,"74"0"-9683,-44 0-328,4 0-136,-4-3-8,3-4-240,4 0-793,12-9-1351,-4-1-1961,-12 0-1400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36:29.59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0 138 1408,'0'0'10883,"0"18"-9160,0 56-496,2-61 481,2-14-1155,2-14-369,-5 14-9,50-161 2490,-44 137-2220,-6 22-289,7-20 384,-8 23-442,0-1 0,1 0-1,-1 0 1,0 1 0,1-1 0,-1 0-1,1 1 1,-1-1 0,1 0 0,-1 1-1,1-1 1,-1 1 0,1-1 0,0 1-1,-1-1 1,1 1 0,0-1 0,-1 1-1,1 0 1,0-1 0,0 1 0,-1 0-1,2-1 1,-1 2-44,0-1 0,0 1 1,0-1-1,-1 1 0,1-1 0,0 1 0,0 0 0,-1-1 0,1 1 0,0 0 0,-1-1 1,1 1-1,-1 0 0,1 0 0,-1 0 0,1 0 0,-1 0 0,0 0 0,1-1 1,-1 1-1,0 0 0,0 0 0,0 0 0,0 0 0,0 2 0,2 4 186,33 134 1051,-8-28-1516,-19-78-1173,-5-11-2632,-2-3-3033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09:36.70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8266,'0'0'11630,"0"39"-10843,0 128-167,0-103-22,2-1 0,3 0 0,21 99-1,-25-157-587,5 19 27,-6-23-42,0 0 0,0-1 0,0 1 0,1 0 0,-1 0 0,0-1 0,0 1 0,1 0 0,-1-1 0,1 1 0,-1 0 0,0-1 0,1 1 0,-1 0 0,1-1 0,-1 1 0,1-1 0,0 1 0,0 0 0,0-1-25,0-1 0,0 0 0,0 1 1,-1-1-1,1 0 0,0 1 0,-1-1 0,1 0 0,-1 0 0,1 0 0,-1 1 1,1-1-1,-1 0 0,0 0 0,1 0 0,-1 0 0,0 0 0,0 0 1,1 0-1,-1 0 0,0-1 0,1-3-89,11-42-181,-7 27 109,0 0-1,0 1 0,2-1 1,1 1-1,13-25 0,-20 43 193,0 0-1,0 0 1,0 0 0,0 0-1,0 0 1,0 0-1,0 1 1,0-1-1,0 0 1,0 0 0,1 1-1,-1-1 1,0 1-1,1-1 1,-1 1-1,0-1 1,1 1 0,-1 0-1,0 0 1,1 0-1,-1 0 1,1 0-1,-1 0 1,0 0 0,2 0-1,0 1 37,0 0 0,-1-1 0,1 1-1,-1 0 1,1 0 0,-1 0 0,1 1 0,-1-1-1,0 1 1,1-1 0,-1 1 0,3 2 0,6 9 152,-1 0 0,0 1 0,-1 0 0,0 1 0,-1-1 0,8 23 0,31 103 1448,-27-77-1351,-19-61-304,7 15-3462,-7-17 3207,0 0-1,-1 1 1,1-1 0,0 0 0,0 0-1,-1 1 1,1-1 0,0 0 0,0 0 0,0 0-1,0 0 1,-1 0 0,1 0 0,0 0 0,0 0-1,0-1 1,-1 1 0,1 0 0,0 0-1,0-1 1,1 0 0,8-4-5931</inkml:trace>
  <inkml:trace contextRef="#ctx0" brushRef="#br0" timeOffset="1">583 527 9754,'0'0'9639,"22"-17"-8956,68-50-36,-52 45-67,-20 20 6,-8 3-129,-9-1-413,-1 0 1,1 0-1,-1 0 0,1 0 0,-1 0 1,1 0-1,-1 0 0,0 0 0,1 0 1,-1 0-1,1 1 0,-1-1 1,1 0-1,-1 0 0,0 0 0,1 1 1,-1-1-1,0 0 0,1 1 0,-1-1 1,0 0-1,1 1 0,-1-1 0,0 0 1,1 1-1,-1-1 0,0 0 1,0 1-1,0-1 0,1 2 0,-1 14 574,0-8-453,1 26 204,-2 0 1,-1 0-1,-2-1 0,-9 38 0,6-47-183,1 1 1,1 0-1,-3 47 0,8-71-191,0 0 0,1-1-1,-1 1 1,0 0-1,0-1 1,0 1 0,0 0-1,1-1 1,-1 1-1,0 0 1,1-1 0,-1 1-1,0-1 1,1 1-1,-1 0 1,1-1-1,-1 1 1,1-1 0,-1 0-1,1 1 1,-1-1-1,1 1 1,0-1 0,-1 0-1,1 1 1,-1-1-1,1 0 1,0 0 0,0 1-1,-1-1 1,1 0-1,0 0 1,0 0 0,31 0-61,-18-1 47,-6 1-49,0-1-1,0 0 0,0-1 1,0 0-1,0 0 0,0-1 1,-1 0-1,1 0 0,12-8 1,6-6-2489,30-23-1,-39 26-392,4-1-4585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09:44.51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2 1 5617,'0'0'2501,"0"44"-1994,-1 4-235,0 26 792,16 139 0,86 312 818,-51-289-1326,88 540 1292,-22 8 94,-102-688-1729,105 836 1279,-29-203-439,-31-137-1078,-57-567-215,-1-14-359,0-1 0,0 1-1,-1 0 1,-1 0 0,-2 16 0,-3-25-2696,-10-2-2359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09:45.11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0 239 10938,'0'0'5799,"5"6"-5684,-2-2-101,0-1 0,1 1 0,0-1 1,-1 0-1,1 0 0,1-1 0,-1 1 1,0-1-1,1 0 0,-1 0 0,1 0 0,-1 0 1,1-1-1,0 0 0,8 1 0,14 2 116,48-1-1,-45-3-15,253 2 862,-160-2-604,221-21 297,-2-25-432,-149 19-125,-127 18-83,446-55 268,16 26-69,-248 32-223,124-4 32,0-21-15,-303 17-77,-20 2-54,119-3 0,-279 22-4347,17-3-1905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09:46.12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4 2939 960,'0'0'10598,"-3"-11"-9212,4 1-1194,1 0-1,0 0 1,0 1-1,1-1 1,0 1 0,1-1-1,0 1 1,1 0-1,0 1 1,7-11-1,1-3 43,410-665 1741,-316 519-1855,517-755-81,-414 623-14,130-194 506,-307 446-166,87-115-88,-119 161-44,7-5-1690,-8 7 1285,1 0 1,-1 1-1,0-1 1,0 0-1,1 1 1,-1-1-1,0 0 1,0 1-1,0-1 1,1 0-1,-1 1 1,0-1-1,0 1 1,0-1-1,0 0 1,0 1-1,0-1 1,0 1-1,0-1 1,0 0-1,0 1 1,0-1-1,0 1 1,0-1-1,0 0 0,-1 1 1,1-1-1,0 0 1,0 1-1,-1 0 1,-5 31-6752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09:46.88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39 257 7906,'0'0'5736,"9"15"-5478,3 2-86,18 24 0,-29-40-146,1 1-1,-1-1 0,0 0 0,1 1 0,0-1 0,-1 0 0,1 0 1,0 0-1,-1 0 0,1 0 0,0-1 0,0 1 0,0-1 0,-1 1 1,1-1-1,0 1 0,0-1 0,0 0 0,0 0 0,0 0 0,0 0 1,4-1-1,2 0 166,-6 1-153,-1 0 0,1 0-1,0-1 1,-1 1 0,1-1 0,-1 1 0,1-1 0,-1 0 0,1 1-1,-1-1 1,0 0 0,1 0 0,-1 0 0,0 0 0,0 0 0,0 0-1,0-1 1,0 1 0,0 0 0,0-1 0,0 1 0,0 0 0,0-1-1,-1 1 1,1-1 0,-1 1 0,1-1 0,-1 0 0,1 1 0,-1-3 0,2-7 53,-1 0 0,0 0 1,0-15-1,-1 21-66,0-17 85,1 10-92,-1-1 1,-1 0-1,0 0 0,0 1 0,-5-20 0,5 29 63,-1 0 0,1 0-1,0-1 1,-1 1 0,0 1-1,0-1 1,0 0 0,0 0 0,0 1-1,0-1 1,-1 1 0,1-1-1,-1 1 1,1 0 0,-1 0-1,0 1 1,0-1 0,0 0 0,0 1-1,0 0 1,-1-1 0,1 1-1,0 1 1,0-1 0,-1 0-1,-3 1 1,4-1 76,0 1-1,0-1 1,0 1-1,0 0 1,0 0-1,0 0 1,0 1-1,0-1 1,0 1 0,0 0-1,0-1 1,1 1-1,-1 1 1,0-1-1,0 0 1,-4 4-1,3-2-29,1 0-1,0 1 1,0 0-1,0 0 0,0 0 1,1 0-1,0 0 0,0 0 1,0 0-1,-2 6 1,1-3-75,0 1 0,1 0 0,0-1 1,0 1-1,0 0 0,1 0 0,0 0 0,1 0 1,0 0-1,0 0 0,2 9 0,-1-16-59,-1 0-1,1 0 0,0 0 0,-1 0 0,1-1 0,0 1 0,0 0 0,0 0 1,0-1-1,0 1 0,0-1 0,0 1 0,0 0 0,0-1 0,0 0 1,0 1-1,0-1 0,0 0 0,0 1 0,0-1 0,1 0 0,-1 0 1,0 0-1,0 0 0,0 0 0,2 0 0,1-1-20,1 1-1,0 0 0,-1-1 1,1 0-1,7-2 0,-7 0 19,1 0 0,-1 0 0,0-1 0,0 1 0,0-1 0,0 0 0,-1-1 0,1 1 0,-1-1-1,0 0 1,-1 0 0,1 0 0,4-11 0,2-3-65,-1-1 0,10-34 0,-7 1-60,-5 26 337,-7 65-41,-4 24-440,0 44-1049,4-94 283,1 0-1,0 1 0,1-1 1,1 0-1,0 0 0,6 16 1,-4-18-2645,0 0 0,12 17 1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09:47.32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82 24 7098,'0'0'8375,"-4"22"-7685,0 5-229,-2 41-1,6-65-409,0 0 0,0 0 1,1 0-1,-1 0 1,1 0-1,0 1 1,0-1-1,0 0 0,1-1 1,-1 1-1,1 0 1,-1 0-1,1-1 1,0 1-1,0-1 0,0 1 1,0-1-1,0 0 1,1 0-1,3 3 0,-1-2 19,1 1 0,0-1 0,0 0 0,1-1-1,-1 1 1,11 1 0,-10-2-31,0 0 1,1-1-1,-1 0 0,1 0 1,-1-1-1,0 0 0,14-2 0,-19 2-26,1 0-1,-1-1 0,0 0 0,0 0 0,1 1 0,-1-1 0,0-1 0,0 1 0,0 0 1,0 0-1,0-1 0,0 1 0,0-1 0,-1 0 0,1 1 0,-1-1 0,1 0 0,-1 0 1,1 0-1,-1 0 0,0 0 0,0 0 0,0-1 0,0 1 0,-1 0 0,2-5 0,0-2 10,0 1 0,-1-1 0,0 0 0,-1 0-1,0 0 1,0 0 0,-1 0 0,0 0-1,-3-11 1,2 15-2,1 1 1,-1 0-1,0 0 0,0 0 0,0 0 0,-1 0 1,1 0-1,-1 0 0,0 1 0,0-1 0,0 1 0,-1 0 1,1 0-1,-1 0 0,0 1 0,0-1 0,0 1 1,0 0-1,-7-3 0,3 2 150,1 1 0,0 0 1,-1 0-1,0 1 0,1 0 0,-1 0 0,0 0 1,1 1-1,-1 1 0,0-1 0,-13 4 0,16-3-98,0 0 0,-1 1-1,2 0 1,-1 0-1,0 1 1,0-1 0,1 1-1,-1 0 1,1 0-1,0 0 1,0 1 0,0 0-1,1 0 1,-1 0-1,1 0 1,0 0 0,-4 6-1,4-1-348,-1-1 0,1 1 0,1 0-1,-1 1 1,2-1 0,-1 0 0,1 1 0,1-1-1,-1 1 1,2-1 0,-1 0 0,1 1 0,3 10-1,9 25-4788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09:52.45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75 614 2969,'0'0'1048,"-7"-28"-11,-22-94 874,18 79-413,1 0 0,3 0-1,2-1 1,-1-58 0,6 101-409,2 75 1791,29 140-1835,-8-65-387,-2 10-199,25 174 334,-39-297-737,1 9-116,-11-110-41,-18-101 0,-1-7-112,16-122-73,6 218 276,1 22-7,8-66 0,-5 95 17,2 0-1,0 0 1,1 0 0,17-36-1,-21 55-1,0 1 0,1-1-1,0 1 1,1 0 0,-1 0-1,1 0 1,0 0 0,1 1 0,7-6-1,-11 9 21,0 1-1,0-1 1,0 1 0,0 0-1,0 0 1,1 0-1,-1 0 1,0 0 0,1 0-1,-1 1 1,0-1-1,1 1 1,-1 0-1,1-1 1,-1 1 0,1 0-1,-1 1 1,0-1-1,1 0 1,-1 1-1,1-1 1,-1 1 0,0 0-1,1-1 1,-1 1-1,0 1 1,0-1-1,0 0 1,1 0 0,-1 1-1,-1-1 1,1 1-1,2 2 1,3 3 77,0 1 0,-1 1 0,0-1 0,0 1-1,-1 0 1,7 15 0,21 64 461,-30-77-467,19 58 403,-3 0-1,-3 1 0,13 131 0,-25-178-558,-3-79 26,3 1 0,2-1 0,2 2 0,22-75 0,-27 118 33,1 0 0,0 0-1,1 1 1,0 0 0,0 0 0,9-12 0,-13 20 7,1 0-1,0 0 1,-1 0-1,1 0 1,0 0-1,0 0 1,0 0-1,0 1 1,0-1-1,0 1 1,1 0-1,-1-1 1,0 1 0,1 0-1,-1 0 1,1 1-1,-1-1 1,1 0-1,0 1 1,-1 0-1,1-1 1,-1 1-1,1 0 1,0 1-1,-1-1 1,1 0-1,-1 1 1,1-1 0,0 1-1,-1 0 1,1 0-1,-1 0 1,0 0-1,4 2 1,0 1 25,0 0-1,0 1 1,-1 0 0,0 0 0,1 1-1,-2-1 1,1 1 0,-1 0 0,4 7-1,7 12 65,11 28-1,-10-10 35,-1 2 1,-3-1-1,12 79 1,-6-30-180,-16-85-80,-1-1 0,1 1-1,0-1 1,1 0 0,0 1 0,4 6-1,-6-12-76,0 0-1,1-1 1,-1 1-1,1-1 1,0 1-1,-1-1 0,1 0 1,0 1-1,0-1 1,0 0-1,0 0 1,0 0-1,0-1 0,0 1 1,0 0-1,1-1 1,-1 1-1,0-1 1,0 0-1,0 0 1,1 0-1,2 0 0,33-2-6021,-1-6-3900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09:52.86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11362,'0'0'5810,"179"30"-5858,-134-23-400,-12 0-1617,-6 3-2536</inkml:trace>
  <inkml:trace contextRef="#ctx0" brushRef="#br0" timeOffset="1">229 450 14187,'0'0'7922,"156"13"-8082,-133-13-3521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10:54.89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170 268 1176,'0'0'11508,"-26"-32"-10114,-83-99-101,78 87-531,31 44-726,-1-1 1,1 0-1,-1 0 0,1 1 1,0-1-1,0 0 0,-1 0 0,1 0 1,0 1-1,0-1 0,0 0 0,0 0 1,0 0-1,0 0 0,0 0 1,0 1-1,1-2 0,0-6 280,-2 6-235,1 1-1,0 0 1,0 0-1,0-1 1,0 1-1,0 0 1,1 0 0,-1-1-1,0 1 1,0 0-1,1 0 1,-1 0-1,1-1 1,-1 1-1,1 0 1,0 0-1,-1 0 1,1 0-1,0 0 1,0 0-1,0 0 1,0 0-1,1-1 1,1 1 46,1 0 0,-1 0 1,0 0-1,1 1 0,-1-1 0,0 1 1,7 0-1,-8-1-113,3 1 74,30-2 325,1 2 1,35 4-1,-61-3-342,0 0 0,0 1 0,0 0 1,0 1-1,0 0 0,-1 1 0,0 0 0,0 1 0,0-1 0,0 2 0,0-1 0,7 8 0,-12-9 5,0 0 0,-1 0 0,0 1 0,1-1 0,-1 1 0,-1 0 0,1 0 0,-1 0 0,0 0 0,0 0 0,0 1 0,-1-1 0,0 1 0,0-1 0,0 1 0,0-1 0,-1 1 0,0 0 0,-1-1 0,1 1 0,-1-1 0,0 1 0,-2 5 0,-2 7 104,0 0 0,-2-1 1,0 0-1,0 0 0,-17 24 0,18-31-132,-82 142 605,75-125-602,1 0 0,0 2 1,-12 51-1,22-71-151,1 1 0,0 0 1,0 0-1,1 0 1,1 15-1,-1-25 44,0 1 0,0 0 0,0 0 1,1 0-1,-1-1 0,0 1 0,0 0 0,1 0 0,-1-1 0,0 1 0,1 0 0,-1-1 0,1 1 1,-1 0-1,1-1 0,-1 1 0,1-1 0,0 1 0,-1-1 0,1 1 0,0-1 0,0 1 1,16 7-2312,-1-1 1,33 10 0,-11-6-3644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10:55.29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30 0 4849,'0'0'13035,"-15"175"-11715,4-108-328,8 0-776,3-3-112,0-14-104,0-9-960,29-18-1136,5-16-977,-4-7-1704,-8-27-1840,-7-7 4856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36:31.17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131 263 1240,'0'0'10901,"-11"-1"-9416,2 0-1200,0 0 0,0 1 1,-13 1-1,21 0-243,0-1-1,0 0 1,0 1-1,0-1 1,0 1-1,0-1 1,0 1-1,0-1 1,0 1-1,0 0 1,0 0-1,1-1 1,-1 1-1,0 0 1,0 0-1,1 0 1,-1 0-1,1 0 1,-1 0-1,1 0 1,-1 1-1,-5 24 754,5-18-536,-2 26 1154,1 68 0,3-56-689,0-36-647,0 0-1,0 0 0,1 0 0,1-1 0,-1 1 0,2-1 1,-1 1-1,1-1 0,1 0 0,0 0 0,0-1 1,1 1-1,0-1 0,0-1 0,0 1 0,1-1 1,1 0-1,-1 0 0,1-1 0,0 0 0,0-1 1,1 0-1,0 0 0,0 0 0,0-1 0,0-1 0,1 0 1,-1 0-1,1-1 0,18 3 0,-17-4-38,0 0 0,1-1-1,-1-1 1,0 0 0,0 0 0,13-3-1,-19 2-37,0 0-1,0 0 0,-1 0 1,1 0-1,0-1 1,-1 0-1,0 0 0,1 0 1,-1 0-1,-1-1 0,1 0 1,0 1-1,-1-1 1,6-9-1,-2 0 2,0 0 0,-1 0-1,0-1 1,-1 0 0,0 0 0,-1-1 0,-1 1 0,2-23-1,1-123-143,-7 124 86,1 16 33,0 1 0,-2 0 0,0 0 0,-2 1 1,0-1-1,-8-24 0,8 33 30,-1 1 0,1-1-1,-1 1 1,-1 0 0,0 0-1,0 1 1,-1 0 0,0 0-1,0 0 1,0 1 0,-1 0-1,-1 0 1,-9-6 0,10 9 24,-1-1 0,1 2-1,-1-1 1,0 1 0,1 0 0,-1 1 0,0 0 0,-10-1 0,-1 1 256,0 1 0,-34 3 0,46-1-294,1 1 1,-1 0-1,1 0 1,-1 0 0,1 1-1,0 0 1,0 1-1,0 0 1,0 0 0,0 0-1,1 1 1,0-1-1,0 2 1,0-1-1,1 1 1,0-1 0,0 2-1,0-1 1,1 0-1,0 1 1,0 0-1,1 0 1,-1 0 0,2 0-1,-1 1 1,1-1-1,0 1 1,0 0-1,0 10 1,1 0-1164,0 0 0,2 0 0,0 0 0,5 28 0,-1-25-1364,1 0 0,1 0 0,13 27 0,6 7-3299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10:55.66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75 42 5961,'0'0'11833,"-2"35"-10035,-5 115-696,6-142-1021,0 0-1,1 0 1,0 0 0,0 0 0,1 0 0,0 0-1,1-1 1,-1 1 0,2 0 0,3 10 0,-4-16-62,0 1 0,0-1 0,0 0 0,0 0 0,0 0 0,0 0 1,1 0-1,-1-1 0,1 1 0,-1-1 0,1 0 0,0 1 0,-1-1 1,1 0-1,0-1 0,0 1 0,0 0 0,-1-1 0,1 0 1,5 1-1,-1 0 5,-1-1 0,1 0 0,0 0 1,-1 0-1,1-1 0,-1 1 0,11-4 1,-13 3-13,-1-1 0,0 1 1,1-1-1,-1 0 0,0 0 0,0 0 1,0 0-1,0 0 0,-1-1 1,1 0-1,0 1 0,-1-1 1,0 0-1,0 0 0,3-5 0,-1 1 14,0-1 0,-1 0 0,0 0-1,0 0 1,-1 0 0,0 0 0,1-13-1,-1-5 21,-1-29 0,-1 33-43,0 16-6,-1 1 1,1-1 0,-1 1-1,0 0 1,0-1 0,-1 1-1,1 0 1,-1 0 0,0 0-1,-1 0 1,1 0 0,-1 0-1,0 1 1,0-1 0,0 1-1,-1 0 1,0 0 0,1 0-1,-1 0 1,-1 1 0,1-1-1,0 1 1,-1 0 0,0 0-1,0 1 1,0 0 0,0 0-1,0 0 1,0 0 0,-6 0-1,4 0-55,0 1-1,0 1 1,0-1-1,0 1 0,0 1 1,-13 1-1,17-1-20,-1 0-1,0 0 1,1 0 0,-1 1-1,1-1 1,0 1 0,-1 0-1,1 0 1,0 0 0,0 1-1,0-1 1,0 1 0,1-1-1,-4 5 1,0 2-453,-1 1 0,2 0 0,-1 1-1,2-1 1,-1 1 0,2 0 0,-1 0 0,1 1-1,-1 14 1,-1 12-3969,0 52 0,4-19-150,1-8 3023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10:56.06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1 106 6241,'0'0'16001,"6"25"-15042,26 80-314,-31-101-614,0-1 0,1 1 1,-1 0-1,1-1 0,0 0 0,0 1 0,0-1 0,0 0 0,0 0 0,1 0 0,0 0 0,-1 0 0,1-1 0,0 1 0,0-1 0,0 0 0,1 0 0,5 3 0,0 0 20,-2-1-27,1-1 1,0 1-1,1-2 1,-1 1 0,0-1-1,1 0 1,13 1 0,-18-3-28,0 1 1,0-1 0,1 0 0,-1 0 0,0-1 0,0 1 0,0-1 0,0 0-1,0 0 1,0 0 0,0-1 0,0 1 0,-1-1 0,1 0 0,0 0 0,-1 0-1,6-5 1,-4 1-93,0 0-1,-1-1 0,0 1 0,0-1 1,-1 0-1,0 0 0,0-1 0,0 1 0,-1 0 1,0-1-1,-1 1 0,2-14 0,-2-4-842,0 1 0,-4-44 0,3 65 863,-1 0 0,1-1 0,-1 1 0,0 0 1,0 0-1,0 0 0,0-1 0,0 1 0,-1 0 0,0 0 0,1 1 1,-1-1-1,0 0 0,0 1 0,-1-1 0,1 1 0,0-1 1,-1 1-1,0 0 0,1 0 0,-1 0 0,0 1 0,0-1 1,0 1-1,0-1 0,-5 0 0,-3-1 164,0 0 0,-1 2 0,1-1 0,0 1 0,0 1 0,-21 2 0,26-2 134,0 1-1,1 0 1,0 1-1,-1-1 1,1 1-1,0 0 1,-1 1-1,1-1 1,-4 4-1,6-4-240,1 0 0,-1-1 0,1 1 1,0 1-1,-1-1 0,1 0 0,-3 5 0,4-5-221,0-1 0,1 1 0,-1 0 0,0-1 0,1 1 0,-1 0 0,1-1 0,0 1 0,-1 0 0,1-1 0,0 1 0,0 0 0,0 0 0,0 2 0,1-3-119,-1 1 1,1-1-1,-1 0 1,1 1-1,0-1 0,-1 0 1,1 0-1,0 1 1,0-1-1,0 0 0,0 0 1,0 0-1,0 0 1,0 0-1,0-1 0,0 1 1,2 1-1,24 11-4295,-19-9 2275,14 6-279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10:56.48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108 128 8706,'0'0'10535,"32"-2"-9884,102-6-115,-106 7-315,-1-1 0,0-1 1,45-12-1,-66 13-190,3 0 52,1-1 0,-1 0 0,10-5 0,-17 7-64,0 0-1,-1 0 0,1 0 0,-1 0 1,1 0-1,-1 0 0,1 0 1,-1 0-1,0 0 0,0-1 1,1 1-1,-1 0 0,0-1 0,0 1 1,0-1-1,-1 0 0,1 1 1,0-1-1,-1 1 0,1-1 1,0 0-1,-1 0 0,1-2 0,-2 2-4,1 0 0,-1 1 0,0 0 0,1-1 0,-1 1 0,0-1 0,0 1 0,0 0 0,0 0 0,0 0 0,0-1 0,0 1 0,0 0-1,-1 0 1,1 0 0,0 1 0,-1-1 0,1 0 0,-1 0 0,1 1 0,0-1 0,-1 1 0,-1-1 0,-42-12 9,24 11-51,-1 0 0,-35 1 0,34 1 16,21 0 14,-1 0 1,1 0-1,-1 1 1,1-1-1,-1 1 0,1-1 1,-1 1-1,1 0 1,-1 0-1,1 0 1,0 0-1,0 0 0,-1 0 1,1 0-1,0 1 1,0 0-1,0-1 1,0 1-1,1 0 1,-1 0-1,0 0 0,1 0 1,-1 0-1,1 0 1,0 0-1,0 0 1,0 1-1,0-1 0,0 0 1,0 1-1,0-1 1,0 4-1,-1 8 20,1 1-1,0-1 1,1 0-1,2 25 0,0-14-40,-1-15 18,0 1 0,1-1 0,0 0 0,1 1-1,0-1 1,1 0 0,6 12 0,41 67 24,-14-31 72,-29-44 73,0 1-1,-1 0 1,-1 0-1,0 0 1,-1 0-1,0 1 1,-1 0-1,-1 0 1,2 29-1,-5-39-58,0 13 297,0 0-1,-6 31 1,5-44-330,-1 1 0,0-1-1,0 0 1,-1 0 0,0 0 0,0 0-1,0 0 1,0 0 0,-1-1 0,0 0 0,-6 6-1,5-5-70,-1 0-1,-1 0 0,1 0 0,-1-1 0,0 0 1,0-1-1,0 1 0,-1-1 0,0-1 1,0 1-1,0-1 0,0-1 0,0 1 0,0-2 1,-1 1-1,1-1 0,-18 0 0,-121 0-5349,69-1-2531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11:07.34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0 114 304,'0'0'5219,"0"-18"-3275,0-36-1132,0 12 4224,4 52-1012,1 3-3509,10 47 1186,-8-24-882,3 0 0,0 0 0,32 66-1,-41-99-809,0 0 0,1-1 1,-1 1-1,1-1 0,0 1 0,0-1 0,0 0 0,0 0 0,0 0 0,0 0 0,1 0 0,-1 0 1,1 0-1,-1-1 0,1 1 0,-1-1 0,1 0 0,0 0 0,0 0 0,0 0 0,0-1 1,0 1-1,-1-1 0,1 1 0,0-1 0,0 0 0,0 0 0,0 0 0,0-1 0,0 1 1,0-1-1,0 0 0,0 1 0,3-3 0,18-10 13,-19 10-15,0 0 0,-1 0 0,1 0 0,0 1 0,0 0 0,0 0 0,1 1 0,9-3 0,-10 4-5,0 0 0,1 0-1,-1 0 1,0 0 0,0 1 0,0 0-1,0 0 1,0 0 0,0 1 0,0-1-1,0 1 1,0 1 0,0-1-1,4 3 1,-2 0 25,-1 1 1,1 0-1,-1-1 1,0 2-1,0-1 0,0 1 1,7 13-1,1 5 90,-1 0 1,-2 1-1,-1 0 0,9 34 0,-8-16-35,-1 2 0,-3-1 0,3 68 0,-11 140 132,-2-210-178,-1-1 0,-13 60 0,11-78-31,-1-1-1,0 0 0,-2 0 1,-1-1-1,-20 35 0,27-52-9,0 0-1,-1 0 1,1 0 0,-1-1-1,0 0 1,0 1-1,-1-2 1,1 1-1,-1 0 1,0-1-1,0 0 1,0 0 0,0 0-1,-1-1 1,1 0-1,-1 0 1,1 0-1,-1-1 1,0 0-1,0 0 1,1 0 0,-1-1-1,0 1 1,-9-2-1,9 1-19,-1-1-1,1 0 1,-1 0 0,0 0-1,1-1 1,0 0-1,-1 0 1,1 0-1,0-1 1,0 0-1,-7-5 1,3 1-12,1 0-1,0-1 1,0 0 0,1 0 0,-15-19-1,11 9 7,0-1-1,1 1 0,1-2 0,1 0 0,0 0 0,-8-34 0,10 22-6,2 1 0,2-1 0,0 0 1,3-33-1,0 58-91,0 0 1,0 0 0,1 0 0,0 0-1,0 0 1,1 0 0,-1 0 0,2 0-1,-1 0 1,1 1 0,0-1 0,0 1-1,1 0 1,0-1 0,0 2 0,0-1-1,1 0 1,-1 1 0,2 0 0,-1 0-1,0 1 1,9-6 0,16-9-2847,58-28 1,16-8-5967,8-22 4159,-66 42 4156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11:07.72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48 269 656,'0'0'14731,"23"10"-13469,76 31-222,-94-39-896,0-1 1,0 1-1,0-1 0,0 0 1,0 0-1,0-1 0,0 0 1,6 0-1,-8 0-94,-1 0 0,0-1 0,0 1 0,0-1 0,1 1 1,-1-1-1,0 0 0,0 0 0,0 0 0,0 0 0,0-1 0,-1 1 1,4-2-1,-2-2 1,0 1 0,1-1 0,-2 1 1,1-1-1,0 0 0,-1 0 1,0 0-1,0 0 0,-1-1 0,2-6 1,1-5 29,-1 0 0,-1-1 1,0 1-1,-2-1 0,0 1 1,0-1-1,-5-21 0,4 34-10,-1 0 0,1 1 0,-1-1 0,-1 0 0,1 1-1,-1-1 1,1 1 0,-1 0 0,0 0 0,-1 0 0,1 0 0,-1 0-1,1 1 1,-1 0 0,0 0 0,-1 0 0,1 0 0,0 0-1,-1 1 1,1 0 0,-1 0 0,0 0 0,0 1 0,-7-2-1,6 1 7,0 1 0,0 0 0,0 0 0,0 1 0,0 0-1,0 0 1,0 0 0,0 1 0,0-1 0,0 1 0,1 1 0,-1-1-1,0 1 1,0 0 0,1 1 0,-1-1 0,1 1 0,0 0 0,0 0-1,-6 5 1,-29 39 228,25-26-3035,3-4-4036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11:01.17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15 84 928,'0'0'11828,"0"-14"-10388,0-42-169,0 42 959,-8 248 2356,1-8-3824,7-163-717,9-78-405,9-38 329,-12 31 7,2 1 0,0 0 0,21-38 0,-27 57 22,-1 0 0,0 0 0,1 0 0,-1 1-1,1-1 1,-1 0 0,1 1 0,0-1-1,0 1 1,-1-1 0,1 1 0,0 0 0,1 0-1,-1 0 1,0 0 0,0 0 0,0 0-1,0 1 1,1-1 0,-1 1 0,0-1 0,1 1-1,-1 0 1,0 0 0,1 0 0,-1 0-1,0 1 1,1-1 0,-1 0 0,0 1-1,0 0 1,4 1 0,0 1 16,0 0 1,-1 0-1,1 0 1,-1 1-1,1 0 1,-1 1-1,0-1 1,0 1-1,-1 0 0,5 5 1,15 25 57,-2 0 0,-1 2 0,-2 0-1,20 56 1,39 165 198,-60-174-14,12 158 0,-21 86 142,-9-301-372,-1 0-1,-1 0 1,-2 0 0,0-1-1,-2 1 1,-10 29 0,12-46-16,-1 0 0,0 0 1,0-1-1,-1 1 0,0-1 1,0 0-1,-14 14 0,14-18-7,0 0 0,0 0 0,-1 0 0,1-1 0,-1 1 0,0-2 0,-1 1 0,1-1 0,-1 0-1,1-1 1,-14 4 0,13-5-4,0 1 0,0-1 1,-1-1-1,1 1 0,0-1 0,0-1 0,0 0 0,0 0 0,0 0 0,0-1 0,-12-4 1,14 3-2,0 0 0,1 0 0,-1-1 0,1 1 1,0-1-1,0-1 0,0 1 0,1 0 1,0-1-1,-1 0 0,2 0 0,-1-1 0,0 1 1,-4-12-1,3 6-5,1 0 1,0-1 0,1 1-1,0-1 1,1 1-1,-1-20 1,3-73-42,2 84 39,1 0 0,1 1 0,1 0 0,0 0 0,1 0 0,1 0 0,1 1 0,19-31 0,4 0-155,64-77-1,12 8-1621,-83 97-2351,34-25 1,-55 44 2883,6-3-1670,-1 3-4769,-5 2 5794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11:01.58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14 3873,'0'0'13203,"216"-7"-12491,-167 4-240,-5-1-144,-3 4-216,-11 0-104,-11 4-8,-15 16-880,-4 3-1105,-19 4-695,-45 20-3610,9-3 585,6-7 5337</inkml:trace>
  <inkml:trace contextRef="#ctx0" brushRef="#br0" timeOffset="1">113 303 160,'0'0'19476,"123"53"-19236,-75-53-240,19-17-480,-14-16-1496,-12-1-4218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11:03.20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1 416,'0'0'10282,"7"0"-8655,-6 0-1600,1 0 31,-1 0 0,1 0 1,0 0-1,0 0 0,0 0 0,-1 0 0,1 0 0,0 1 1,0-1-1,-1 0 0,1 1 0,0 0 0,-1-1 0,1 1 1,0 0-1,-1 0 0,1 0 0,-1 0 0,1 0 0,-1 0 1,0 0-1,1 1 0,-1-1 0,0 0 0,0 1 0,0-1 1,0 1-1,0-1 0,0 1 0,-1 0 0,1-1 0,0 1 1,0 2-1,41 141 2175,-6 1 0,27 243-1,-64-499-1983,-2 42-302,-2-269-645,5 328 675,1 1 0,1-1 0,-1 0 0,2 0 0,-1 1 0,1-1 0,0 1 0,5-8 1,-6 12 17,0 1 0,0-1 1,1 1-1,-1 0 0,1 0 1,0 0-1,-1 0 0,1 0 1,1 1-1,-1-1 0,0 1 1,1 0-1,-1 0 0,1 0 1,-1 0-1,1 1 0,0 0 1,0-1-1,0 1 0,4 0 1,-2 0 24,0 0 0,-1 1 1,1 0-1,0 0 0,0 1 1,0-1-1,0 1 0,-1 0 1,1 1-1,0-1 0,-1 1 1,1 1-1,-1-1 0,0 1 1,0-1-1,0 1 0,0 1 1,0-1-1,0 1 0,-1 0 1,0 0-1,0 0 0,6 9 1,5 7 188,-1 0 1,-1 1-1,-1 0 1,-1 1-1,-1 1 1,8 26-1,-7-16 227,-3 1-1,0 0 1,4 60-1,-8-72-216,6-82-306,3 1 0,2 1 0,29-70 0,-40 117 71,1 0 0,0 1 0,1-1 0,0 1 0,0 1 0,1-1 0,0 1 0,9-8 0,-12 14 13,-1 0 0,1 0 1,-1 1-1,1-1 0,0 1 0,0 0 0,0 0 0,0 0 1,0 1-1,0-1 0,0 1 0,0 0 0,1 1 0,-1-1 1,1 1-1,-1-1 0,0 1 0,1 1 0,-1-1 0,0 1 1,1-1-1,-1 1 0,0 0 0,8 4 0,-4-2 15,-1 1 0,1 1 0,-1-1 1,0 1-1,-1 0 0,1 1 0,-1 0 0,0 0 0,0 0 0,6 11 0,8 10 182,19 40 1,-18-27-5,-2 0 0,17 59 0,18 89 553,-11-34-458,-42-150-291,-1-2-65,0 0-1,1 0 1,-1 0-1,1 0 1,0 0 0,0 0-1,0 0 1,0 0-1,0 0 1,0 0-1,0 0 1,1-1-1,2 4 1,-2-17-1837,-1-120-5514,-1 61 1362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11:03.60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1 928,'0'0'17351,"2"26"-16138,11 297 2137,15 224-552,-16-459-2651,3 0 0,5-2 1,3 0-1,40 98 0,-49-153-135,28 50-1,-36-71-64,1 1 1,1-1-1,0 0 1,0 0-1,1-1 1,0 0-1,17 11 1,-23-18-134,0 0 1,1 0-1,-1 0 1,1-1 0,-1 1-1,1-1 1,-1 0-1,1 0 1,0 0-1,-1-1 1,1 1-1,6-1 1,-10 0 115,1 0 0,0 0-1,0 0 1,-1 0 0,1 0 0,0 0 0,-1 0 0,1 0 0,0 0 0,-1-1 0,1 1 0,0 0-1,-1 0 1,1-1 0,-1 1 0,1-1 0,0 1 0,-1 0 0,1-1 0,-1 1 0,1-1 0,-1 1 0,1-1-1,-1 1 1,0-1 0,1 0 0,-1 1 0,0-1 0,1 1 0,-1-1 0,0 0 0,0 1 0,1-2 0,2-10-485,-1 1 1,1 0-1,-2-1 1,1-14-1,-1-58-2171,-1 63 1871,0-83-5270,0-5-2573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11:04.01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1 224,'0'0'20642,"18"25"-19674,61 84 71,-30-42-276,3-2 0,119 114 1,-56-86-706,-110-89-309,0 0-1,1 0 0,0-1 1,0 0-1,0 0 0,0 0 1,0 0-1,1-1 0,7 2 1,-13-9-2467,-1-18-453,0 0 0,-2 0 1,-1 0-1,-8-34 0,-7-1-666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36:32.63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47 38 696,'0'0'12384,"1"-7"-10758,4-17-441,-3 18 1373,-13 30-620,6-11-1592,4-11-262,1 1 1,-1-1-1,0 1 1,0-1-1,-1 1 1,1-1-1,0 0 1,-1 1-1,-2 1 1,4-4 64,0-12-802,0 11 686,0 22 41,1 23 51,-1 40 326,0-76-417,-1 0 0,0-1 0,-1 1 0,0 0 0,0 0 0,0-1 0,-7 14 0,5-16-1125,2-8-1661,3-18-4623,-1 7 3471,0-6-522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11:04.39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217 0 9770,'0'0'12595,"-97"185"-11123,71-108-624,0 10-200,3 1-264,1-5-119,7-12-193,8-17-72,7-14-104,0-13-497,0-24-1199,22-6-1961,8-27-352,-4-14-1632</inkml:trace>
  <inkml:trace contextRef="#ctx0" brushRef="#br0" timeOffset="1">627 292 12739,'0'0'10882,"112"0"-10498,-71 0-240,4 10-136,-4 0-8,-4-3-96,-7 0-1112,-4-4-1513,4-3-2224,-4 0-2984,-3 0 3128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11:04.89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11218,'0'0'10873,"26"36"-9760,87 117-417,-92-123-312,30 56 1,-35-55-217,107 199 292,-120-223-524,-2-5-14,0 0-1,0 0 1,0-1-1,0 1 1,0 0-1,0-1 0,0 1 1,1-1-1,-1 1 1,3 1-1,-3-3 49,-1 0 0,0 0-1,0 1 1,0-1-1,0 0 1,0 0 0,0 0-1,0 0 1,1 0 0,-1 0-1,0 0 1,0 0 0,0 0-1,0 0 1,0 0 0,0 0-1,0 0 1,1 0-1,-1 0 1,0 0 0,0 0-1,0 0 1,0-1 0,0 1-1,0 0 1,0 0 0,1 0-1,-1 0 1,0 0 0,0 0-1,0 0 1,0 0-1,0 0 1,0 0 0,0 0-1,0-1 1,0 1 0,0 0-1,0 0 1,1 0 0,-1 0-1,0 0 1,0 0 0,0 0-1,0-1 1,0 1-1,0 0 1,0 0 0,0 0-1,0 0 1,0 0 0,0 0-1,0-1 1,0 1 0,0 0-1,0 0 1,0 0 0,-1 0-1,1 0 1,0 0-1,0 0 1,0-1 0,1-81-6813,-1 25 1343</inkml:trace>
  <inkml:trace contextRef="#ctx0" brushRef="#br0" timeOffset="1">366 104 784,'0'0'22437,"-209"218"-21901,191-164-296,10-7-240,8-3-24,0-11-872,4-9-760,37-14-689,0-10-808,-7 0-2376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11:05.32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124 142 936,'0'0'17689,"5"28"-16687,21 88-255,-26-112-715,1-1 1,0 0-1,0 0 1,0 0-1,1 0 1,-1 0-1,1 0 1,0 0-1,-1 0 1,5 4 0,-5-6-22,0-1 1,0 1-1,0-1 1,0 1-1,0-1 1,0 1-1,0-1 1,0 0 0,0 0-1,0 1 1,0-1-1,0 0 1,0 0-1,0 0 1,0 0 0,2 0-1,3 0 41,-4 0-25,1 0 0,-1 0 0,1 0 0,0 0-1,-1-1 1,1 1 0,-1-1 0,1 0-1,-1 0 1,1 0 0,-1 0 0,0 0-1,1 0 1,-1-1 0,0 1 0,0-1-1,0 1 1,0-1 0,0 0 0,0 0-1,-1 0 1,1 0 0,-1 0 0,1 0-1,-1 0 1,0-1 0,1 1 0,-1 0-1,-1-1 1,3-4 0,1-8 25,-1 0 0,0 0 0,-1 0 1,0-17-1,-2 24-46,1-100 190,-1 105-175,0 0-1,0 0 1,-1 0 0,1 1 0,-1-1 0,1 0 0,-1 0 0,0 0-1,0 1 1,0-1 0,0 1 0,-1-1 0,1 1 0,-1-1 0,0 1-1,1 0 1,-1-1 0,0 1 0,0 0 0,-1 1 0,1-1 0,0 0-1,0 0 1,-1 1 0,1 0 0,-5-2 0,0 0 43,-1 1 1,0 1 0,0-1-1,0 1 1,1 1-1,-1-1 1,0 1-1,-10 2 1,12-2-48,0 2 0,-1-1 0,1 0 0,0 1 0,0 0 0,1 1 1,-1 0-1,0-1 0,1 2 0,-1-1 0,1 1 0,0-1 0,0 1 0,1 1 0,-1-1 0,1 1 0,0 0 0,-7 10 1,5-5-513,0 0 1,0 1 0,1-1 0,1 1 0,0 0 0,0 1-1,1-1 1,1 1 0,-2 14 0,2 9-5463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11:05.81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1032,'0'0'14513,"23"38"-12714,73 126-339,-72-121-911,-2 0 0,-2 1 1,-2 1-1,-2 1 0,15 70 0,-11-25 343,-4 1-1,5 124 1,-14 187 433,-7-306-1276,0-83-68,0-10-69,0 1 0,0 0 0,0 0 0,-1 0 0,-1 8 0,1-11-1453,1-8-1329,1-61-7435,2 32 932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11:06.20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1 158 1856,'0'0'17055,"15"1"-15630,200 8 2384,-169-7-3632,-28-1-248,0 0 0,0-2-1,28-3 1,-45 4-19,-1 0 0,1-1 0,0 1 0,0 0-1,0-1 1,0 1 0,-1-1 0,1 1 0,0-1 0,0 1 0,-1-1 0,1 0-1,-1 1 1,1-1 0,0 0 0,-1 1 0,1-1 0,-1 0 0,0 0-1,1 0 1,-1 1 0,0-1 0,1 0 0,-1 0 0,0 0 0,0 0 0,1-1-1,-1-29-3640,-1 19 1359,1-15-3748</inkml:trace>
  <inkml:trace contextRef="#ctx0" brushRef="#br0" timeOffset="1">329 0 7498,'0'0'13530,"-37"192"-11969,37-138-665,0-11-592,0-6-304,3-13-128,23-21-1496,-3-3-3313,-8 0-5730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11:16.25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10 5521,'0'0'6172,"0"-3"-5389,0-4 1501,0 27-1234,3 23-271,2 1 0,13 59 1,-3-24-77,-4-10-321,-4-18-84,2 0 0,16 49 0,-22-93-177,-1-9-43,-3-18-15,-7-34-44,3 42-1,-1 1 0,1 0 0,-11-15 0,16 26-9,0 0 0,-1-1 0,1 1 0,0 0-1,0-1 1,0 1 0,0 0 0,-1 0 0,1-1 0,0 1-1,0 0 1,-1-1 0,1 1 0,0 0 0,-1 0-1,1 0 1,0-1 0,0 1 0,-1 0 0,1 0-1,-1 0 1,1 0 0,0 0 0,-1 0 0,1-1 0,-1 1-1,-3 8 212,4 19 41,0-24-255,0 30 16,29-32-410,-29-1 311,1 0 0,-1 0 0,0 0 0,1 0 0,-1 0 0,0 1 0,0-1 0,0 0 0,1 0 0,-1 0 0,0 0 1,0 0-1,1 1 0,-1-1 0,0 0 0,0 0 0,0 1 0,0-1 0,1 0 0,-1 0 0,0 0 0,0 1 0,0-1 0,0 0 0,0 1 0,0-1 0,0 0 0,0 0 0,0 1 0,0-1 0,0 0 0,0 0 0,0 1 0,0-1 0,0 0 0,0 1 0,0-1 0,0 0 0,-3 14-905,3-13 899,-15 34-3477,-12 8-3011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11:16.77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0 256,'0'0'15397,"0"5"-14662,3 8-464,0-1 1,0 1-1,2-1 1,-1 0 0,1 0-1,1 0 1,7 11-1,58 80 1029,-61-88-1146,78 95 663,-73-93-754,1-1 0,1 0 1,1-1-1,20 13 0,-22-19 130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11:17.17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153 0 4513,'0'0'12155,"-56"185"-11331,34-125 72,3 7-304,1-6-272,3-1-136,4-9-184,3-8-88,4-9-648,4-14-1096,0-10-1225,30-37-9570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11:17.54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61 6553,'0'0'10059,"111"-60"-8827,-99 86-416,3 8-192,-8 3-64,0 0-264,-3 0-208,0-17-88,0-7 0,-4-29-3857,0-11-2424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11:18.65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92 912,'0'0'11867,"0"-18"-10596,0-54-87,0 72-1143,0 0 1,0 0-1,0 0 0,0 0 1,0 1-1,0-1 0,1 0 1,-1 0-1,0 0 0,0 0 1,0 0-1,0 0 0,0 0 1,0-1-1,0 1 0,0 0 1,0 0-1,0 0 0,0 0 0,0 0 1,0 0-1,0 0 0,0 0 1,0 0-1,1 0 0,-1 0 1,0 0-1,0 0 0,0 0 1,0 0-1,0 0 0,0 0 1,0 0-1,0 0 0,0 0 1,0 0-1,0 0 0,0 0 1,0 0-1,0-1 0,0 1 1,0 0-1,0 0 0,0 0 1,0 0-1,0 0 0,0 0 1,0 0-1,0 0 0,0 0 1,4 9 640,4 19-51,44 404 4643,-18-101-3804,-33-317-1429,-1-12-35,0 0 0,0 0 1,1 0-1,-1 0 0,0 0 0,1 0 0,-1 0 0,1 0 1,0 0-1,-1 0 0,1 0 0,1 1 0,1-1 1,-1-8 6,2-35 25,2 0 1,2 0-1,21-62 0,-28 100-41,1 0-1,-1 0 0,1-1 0,0 1 0,0 0 0,0 1 0,0-1 1,0 0-1,4-3 0,-5 5 1,0 1 0,0-1 0,-1 1 0,1-1 0,0 1 0,0-1-1,0 1 1,0-1 0,0 1 0,0 0 0,0-1 0,0 1 0,0 0 0,0 0 0,0 0 0,1 0 0,-1 0 0,0 0 0,0 0 0,0 0 0,0 0 0,0 1 0,0-1 0,0 0 0,0 1 0,0-1 0,0 1-1,0-1 1,0 1 0,-1-1 0,1 1 0,0 0 0,0-1 0,0 2 0,7 7 9,-2 0-1,1 0 1,-1 1 0,8 20-1,-10-24 0,11 31 78,0 0-1,11 50 1,8 21 8,-34-107-242,0 0 0,0-1 0,1 1 0,-1-1 0,0 1 0,1-1 0,-1 1 0,0-1-1,1 1 1,-1-1 0,0 0 0,1 1 0,-1-1 0,1 1 0,-1-1 0,1 0 0,-1 1 0,1-1 0,-1 0 0,1 0-1,0 0 1,-1 1 0,1-1 0,-1 0 0,1 0 0,-1 0 0,1 0 0,0 0 0,-1 0 0,1 0 0,-1 0-1,1 0 1,0 0 0,-1 0 0,1 0 0,-1-1 0,1 1 0,-1 0 0,1 0 0,-1-1 0,1 1 0,0 0 0,-1-1-1,0 1 1,1 0 0,-1-1 0,1 0 0,21-19-3670,-22 20 3745,9-10-2175,-1 1-1,2-1 1,-1 2-1,1 0 1,16-10 0,-19 14 2079,-1 0 1,1 1 0,0 1-1,8-3 1,-7 3 1236,0 0 1,0 1-1,0 0 1,10 0-1,-11 2 510,-6-1-1104,1 0 0,-1 0 0,1 0-1,-1 0 1,1 0 0,0 0 0,-1 0 0,1 0 0,-1 0-1,1-1 1,-1 1 0,1-1 0,-1 1 0,0-1 0,1 0-1,-1 1 1,1-1 0,-1 0 0,0 0 0,0 0 0,0 0-1,2-1 1,-2 1-285,0 0-1,0 0 1,1 0 0,-1 1-1,0-1 1,1 1-1,-1-1 1,1 1 0,-1-1-1,1 1 1,-1 0 0,1 0-1,-1-1 1,1 1-1,-1 0 1,1 0 0,-1 1-1,1-1 1,-1 0-1,1 0 1,-1 1 0,1-1-1,-1 1 1,1-1-1,-1 1 1,0 0 0,2 1-1,6 10 111,-2 1 1,0 0-1,0 1 0,-1 0 0,-1 0 0,6 22 0,4 9-228,-12-39-1913,-2-17-2322,-1 11 4153,0-24-6488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36:33.29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161 0 1304,'0'0'14635,"-16"10"-13504,6-3-963,3-4-78,0 1 1,1 0-1,0 1 0,-1-1 1,2 1-1,-1 1 0,1-1 0,-1 1 1,2 0-1,-1 0 0,1 0 1,-1 1-1,2-1 0,-1 1 0,-2 8 1,-7 29 638,2-1 1,2 2 0,-6 84 0,15 138 1606,1-254-2275,1 0 0,0-1 0,1 1 0,0 0 0,0-1 0,2 0 0,-1 0 0,2 0-1,0-1 1,12 19 0,-13-23-45,0 0 0,1 0-1,0-1 1,0 0 0,0 0 0,1 0-1,0-1 1,0 0 0,0-1 0,1 1-1,-1-1 1,1-1 0,0 1 0,0-1-1,1-1 1,14 4 0,-9-4-17,1-1-1,-1 0 1,0-1 0,25-3-1,-32 2 2,0 0 0,0-1 0,0 0 0,-1 0-1,1-1 1,-1 0 0,1 0 0,-1 0-1,0-1 1,0 0 0,8-7 0,-5 2-53,0 0 0,0-1 0,-1 0 0,0 0 0,-1-1 0,0 0 0,-1 0 0,0-1 1,-1 0-1,0 0 0,-1 0 0,0-1 0,-1 1 0,0-1 0,-1 0 0,-1 0 0,0-23 0,0 26-23,-1 3 28,0-1 0,0 1 0,-1 0 0,1 0-1,-2 0 1,-2-12 0,2 16 46,1 1 1,0 0-1,-1 0 0,1-1 1,-1 1-1,0 0 0,0 0 1,0 1-1,0-1 0,0 0 1,0 1-1,0-1 0,0 1 0,-1-1 1,1 1-1,-1 0 0,1 0 1,-1 0-1,1 1 0,-1-1 1,1 0-1,-4 1 0,-5-3 50,-1 1-1,0 1 0,0 0 0,0 1 0,0 0 1,0 1-1,0 0 0,-22 6 0,27-5-155,1 0 0,-1 0 0,1 1 0,0 0-1,0 1 1,0-1 0,1 1 0,-1 0 0,1 1 0,0-1 0,0 1 0,0 0-1,1 0 1,0 1 0,0-1 0,0 1 0,0 0 0,-2 6 0,-15 40-4000,2 9-4128,3-5 627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11:19.79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0 568,'0'0'13114,"4"30"-11854,15 97-48,4 61 1718,6 27-1071,-19-164-1473,2 0 1,22 55-1,-24-84-83,-7-24 89,-2-13-280,-1 14-111,0 0 0,-1 0 1,1 0-1,-1 0 0,1 0 0,-1 0 1,0 0-1,1 0 0,-1 0 0,0 0 0,0 0 1,0 0-1,0 0 0,0 0 0,0 1 1,0-1-1,0 0 0,0 1 0,0-1 1,0 1-1,-2-1 0,0-1 15,0 1 1,0 0-1,0 0 0,-1 0 1,1 0-1,-6 0 0,8 1 400,2 6-369,5-6-43,-1-1 0,0 0 0,0 0 0,1 0 0,-1 0-1,0-1 1,0 0 0,0 0 0,0-1 0,-1 1 0,1-1 0,-1 0 0,7-5 0,-3 0-167,0 1-1,0-1 1,-1-1 0,0 1 0,9-15 0,-12 12-953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11:20.42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23 193 1368,'0'0'12290,"12"37"-10559,41 120-502,-34-98-422,-2 1-1,-3 0 1,8 83-1,-12-7 759,-19-167-1505,-22-49 1,-2-3-97,-35-170-271,57 197 295,3 0 0,-1-90 0,9 51-36,0 93 48,0 0 0,1 1 1,-1-1-1,0 0 0,1 0 0,-1 0 0,1 1 0,-1-1 0,1 0 0,0 1 1,0-1-1,0 1 0,0-1 0,0 1 0,0-1 0,0 1 0,1-1 0,-1 1 1,0 0-1,1 0 0,-1 0 0,1 0 0,-1 0 0,1 0 0,-1 0 0,1 0 1,0 1-1,0-1 0,2 0 0,5 0 45,-1 0 1,1 0-1,-1 0 0,1 2 0,8 0 1,-6-1 48,-7 1-39,1-1 1,-1 1-1,1 0 1,-1 0 0,1 0-1,-1 1 1,0-1 0,0 1-1,0 0 1,0 0-1,0 1 1,0-1 0,0 1-1,-1 0 1,1 0-1,-1 0 1,0 0 0,0 0-1,0 1 1,0 0 0,0-1-1,-1 1 1,4 9-1,-2-4 10,-1 1-1,0-1 0,0 1 0,-1 0 0,0 0 0,-1 0 0,0 0 1,-1 0-1,0 1 0,-1 10 0,0-16-80,0-1 1,0 1-1,-1 0 0,1 0 1,-1 0-1,0-1 0,0 1 1,-1-1-1,1 1 0,-1-1 1,0 0-1,-6 6 0,-4 3-509,0 0-1,-20 13 0,20-17-2934,0 2-1,-21 22 0,27-23-3023,5-2 2826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11:20.85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89 7890,'0'0'9679,"22"-17"-8293,8-6-686,33-19 0,-62 41-664,0 0 0,0 0 0,0 1 0,0-1 0,0 1 0,0-1 0,0 1 0,0-1 0,1 1 0,-1 0 1,0 0-1,0 0 0,1-1 0,-1 1 0,0 0 0,0 0 0,1 1 0,-1-1 0,0 0 0,0 0 0,1 1 0,-1-1 0,0 0 0,0 1 0,0-1 0,0 1 0,0 0 0,0-1 0,0 1 0,0 0 0,0 0 0,1 1 1,0 1 52,0 0 1,0 0-1,0 0 1,0 1-1,-1-1 1,0 1-1,2 5 1,-1 0 86,9 26-102,-2 0 1,-1 1 0,-2 0 0,-2 1-1,-1-1 1,-2 41 0,-1-75-293,0 0 1,0 0 0,0 0 0,0 0 0,0-1 0,-1 1-1,1 0 1,-1 0 0,1 0 0,-3 3 0,2-4-256,0 1-1,0-1 1,0 0 0,-1 0 0,1 1 0,0-1-1,-1 0 1,1 0 0,-1 0 0,1-1 0,-3 2 0,-21 9-10499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11:22.32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2 108 512,'0'0'5392,"0"-12"-4881,0-38 334,0 5 8118,0 51-7266,-2 116-103,2 86-111,3-159-1251,1-1 0,14 61 1,15 16 18,8 42 17,-40-161-265,5 12-5,-5-34 71,-3 0-90,-1 0 0,0 0 0,-1 1 0,-1-1 0,-1 1 0,-12-25 0,3 5-46,6 10 1,4 10 28,-2 0 1,-9-18-1,16 32-39,-1 7 68,2 0 1,-1 0-1,1 0 1,0 0 0,0 0-1,0 0 1,5 10-1,-5-14 3,0 0-1,1 0 1,-1 0-1,1 0 0,0 0 1,-1-1-1,1 1 1,0 0-1,0-1 1,0 0-1,0 1 0,0-1 1,0 0-1,0 0 1,1 0-1,-1 0 0,0-1 1,1 1-1,-1 0 1,0-1-1,1 0 1,3 1-1,40-1-2834,-43 0 676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11:23.23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3 760,'0'0'11667,"0"-3"-9944,1 11-1179,94 462 5732,-91-443-6120,-3-18-121,0 0 1,1 0 0,0-1-1,1 1 1,-1-1 0,6 10-1,-8-18-34,0 1-1,0-1 0,0 0 1,0 1-1,0-1 0,1 0 1,-1 0-1,0 1 1,0-1-1,0 0 0,0 0 1,1 0-1,-1 1 0,0-1 1,0 0-1,1 0 1,-1 0-1,0 1 0,0-1 1,1 0-1,-1 0 0,0 0 1,1 0-1,-1 0 1,0 0-1,0 0 0,1 0 1,-1 0-1,0 1 0,1-1 1,-1 0-1,1-1 1,6-7 3,1-16 8,-8 22-7,3-7 1,-1-1 1,1 0 0,0 0 0,1 0 0,0 1-1,6-10 1,-9 17-6,0 0 0,1 0-1,-1 1 1,0-1 0,1 0-1,-1 1 1,1-1 0,0 1-1,0-1 1,-1 1 0,1 0-1,0 0 1,0 0 0,0 0-1,0 0 1,0 0 0,1 1-1,-1-1 1,0 1 0,0-1 0,0 1-1,0 0 1,1 0 0,-1 0-1,0 0 1,0 0 0,1 0-1,-1 1 1,4 0 0,-2 1 1,0-1 1,0 1 0,0 0-1,-1 0 1,1 1 0,0-1-1,-1 1 1,0 0 0,0 0-1,0 0 1,0 0 0,4 6 0,4 6 21,14 27 0,-18-28-19,-1-1-408,0 0 0,-1 1 0,0 0 0,4 21 0,2-31-11980,0-14 7432,0-6 3647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11:23.67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0 440,'0'0'12927,"21"0"-11728,106 0 745,-125 0-1847,0 0-1,0 0 1,0 0-1,0 0 1,0 1-1,0-1 1,-1 0-1,1 1 0,0-1 1,0 1-1,0 0 1,-1 0-1,1 0 1,0 0-1,-1 0 1,1 0-1,0 0 1,-1 0-1,0 0 1,1 1-1,-1-1 1,0 1-1,0-1 1,1 1-1,-1-1 1,0 1-1,-1 0 1,1-1-1,0 1 1,1 3-1,-1 4 387,1 0 1,-1-1-1,-1 1 1,0 0-1,-1 14 1,0 2 128,2 50 407,-1-73-1017,1 0-1,-1-1 0,1 1 1,0 0-1,-1-1 1,1 1-1,0-1 1,0 1-1,1-1 1,-1 0-1,0 1 1,0-1-1,1 0 0,-1 0 1,0 0-1,1 0 1,-1 0-1,1 0 1,-1 0-1,1 0 1,0 0-1,-1-1 0,1 1 1,0-1-1,0 0 1,-1 1-1,1-1 1,3 0-1,2 1-15,0 0 0,0-1 1,-1 0-1,1 0 0,0-1 0,7-1 0,-9 0-103,0 1-1,0-1 0,-1 0 1,1-1-1,-1 1 0,1-1 0,-1 0 1,0 0-1,0 0 0,5-6 0,30-38-4484,-37 43 3955,5-7-4080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11:24.89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112 463 80,'0'0'1438,"0"-28"778,0-141 1390,0 111 4664,0 62-7418,4 69 1075,18 106 1,0-15-1020,11 289 158,-32-451-1085,-1-11 27,-2-24 19,-8-25-121,-26-83 0,9 39-114,-37-194-168,52 221 352,-5-149-1,17 189 24,1-42 3,0 76 2,-1-1 0,1 0 0,-1 1 0,1-1 1,-1 1-1,1-1 0,0 1 0,0-1 0,0 1 0,0 0 0,0-1 0,0 1 0,0 0 0,0 0 0,0-1 0,1 1 0,-1 0 0,0 0 0,1 0 0,-1 1 0,1-1 0,-1 0 0,1 1 0,-1-1 0,1 1 1,0-1-1,-1 1 0,1 0 0,0-1 0,-1 1 0,4 0 0,0 0 42,0 0 1,1 0-1,-1 0 0,1 1 1,-1 0-1,0 0 1,1 0-1,-1 1 0,7 3 1,-3 0 30,1 1 0,-1 0 0,0 0 0,-1 1 0,0 1 0,0-1 0,11 15 0,-7-8 125,-2 1-1,1 0 0,15 34 0,-22-36-100,0 0-1,-1 1 0,0-1 1,-1 1-1,-1 0 0,0 0 1,-1-1-1,-2 22 0,2-30-70,0 1-15,-1 0 0,0 0 0,0 0 0,-1 0 0,1 0 0,-1-1 0,0 1 0,-1-1 0,0 1 0,1-1 0,-2 0 0,1 0 0,0 0 0,-1-1 0,0 1 0,0-1 0,-1 0 0,1 0 0,-1 0 0,0 0 0,-9 4 0,-6 3-477,-2-1 0,1-1 0,-1-1 0,-26 6 0,47-14 408,-8 3-1182,1 0 0,-1 0 0,1 1 1,0 0-1,-12 8 0,6-1-6180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11:25.28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0 105 9434,'0'0'8335,"26"-17"-7443,81-52-114,-101 65-692,-1 1-1,2 0 1,-1 0 0,11-2 0,5 4 283,-9 2-168,-11-1-153,0 1-1,0-1 1,0 0 0,1 1 0,-1-1 0,0 1 0,0-1-1,0 1 1,0 0 0,0 0 0,0 0 0,0 0 0,0 1-1,0-1 1,-1 0 0,1 1 0,0-1 0,-1 1 0,1-1-1,-1 1 1,0 0 0,0 0 0,1 0 0,-1 0 0,0 0-1,0 0 1,-1 0 0,1 0 0,0 0 0,0 4-1,1 7 211,0 0 0,0-1-1,-2 1 1,0 15 0,0-15-103,0 50 587,-14 110 1,8-133-547,0 70-1,6-108-231,19-2-175,-9 0-428,-1-1 0,1 0 0,-1 0-1,1-1 1,-1 0 0,0-1 0,0 0-1,0 0 1,0-1 0,0 0 0,11-8-1,11-6-4367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11:25.65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14 6185,'0'0'10923,"160"-14"-10707,-126 14-208,-8 0-8,-15 20-376,-11 7-2129,0 0-2552,-3 3-4329</inkml:trace>
  <inkml:trace contextRef="#ctx0" brushRef="#br0" timeOffset="1">0 14 10282,'175'201'5857,"-160"-201"-5160,11 0-497,8-13-192,7-7-8,11-21-136,-3 4-1793,-8 0-2912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11:26.88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17 70 728,'0'0'13628,"-4"-9"-13228,2 5-322,0 1-31,0 0 0,1 0-1,0 0 1,0 1 0,0-1 0,0 0-1,0-5 1,1 7-31,0 0 0,0 0-1,0 0 1,0 0 0,0 1 0,0-1-1,1 0 1,-1 0 0,0 0 0,1 0 0,-1 0-1,1 1 1,-1-1 0,1 0 0,-1 0 0,1 1-1,0-1 1,-1 0 0,1 1 0,0-1 0,-1 1-1,1-1 1,0 1 0,0-1 0,-1 1 0,1-1-1,0 1 1,0 0 0,0-1 0,0 1 0,0 0-1,0 0 1,-1 0 0,3 0 0,21-4 464,1 2 1,0 1 0,41 3 0,-43-1-279,-11 0-70,1 0-1,-1 1 0,1 0 0,22 8 0,-29-7-37,0-1 0,-1 0 0,1 1 0,0 0 0,-1 1 0,1-1 0,-1 1 0,0 0 0,0 0 0,-1 1 0,7 7 0,-9-8 49,0 0 1,0 0-1,-1 1 1,0-1 0,1 0-1,-2 1 1,1-1-1,0 1 1,-1 0 0,0 5-1,0 0 70,0 0 0,-1 0-1,-1 0 1,-1 9 0,-3-2 233,-15 31-1,3-9-112,-47 144 258,57-153-518,1 0 0,2 1 0,1 0 0,0 39 0,4 24-448,0-93 191,0 0-1,0 0 1,0 0-1,0 0 0,0 0 1,1 0-1,-1 0 0,1 1 1,-1-1-1,0 0 1,1 0-1,0 0 0,-1-1 1,1 1-1,0 0 0,-1 0 1,1 0-1,0 0 0,0-1 1,0 1-1,0 0 1,0-1-1,-1 1 0,1 0 1,0-1-1,1 1 0,-1-1 1,0 0-1,0 1 0,0-1 1,0 0-1,0 0 1,0 0-1,0 0 0,3 0 1,0 0-1166,0 0 1,0 0 0,1 0 0,-1-1 0,0 0-1,0 0 1,0 0 0,1 0 0,4-3 0,13-8-1559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7:11.39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248 216 304,'0'0'9678,"-2"-27"-8375,-8-83-268,9 106-954,1 0-1,-1-1 1,0 1 0,0 0-1,-1 0 1,-2-7-1,-9 0 327,7 7-216,1 1 54,0-1 1,-1 1 0,1 1-1,0-1 1,-1 1-1,0 0 1,1 0 0,-1 0-1,0 1 1,-9-1 0,12 1-125,-1 1-1,1 0 1,-1 0 0,1 0 0,-1 0 0,1 1-1,-1-1 1,1 1 0,0 0 0,-1 0 0,1 0-1,0 0 1,0 1 0,0-1 0,0 1 0,0 0 0,0 0-1,0 0 1,-3 4 0,-2 3 70,1 1 0,1 0 0,-1 0 0,2 1-1,0 0 1,0 0 0,1 0 0,0 1 0,-4 20 0,4-9-43,1-1 0,1 1 0,1-1 0,3 31 0,-2-52-151,1 1 1,0 0-1,-1-1 1,1 1-1,0-1 1,-1 0 0,1 1-1,0-1 1,0 0-1,0 1 1,0-1 0,1 0-1,-1 0 1,0 0-1,0 0 1,1 0-1,-1 0 1,0 0 0,1-1-1,-1 1 1,1 0-1,-1-1 1,1 1 0,0-1-1,-1 0 1,1 1-1,-1-1 1,1 0-1,0 0 1,-1 0 0,1 0-1,-1 0 1,1 0-1,0-1 1,-1 1-1,1 0 1,-1-1 0,1 0-1,-1 1 1,1-1-1,-1 0 1,1 1 0,-1-1-1,0 0 1,1 0-1,-1 0 1,1-2 0,4-4-4,-2 1 1,1-1 0,-1-1 0,0 1 0,0-1 0,-1 0 0,0 1 0,-1-2 0,3-10-1,12-87-118,-11 65 79,-5 31 30,2-14-18,-3 24 34,0-1 0,0 1 0,1-1 0,-1 0 0,0 1 0,0-1 0,0 1 0,1-1 0,-1 1 0,0-1 0,0 1 0,1-1 0,-1 1 0,1-1 0,-1 1 0,0-1 0,1 1 0,-1 0 0,1-1 0,-1 1 0,1 0 0,-1-1 0,1 1 0,-1 0 0,1 0 0,-1-1 0,1 1 0,0 0-1,0 0 6,-1 0-1,0 0 0,1 0 1,-1 0-1,1 0 0,-1 0 1,0 0-1,1 0 0,-1 1 1,0-1-1,1 0 0,-1 0 1,0 0-1,1 1 0,-1-1 1,0 0-1,1 0 0,-1 1 1,0-1-1,0 0 0,1 0 1,-1 1-1,0-1 0,0 0 1,1 1-1,-1 0 0,6 11 145,0 0-1,0 1 0,-1 0 0,3 13 0,-2-7 24,134 573 3573,-110-445-3369,-26-131-364,-3-14-69,0 1 0,0 0-1,-1 0 1,1 0 0,-1 0 0,0 0 0,0-1 0,0 1 0,0 0 0,-1 4-1,1-6-8,0-1 0,0 0 0,0 0 0,0 1 0,0-1 0,-1 0 0,1 0 0,0 1 0,0-1 1,0 0-1,-1 0 0,1 1 0,0-1 0,0 0 0,-1 0 0,1 0 0,0 0 0,0 0 0,-1 1 0,1-1 0,0 0 0,0 0 0,-1 0 0,1 0 0,0 0 0,-1 0 0,1 0 0,0 0 0,-1 0 0,1 0 0,0 0 0,0 0 0,-1 0 0,-31 0-4379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36:34.87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85 904,'0'0'19583,"0"0"-19539,0-1-1,0 1 1,0 0 0,0 0-1,0 0 1,0 0-1,-1 0 1,1 0 0,0 0-1,0 0 1,0 0 0,0 0-1,0-1 1,0 1 0,0 0-1,0 0 1,0 0-1,0 0 1,0 0 0,0 0-1,0 0 1,0 0 0,0 0-1,0-1 1,0 1 0,0 0-1,0 0 1,1 0-1,-1 0 1,0 0 0,0 0-1,0 0 1,0 0 0,0 0-1,0 0 1,0 0-1,0 0 1,0-1 0,0 1-1,0 0 1,0 0 0,0 0-1,0 0 1,1 0 0,-1 0-1,0 0 1,0 0-1,0 0 1,0 0 0,0 0-1,0 0 1,0 0 0,0 0-1,0 0 1,1 0 0,-1 0-1,0 0 1,0 0-1,0 0 1,0 0 0,0 0-1,0 0 1,0 0 0,24-1-67,-1-1 1,1-1-1,-1-1 1,0-1 0,-1-1-1,1-2 1,-1 0-1,-1-1 1,28-15 0,-42 20-580,8-2-3028,-16 11-390,-12 12 317,0 0-1,-24 23 1,36-39 3596,-48 50-1984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11:27.26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1384,'0'0'15084,"0"174"-14092,0-130-472,0-4-392,0-3-128,8-7-176,-1-9-936,5-21-1537,14 0-3136,-8-24-929,5-6 6114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11:27.72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187 145 672,'0'0'15942,"-19"30"-14738,-58 95-277,74-121-861,1 0 1,-1 0-1,1 1 0,1-1 0,-1 1 0,1-1 0,-1 1 0,2 0 0,-1 0 0,0 0 0,1-1 0,0 8 0,0-10-45,1 0-1,-1 0 0,1 0 0,-1 0 1,1 0-1,0 0 0,0 0 0,0-1 1,0 1-1,0 0 0,0-1 0,1 1 0,-1-1 1,0 1-1,1-1 0,0 0 0,-1 1 1,1-1-1,-1 0 0,3 1 0,3 1-3,0-1 0,0 0-1,0 0 1,1-1-1,-1 1 1,0-2 0,1 1-1,-1-1 1,1 0 0,7-1-1,-10 0-11,0 0-1,-1 0 0,1-1 1,-1 0-1,1 1 0,-1-1 0,0-1 1,0 1-1,1 0 0,-2-1 1,1 0-1,0 0 0,-1 0 1,1-1-1,-1 1 0,0-1 0,0 0 1,0 0-1,2-4 0,2-4 6,0 0 0,-2-1-1,1 1 1,-1-1 0,4-19-1,-4 4-13,-1 0 0,-1 0 0,-2-46 0,-2 56-16,2 13 0,-1 0-1,-1 0 0,1 0 0,-1 0 0,0 0 0,0 0 0,0 1 1,-1-1-1,-2-7 0,2 10 9,1 0 0,-1 0 0,1 0 0,-1 0 0,0 0 0,0 0 0,0 1 0,0-1 0,0 1 0,0-1 0,0 1 0,0 0 0,-1 0 0,1 0 0,-1 0 0,1 0 0,-1 0 0,1 1 0,-1-1 0,-2 0 0,0 0-77,-1 1 0,1-1 0,-1 1 0,1 0 0,-1 0 0,0 1 0,1 0 0,-1 0 1,1 0-1,0 0 0,-1 1 0,1 0 0,0 0 0,0 1 0,-7 3 0,3 1-303,1 1-1,-1-1 1,1 1 0,0 1 0,1-1 0,0 1-1,-7 12 1,-5 10-3344,1 1 0,-20 53-1,16-20 1103</inkml:trace>
  <inkml:trace contextRef="#ctx0" brushRef="#br0" timeOffset="1">138 605 10818,'0'0'8070,"4"31"-7350,10 101-202,-12-121-453,0 0 0,0-1 0,1 1 0,0-1 0,6 13 0,-7-18-57,1-1-1,0 0 1,0 0-1,0 0 0,0-1 1,0 1-1,1-1 1,4 4-1,-5-5-58,0 0 0,-1 0 1,1 0-1,0-1 0,0 1 0,0-1 0,0 0 0,0 0 1,0 0-1,0 0 0,1 0 0,-1-1 0,0 0 0,0 1 1,1-1-1,-1 0 0,0-1 0,1 1 0,-1 0 0,0-1 1,4-1-1,-3 1-138,1-1 0,-1 0 0,0 0 1,0 0-1,0-1 0,0 1 0,0-1 0,-1 0 1,1 0-1,-1 0 0,0 0 0,0-1 0,0 1 1,3-6-1,7-14-1333,-1-1 0,-1 0 0,-1 0 0,10-38 0,-8 15-2115,8-74-1,-13 59 2930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11:28.17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0 592,'0'0'14090,"46"6"-12366,-2-2-2471,-41-4-3887,-21 0-5711</inkml:trace>
  <inkml:trace contextRef="#ctx0" brushRef="#br0" timeOffset="1">0 0 856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11:28.57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0 163 856,'109'-112'7315,"-86"90"-4262,56 24 4494,-22-1-6740,59-5-1,-82-2-384,-32 6-392,0-1 0,0 1 0,0-1 0,0 1 0,0-1 0,0 0 0,0 0 0,-1 0 0,1 0 0,0 0 0,-1-1 0,1 1 0,-1 0 1,3-3-1,-4 3-18,0 1 1,0 0-1,0-1 1,0 1-1,0 0 1,0 0-1,-1-1 1,1 1-1,0 0 1,0 0-1,0 0 1,-1-1-1,1 1 1,0 0-1,0 0 1,0 0-1,-1 0 1,1-1-1,0 1 1,0 0-1,-1 0 1,1 0-1,0 0 1,-1 0-1,1 0 1,0 0-1,0 0 1,-1 0-1,1 0 1,0 0-1,0 0 1,-1 0-1,1 0 1,0 0-1,-1 0 1,1 0-1,0 0 1,0 0-1,-1 0 1,1 1 0,0-1-1,-1 0 1,-2 0 46,-18 0-25,1 0-47,-31 3 1,43-2 2,1 0 1,0 1-1,0 0 1,0 1 0,0-1-1,0 1 1,-12 8-1,8-5 9,0 2-1,1-1 1,0 2 0,1-1-1,0 1 1,0 1-1,-12 16 1,16-17 1,0-1-1,0 1 1,1 0 0,1 0 0,0 0 0,0 1 0,0-1-1,1 1 1,1-1 0,-2 19 0,3-21-1,-1 21 14,3 39 1,-1-57-1,1-1 0,-1 0 0,2 0 0,-1 0 0,1 0 0,0 0 0,1-1 0,6 12 0,14 14 141,1-1 0,33 34 0,13 16 181,-67-77-227,1-1 0,-1 2 0,0-1-1,0 0 1,-1 1 0,0 0 0,0-1-1,0 1 1,-1 0 0,0 1 0,0-1-1,-1 0 1,0 1 0,0-1 0,-1 9 0,0-14-99,-1 0 1,1 0-1,-1 0 1,1 0-1,-1 0 1,0 0-1,1 0 1,-1 0-1,0-1 1,0 1-1,0 0 1,-1-1-1,1 1 1,0-1-1,0 1 1,-1-1-1,1 0 1,-1 1-1,0-1 1,1 0-1,-1 0 1,0 0-1,0 0 1,1 0-1,-1-1 1,0 1-1,0 0 1,0-1-1,0 0 1,-3 1-1,-9 1-138,0 0-1,0-1 1,-17 0-1,27-1 64,-5 0-192,0-1 1,0 1-1,0-2 0,0 1 1,1-1-1,-1-1 0,1 1 1,-16-8-1,11 3-651,1-1 0,-1-1 0,1 1 0,-13-15 0,-18-15-3821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11:28.92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169 0 3897,'0'0'15446,"-23"31"-14179,-72 111-102,90-131-1027,-1 1 0,1-1-1,1 1 1,0 0 0,1 1-1,0-1 1,-1 20 0,-10 140 1757,12 212 1,3-309-1618,1-15 23,10 66 0,-7-94-231,2-1 0,1 0 0,21 53 1,-29-83-73,4 8 5,0 1 0,1-1 0,6 10 0,-9-17-27,0 1 0,0-1 0,-1 0 0,1 0 0,0 0 0,0-1 0,1 1-1,-1 0 1,0-1 0,1 1 0,-1-1 0,1 0 0,-1 0 0,1 0 0,-1 0 0,6 1 0,-7-2-88,1 0 0,0 0 0,-1 0 0,1-1 0,0 1 0,0 0 0,-1-1 0,1 1 0,-1-1 0,1 0 0,-1 1 0,1-1 0,-1 0 0,1 0 0,-1 0 0,1 0 0,-1 0 0,0 0 0,0 0 0,0-1 0,1 1 0,-1 0 0,0-1 0,-1 1 0,1-1 0,0 1 0,0-1 0,0-2 0,4-6-1206,-2-1 1,1 0-1,2-13 1,-4 12-694,13-46-9265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11:29.64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161 180 144,'0'0'9369,"0"-4"-8033,0-14 47,0 13 109,0 9 63,0 1-1311,0 18 568,0 0-1,2-1 1,0 1 0,8 30 0,-8-47-696,0 0 0,0 0 0,1 0 1,-1 0-1,1-1 0,1 1 0,-1-1 1,9 10-1,-9-12-82,1 0 0,-1 0-1,1 0 1,0-1 0,-1 0 0,1 1 0,0-1 0,0 0-1,1-1 1,-1 1 0,0-1 0,0 0 0,1 0-1,5 0 1,-7 0-26,1-1 0,0 0 0,-1 0 0,1-1 0,-1 1 0,0-1 0,1 0-1,-1 0 1,1 0 0,-1 0 0,0 0 0,0-1 0,0 0 0,1 1 0,-2-1 0,1 0 0,0-1 0,0 1-1,-1 0 1,1-1 0,-1 1 0,0-1 0,1 0 0,-2 0 0,1 0 0,0 0 0,0 0 0,1-6 0,3-6 5,-1 0 1,0 0 0,-2 0 0,0-1-1,2-16 1,-2 6-35,0 1 1,-2-1-1,-1 0 0,-5-42 0,4 65 13,1 0 0,-1-1-1,0 1 1,0 0 0,-1 0-1,1 0 1,-1 0 0,1 1 0,-1-1-1,0 0 1,0 1 0,0-1-1,0 1 1,-1-1 0,1 1 0,-1 0-1,1 0 1,-1 0 0,0 1-1,0-1 1,0 1 0,0-1-1,0 1 1,0 0 0,0 0 0,0 0-1,0 0 1,-1 1 0,-4-1-1,1 1-59,0 0 0,0 0 0,0 0 0,0 1 0,0 0 0,0 0 0,0 1 0,1 0 0,-1 0 0,1 0 0,-1 1 0,1 0 0,-10 7 0,0 3-454,0 2 0,1 0 1,1 1-1,-18 24 1,25-31 177,-7 10-1480,1 0 1,0 1-1,2 1 0,0 0 0,1 0 0,1 1 0,-9 38 0,8-7 337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11:30.12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0 107 1240,'0'0'12483,"9"33"-10940,30 103-16,-37-128-1387,0 0 1,1 0-1,0 0 0,1 0 1,0-1-1,0 0 0,0 0 1,1 0-1,0 0 1,0-1-1,6 6 0,-2-3 15,-4-4-90,0 0 1,0-1-1,1 0 1,0 0-1,-1 0 1,1 0-1,1-1 1,-1 0-1,0-1 1,1 1-1,-1-1 1,1 0-1,0-1 1,0 0-1,0 0 1,0 0-1,0-1 1,10-1-1,-14 1-54,-1 0-1,0 0 0,1-1 1,-1 1-1,1-1 1,-1 1-1,0-1 0,0 0 1,1 0-1,-1 0 0,0 0 1,0-1-1,0 1 1,0 0-1,3-4 0,-2 1 5,1 0-1,0 0 1,-1-1-1,0 1 1,0-1-1,3-7 1,1-6 17,0 0 1,7-36 0,-9 21-29,-1-1 1,-1 0-1,-3-38 1,0 52 2,1 15-3,-1 0 0,-1-1 1,1 1-1,-1 0 0,0 0 0,0 0 0,0 0 1,-1 0-1,-3-7 0,4 9 0,-1 1-1,1 0 0,-1 0 1,0 0-1,0 0 1,0 0-1,0 1 1,0-1-1,0 1 1,-1-1-1,1 1 1,-1 0-1,1-1 0,0 1 1,-1 1-1,0-1 1,1 0-1,-1 1 1,0-1-1,-3 1 1,1-1 8,0 0-1,0 1 1,0 0 0,0 0 0,-1 1 0,1-1 0,0 1 0,0 0-1,0 0 1,0 1 0,0 0 0,0 0 0,1 0 0,-1 0 0,-5 4 0,5-2 23,-1 1 1,1-1 0,0 1-1,0 1 1,0-1 0,1 1-1,0-1 1,0 1 0,-6 13 0,3-2-356,1 1 1,0-1-1,1 1 1,1 0 0,1 0-1,1 0 1,-1 33-1,3-46-88,0-1 0,0 1-1,1-1 1,-1 0 0,1 1-1,2 5 1,-2-8 131,0 0 0,0-1 0,-1 1 1,2 0-1,-1-1 0,0 1 0,0-1 0,0 1 0,1-1 0,-1 0 1,1 0-1,-1 0 0,1 0 0,-1 0 0,1 0 0,0 0 0,3 1 1,9 2-1179,0-2 1,0 0-1,0 0 1,0-1-1,18-2 1,-25 1 1368,43 0-705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11:30.58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229 1 600,'0'0'13948,"-34"31"-12087,-106 106-416,134-131-1327,0 1 0,0 1 0,1-1 0,0 1 0,0 0 0,1 0 0,-7 18 0,10-19 12,-1 1-1,1 0 1,0-1 0,1 1 0,0 14 0,0 1 152,0-12-150,-1 19 324,1 0 0,6 46 1,-4-67-411,0 0 1,0 0 0,1 0 0,0-1-1,0 1 1,1-1 0,0 1 0,1-1-1,0-1 1,0 1 0,1-1 0,10 11-1,-8-10-42,1-1 1,0 0-1,0-1 0,1 0 0,-1-1 0,1 0 0,0 0 0,18 4 0,-22-7-4,-1 0-1,1-1 1,-1 0-1,1 0 1,-1 0-1,1-1 1,0 0-1,-1 0 1,1 0-1,-1-1 1,1 1-1,0-1 1,-1-1-1,0 1 1,1-1-1,-1 0 1,0 0-1,0-1 1,6-3-1,-4 0-6,-1 0 0,1 0 0,-2-1 0,1 0 0,-1 0 0,0 0 0,0 0-1,-1-1 1,0 0 0,5-14 0,-4 9-21,-1-1 0,-1 0 0,0 0 0,-1 0-1,1-28 1,-3 41 32,0 1-1,0-1 1,0 0-1,0 0 1,0 0-1,-1 0 1,1 0-1,0 0 1,-1 0-1,1 1 1,0-1-1,-1 0 1,1 0-1,-1 0 1,0 1-1,1-1 1,-1 0-1,1 1 1,-1-1-1,0 0 1,0 1-1,1-1 1,-1 1-1,0-1 1,0 1-1,0-1 1,1 1-1,-1 0 1,0 0-1,0-1 1,0 1-1,0 0 1,0 0-1,0 0 1,0 0-1,0 0 1,0 0-1,1 0 1,-1 0-1,0 0 1,0 0-1,0 1 1,-2-1-1,-1 1 25,1 0 0,-1 0 0,0 1 0,0-1 0,0 1 0,1 0 0,-1-1 0,1 2 0,-1-1 0,-3 3 0,-3 6 5,1 0 1,0 1-1,0 0 1,1 0-1,1 0 1,-11 26-1,10-18-163,0 2 0,1-1-1,-7 42 1,11-39-1205,1 0 0,3 44 0,-1-64 685,0-1 0,0 1 1,1-1-1,0 1 0,-1-1 0,1 0 0,0 1 0,1-1 1,-1 0-1,0 0 0,1 0 0,0 0 0,0 0 0,0 0 1,0 0-1,0 0 0,1-1 0,-1 1 0,1-1 0,-1 0 1,5 2-1,26 15-1347</inkml:trace>
  <inkml:trace contextRef="#ctx0" brushRef="#br0" timeOffset="1">677 568 9762,'0'0'8306,"-34"212"-8162,19-145-144,4-10-416,7-17-1873,4-13-4408,0-17-929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11:31.05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168 20 328,'0'0'15170,"-8"35"-13431,-28 115-287,30-126-1024,2-1-1,1 1 0,0 0 0,2 0 0,2 25 0,0-4 174,-1-43-563,-1 1 0,1-1 0,1 1 0,-1-1 0,0 0 0,1 1 1,-1-1-1,1 0 0,0 1 0,-1-1 0,1 0 0,0 0 0,3 4 0,-3-5-25,0 0-1,0 0 0,0-1 1,0 1-1,1 0 0,-1-1 1,0 1-1,0-1 0,1 0 1,-1 1-1,0-1 0,1 0 1,-1 0-1,0 0 0,1 1 1,-1-1-1,0-1 1,1 1-1,-1 0 0,0 0 1,1 0-1,-1-1 0,0 1 1,0-1-1,1 1 0,0-2 1,1 0 7,0 0 1,0 0 0,0 0 0,0 0-1,-1-1 1,1 1 0,-1-1 0,0 0-1,0 1 1,0-1 0,0 0 0,0 0 0,-1-1-1,1 1 1,-1 0 0,0 0 0,1-4-1,0 2 4,6-18 20,-1 0 0,-1-1 0,-2 1 0,4-38-1,-3-98 59,-5 154-98,0 0 30,0-1-1,0 1 0,-1 0 0,1 0 1,-1-1-1,0 1 0,-1 0 0,-1-6 1,1 9-18,1 0 1,0 1-1,0-1 0,-1 0 1,1 0-1,-1 1 1,0-1-1,1 1 1,-1-1-1,0 1 1,0 0-1,0-1 1,0 1-1,0 0 1,0 0-1,0 1 1,0-1-1,0 0 1,0 1-1,-4-1 1,3 0-14,-1 1 0,0-1 0,0 1 0,0 0 0,0 0 0,0 1 0,1-1 0,-1 1 0,0 0 0,0 0 0,1 0 0,-1 0-1,0 0 1,1 1 0,-1 0 0,1 0 0,0 0 0,0 0 0,0 0 0,0 1 0,0-1 0,0 1 0,-4 5 0,0 2-120,0 1 0,0-1-1,1 1 1,0 0 0,1 1 0,-6 18-1,1 6-1377,1 0 0,-7 62 0,7 24-6593,8-38-2189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11:31.47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19 262 1592,'0'0'15874,"0"-3"-14236,1-3-904,0 7-203,3 14 98,10 32 106,-11-40-687,0 0 0,1-1 0,0 1 0,0-1 0,1 0 0,0 0 1,0 0-1,9 7 0,-10-10-51,0 0 1,0 0-1,0 0 1,1-1 0,-1 0-1,1 0 1,-1 0-1,1 0 1,0-1-1,0 0 1,0 0-1,0 0 1,0-1-1,6 0 1,-9 0 5,0 0 0,-1 0-1,1 0 1,0-1 0,0 1 0,0-1 0,0 1 0,0-1 0,0 0 0,-1 0 0,1 0 0,0 0 0,-1 0-1,1 0 1,-1 0 0,1 0 0,1-3 0,0 1 9,0-1 0,0 0 0,-1 0 1,0 0-1,1 0 0,2-9 0,1-5 38,-2 0 0,5-34 1,-8 46-45,4-51 124,-2-63-1,-3 116-122,1-1 20,-1 0 0,-1 0 0,1 0 0,-1 0 1,0-1-1,0 1 0,0 0 0,-3-6 0,3 9-9,0 0 0,0 1 0,-1-1 0,1 0 0,-1 1 0,1-1 0,-1 0 1,1 1-1,-1 0 0,0-1 0,0 1 0,0 0 0,0 0 0,0 0 0,0 0 0,0 1 0,0-1 0,0 0 0,0 1 0,0-1 0,-3 1 0,1-1-6,0 1-1,0 0 0,0 0 0,0 0 0,0 0 1,0 1-1,0-1 0,0 1 0,0 0 0,0 0 1,1 0-1,-1 1 0,0-1 0,1 1 1,-5 3-1,2-1-6,1 0 1,0 1 0,0-1-1,1 1 1,-1 0 0,1 1-1,0-1 1,-4 9-1,-3 8-309,1 0-1,1 2 1,-11 43-1,16-54-44,-14 61-2804,9-11-2956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36:35.27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7562,'0'0'13723,"49"10"-13523,3-10-200,30 0-505,-11 0-1639,-15 0-3489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11:31.97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28 94 1144,'0'0'10529,"-5"-14"-9399,-15-43-86,20 56-985,-1 0 0,1 0 0,0 1 0,-1-1 0,1 0 0,0 0 0,0 0 0,-1 0 0,1 1 0,0-1 0,0 0 0,0 0 0,0 0 0,0 0 0,0 0 0,0 0 0,1 1 0,-1-1-1,0 0 1,0 0 0,1 0 0,-1 0 0,12 0 405,-7 2-168,23-2 673,-17 0-709,0 1 1,-1 0 0,1 0-1,0 1 1,-1 0 0,1 1-1,-1 0 1,20 7-1,-21-4-209,-1 0 0,0 0-1,0 0 1,-1 1 0,0 0-1,0 1 1,0-1-1,-1 1 1,0 1 0,0-1-1,-1 1 1,0 0-1,0 0 1,-1 1 0,0-1-1,0 1 1,-1 0 0,0 0-1,-1 0 1,0 0-1,1 12 1,-2-8 41,0-5-24,-1 0-1,0 0 1,-2 14-1,1-19-60,1 0-1,-1-1 1,0 1 0,0-1-1,0 1 1,0-1-1,-1 1 1,1-1 0,-1 0-1,1 1 1,-1-1 0,0 0-1,0 0 1,0 0 0,-2 1-1,-4 3-33,-1 0-1,1-1 1,-1-1-1,0 0 0,0 0 1,-1 0-1,1-1 1,-17 3-1,2-2-262,0-2 0,-36 1 1,58 9-153,3-10 435,0 0-1,-1 1 0,1-1 1,0 0-1,0 0 1,0 1-1,0-1 1,0 0-1,1 0 1,-1 0-1,1 0 0,-1 0 1,1-1-1,0 1 1,0 0-1,3 1 1,42 30 28,-32-24-19,-4-1 18,13 7 68,-2 1-1,31 28 1,-47-39-5,-1 0-1,0 1 0,0 0 1,-1 0-1,0 0 1,0 0-1,0 1 1,-1-1-1,1 1 1,-2 0-1,1 0 1,-1 0-1,0 1 1,1 8-1,-2-6 87,0-1 0,-1 1-1,0 0 1,0 0 0,-1-1-1,-1 1 1,1 0 0,-5 12 0,3-17-130,1 0 0,-1 1 0,0-1 0,0-1 0,0 1 0,0 0 0,-1-1 1,0 0-1,0 0 0,0 0 0,-1 0 0,1-1 0,-1 1 0,0-1 0,-5 3 1,0-2-27,0 1 1,1-1 0,-2-1 0,1 1 0,0-2 0,-14 3 0,-2-3-954,-34 0 0,57-2 730,2 0-110,-1 0-1,1 0 1,0 0-1,-1 0 1,1 0 0,0 0-1,-1 0 1,1 0-1,0 0 1,-1-1 0,1 1-1,0-1 1,-1 1-1,1-1 1,0 1 0,0-1-1,0 0 1,-1 1-1,0-2 1,0-8-7073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11:32.38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8 11450,'0'0'10203,"130"-7"-10115,-107 7-88,-8 0-40,3 7-1873,-7-7-3632,1 6-7378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11:34.74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97 154 120,'0'0'13559,"0"12"-12416,0 91 799,0-98-1824,1 0 0,-1 0 1,1 0-1,0 0 1,1 0-1,-1 0 1,1 0-1,0 0 1,0 0-1,0-1 1,1 1-1,0-1 0,0 0 1,0 0-1,0 0 1,0 0-1,1 0 1,0-1-1,0 1 1,0-1-1,8 5 0,-5-4-60,1 0-1,-1-1 0,0 0 0,1 0 1,0-1-1,0 0 0,0 0 0,0-1 1,0 0-1,0 0 0,0-1 0,15-1 1,-21 1-44,2 0 13,0 0 0,0 0 0,0-1 0,0 1 0,0-1 0,-1 0 0,1 0 0,0-1 0,0 1 0,-1-1 0,1 0 0,-1 0 0,0 0 0,0 0 0,6-5 0,-5 2 1,1 0 0,-1 0 0,0 0 1,-1 0-1,0-1 0,1 0 0,-2 0 0,5-11 0,-1-2 12,-2 0 0,0 0 0,-1 0 0,-1-1 0,-1-27 0,-1 43-38,1-9 4,-1 1 1,-1-1-1,0 0 1,-1 1-1,-3-14 1,4 22-1,-1 0 0,0 0 0,0 1-1,0-1 1,0 0 0,0 1 0,-1 0 0,0-1 0,1 1 0,-1 0 0,-1 0 0,1 0 0,0 1 0,-1-1 0,1 1 0,-1 0 0,1 0 0,-8-3 0,5 3 4,1-1-1,-1 1 1,0 1-1,0-1 0,0 1 1,0 0-1,0 0 1,0 1-1,0-1 1,0 2-1,0-1 0,0 0 1,0 1-1,0 0 1,0 1-1,0-1 1,1 1-1,-1 0 1,0 1-1,1-1 0,0 1 1,-1 0-1,1 1 1,0-1-1,-7 8 1,-7 9-210,1 1-1,2 1 1,0 1 0,1 0 0,2 1 0,-12 27 0,14-25-2132,2-1 0,0 1 1,-6 37-1,9-4-8089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11:35.17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94 7098,'0'0'8133,"3"31"-6602,13 96-401,-15-120-999,0 0-1,1 0 1,-1 0 0,1 0 0,1 0 0,-1 0 0,1-1-1,1 1 1,-1-1 0,1 0 0,0 0 0,7 8-1,-7-9-12,2 1-10,-1 0 1,1 0-1,0-1 1,1 0 0,-1 0-1,1-1 1,0 0 0,0 0-1,14 5 1,-19-7-97,0-1 0,1-1 0,-1 1-1,1 0 1,-1-1 0,1 1 0,0-1 0,-1 0 0,1 1 0,-1-1 0,1-1 0,-1 1 0,1 0-1,0-1 1,-1 1 0,1-1 0,-1 0 0,1 0 0,-1 0 0,0 0 0,1 0 0,-1 0 0,0-1-1,0 1 1,0-1 0,0 1 0,0-1 0,0 0 0,0 0 0,-1 0 0,1 0 0,2-4 0,2-7 16,0-1 1,-1 1 0,0-1-1,-1 0 1,-1-1 0,0 1 0,1-23-1,-3-105 50,-1 130-60,0 8-13,0 0-1,-1 0 1,1-1-1,-1 1 1,0 0 0,0 0-1,0 0 1,0 0 0,-1 0-1,1 0 1,-1 0 0,0 0-1,-1 1 1,1-1 0,-1 1-1,-2-4 1,1 4 13,1 1 0,-1-1 0,1 1 0,-1 0 0,0 0 0,0 1 0,0-1 0,0 1 0,0-1 0,0 1 0,-1 1 0,1-1 0,0 0 0,0 1 0,-8 0 0,9 0 0,-1 1 0,1-1 0,0 0 1,-1 1-1,1 0 0,0 0 1,-1 0-1,1 0 0,0 0 0,0 1 1,0-1-1,0 1 0,0 0 0,0 0 1,1 0-1,-5 4 0,3-1 6,0 0 0,0 0 0,1 0 0,-1 0 0,1 1-1,0 0 1,1-1 0,-4 10 0,2 0-365,1 0 0,0 0 0,1 0 0,0 0 1,1 0-1,1 0 0,2 16 0,-2-29 119,0 0 0,1 0 1,-1-1-1,1 1 0,-1 0 0,1 0 0,0 0 1,0-1-1,-1 1 0,1 0 0,0-1 0,1 1 1,-1-1-1,0 1 0,0-1 0,1 0 1,-1 1-1,0-1 0,1 0 0,0 0 0,-1 0 1,1 0-1,0 0 0,-1 0 0,1-1 1,0 1-1,0-1 0,3 2 0,3-1-934,1 0 0,0 0 0,-1-1 0,16-2 0,-14 2 392,3-1-695,0 0 1,18-5-1,22-12-68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11:35.54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43 1 1064,'0'0'13503,"-8"35"-11949,-22 113-394,29-139-988,-1 0 1,2 0-1,-1 0 1,1 0-1,0 0 0,3 17 1,-2-22-108,0-1 0,0 1 0,0-1 0,1 1 0,-1-1 0,1 0 0,0 1 1,0-1-1,0 0 0,0 0 0,0-1 0,6 6 0,-4-5-29,0 0 0,1-1 0,0 0 1,-1 0-1,1 0 0,0 0 0,0-1 0,0 1 0,0-1 0,0-1 0,1 1 0,-1-1 1,0 0-1,0 0 0,0 0 0,0-1 0,1 0 0,6-2 0,-8 2-23,0 0 1,0 0-1,0-1 0,0 1 0,0-1 0,0 0 1,-1 0-1,1-1 0,-1 1 0,0-1 1,5-4-1,28-37 52,-30 35-52,0 1 0,0 0-1,1 1 1,12-12 0,-18 19-4,-1-1 0,0 1-1,0 0 1,0-1 0,1 1-1,-1 0 1,0 0-1,0-1 1,1 1 0,-1 0-1,0 0 1,1 0 0,-1-1-1,0 1 1,1 0-1,-1 0 1,0 0 0,0 0-1,1 0 1,-1 0 0,1 0-1,-1 0 1,0 0 0,1 0-1,-1 0 1,0 0-1,1 0 1,-1 0 0,0 0-1,1 0 1,-1 0 0,0 0-1,1 0 1,-1 0 0,0 0-1,1 1 1,-1-1-1,0 0 1,0 0 0,1 0-1,-1 1 1,0-1 0,0 0-1,1 0 1,-1 1 0,0-1-1,3 20 532,-3 333 1258,0-116-5511,3-225-158,4-11-1157,13-15-654,5-20 2631,-2-6 2240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11:36.00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27 0 8978,'0'0'9210,"-8"222"-8498,-3-162-448,4-6-256,7-4-8,0-20-176,0-19-1136,33-28-7818,-3-30 1600,0-4 7106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11:36.45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187 40 992,'0'0'15169,"-23"-2"-14154,0 1-626,0 1 1,-29 3-1,49-2-341,1-1 1,-1 1-1,1-1 1,0 1-1,-1 0 1,1 0-1,0 0 0,0 0 1,-1 1-1,1-1 1,0 1-1,0-1 1,1 1-1,-1 0 0,0-1 1,0 1-1,-2 4 1,2-2 50,-1 1 1,1 0-1,0 0 1,1 0-1,-3 10 1,3-8-9,-3 16 173,1 0 0,1 0 0,2 33-1,0-36-166,0-14-77,0 0-1,0 0 0,1 0 0,0 0 0,0 0 0,0 0 0,1 0 0,0-1 0,4 10 0,-4-12-15,0-1 1,-1 1-1,1-1 0,0 1 0,1-1 0,-1 0 0,0 0 0,1 0 0,-1 0 1,1 0-1,-1-1 0,1 1 0,0-1 0,0 1 0,0-1 0,0 0 0,0 0 1,0-1-1,0 1 0,3 0 0,-3-1 1,-1 1 0,0-1-1,1 0 1,-1 1 0,0-1 0,1-1 0,-1 1 0,1 0 0,-1 0-1,0-1 1,1 1 0,-1-1 0,0 0 0,0 0 0,0 0-1,1 0 1,-1 0 0,0 0 0,0-1 0,0 1 0,-1-1 0,1 1-1,2-3 1,-1-1 15,1-1 0,-1 0 0,0 0-1,-1 0 1,0 0 0,0 0 0,3-12 0,0-9-12,-1-1 1,-1 0-1,-1 0 0,-1 0 1,-6-53-1,4 77-5,0 0-1,1 1 0,-1-1 0,-1 1 1,1-1-1,0 1 0,-1-1 1,0 1-1,1 0 0,-1 0 1,-1-1-1,1 1 0,-5-4 1,6 5 3,-1 1 1,0 0 0,1 0 0,-1 0 0,0 0-1,0 0 1,0 0 0,1 0 0,-1 1 0,0-1-1,0 1 1,0-1 0,0 1 0,0 0 0,0 0-1,0 0 1,0 0 0,0 0 0,0 0 0,0 0-1,0 1 1,0-1 0,0 1 0,0-1 0,0 1 0,-3 2-1,2-1 6,0 0-1,0 0 1,0 0-1,0 1 1,1-1-1,-1 1 1,1 0-1,0 0 1,0 0-1,0 0 1,0 0 0,0 0-1,1 1 1,-1-1-1,0 4 1,-4 10-17,-5 31 1,9-37 7,-4 27-332,-3 73 0,8-9-3040,1-69 1073,0-27 1239,1 0-1,-1 1 1,1-1-1,0 0 0,2 8 1,10 15-6727,-5-15 6702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11:36.83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0 205 264,'0'0'12876,"9"11"-11400,-1 0-1075,-4-7-258,0 0 0,-1 0 0,0 1 0,0-1-1,0 1 1,0 0 0,-1 0 0,0 0 0,0 0 0,0 0-1,-1 0 1,0 1 0,2 9 0,9 301 4826,-2-26-3223,-9-272-1731,-1-13-31,0 1 1,1-1 0,-1 0-1,1 0 1,0 1-1,1-1 1,3 9 0,-2-13-2347,-1-9 129,16-124-11823,-11 81 10611</inkml:trace>
  <inkml:trace contextRef="#ctx0" brushRef="#br0" timeOffset="1">250 114 1168,'0'0'14745,"0"29"-13938,0 91-175,0-114-580,0 1 1,0 0-1,0-1 1,1 1-1,0-1 1,0 1-1,1-1 1,-1 1 0,2-1-1,-1 0 1,3 6-1,-3-10-30,0 0-1,0 0 1,0 0-1,0 0 1,0 0-1,0-1 1,0 0-1,0 1 1,1-1 0,-1 0-1,1 0 1,-1 0-1,1 0 1,-1 0-1,1-1 1,-1 1-1,1-1 1,0 0-1,-1 1 1,1-1-1,4-1 1,-4 1-9,-1-1 0,1 1 0,0-1-1,-1 0 1,1 0 0,0 0 0,-1 0 0,0 0 0,1-1 0,-1 1-1,0-1 1,1 1 0,-1-1 0,0 0 0,0 0 0,0 0 0,-1 0-1,1 0 1,0 0 0,-1-1 0,1 1 0,-1-1 0,0 1 0,1-3 0,4-10-2,0 0 0,7-30 0,-11 35-1,4-22 51,-1-1-1,-2 0 1,-1-59-1,-2 82-16,0 9-10,0-1 0,0 0 0,0 0 1,0 1-1,-1-1 0,1 0 0,-1 1 0,1-1 1,-1 0-1,0 1 0,0-1 0,1 1 0,-1-1 0,0 1 1,0 0-1,-1-1 0,1 1 0,0 0 0,0 0 1,-1-1-1,1 1 0,0 0 0,-1 0 0,1 1 1,-1-1-1,-2-1 0,1 1-9,0 0 1,1 1-1,-1-1 0,0 1 1,0-1-1,1 1 0,-1 0 1,0 0-1,0 0 0,1 1 1,-1-1-1,0 1 0,0-1 0,1 1 1,-1 0-1,1 0 0,-5 2 1,3 0-10,-1 0 0,1 1 0,0-1 0,0 1 0,0 0-1,1 0 1,-1 1 0,1-1 0,0 1 0,0-1 0,-3 8 0,-5 13-177,-9 28 0,16-44 73,-12 47-2126,-12 66 0,13-51-2999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11:37.20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1 121 536,'0'0'16613,"10"27"-15920,35 78-8,-43-102-647,-1-1 0,0 1 1,0-1-1,1 0 1,-1 1-1,1-1 0,0 0 1,0 0-1,0 0 1,0 0-1,4 3 0,-5-5-20,0 0-1,0 1 1,0-1-1,0 0 0,0 0 1,0 1-1,0-1 1,0 0-1,0 0 0,0 0 1,0 0-1,0 0 1,0-1-1,0 1 0,2-1 1,3 0 72,-3 1-73,0 0-1,-1 0 1,1-1-1,0 1 0,-1-1 1,1 0-1,-1 1 1,1-1-1,-1 0 1,1-1-1,-1 1 1,0 0-1,0-1 1,1 1-1,-1-1 1,0 0-1,0 0 1,-1 0-1,1 0 1,0 0-1,-1 0 0,1 0 1,-1 0-1,0-1 1,1 1-1,0-4 1,2-6 11,0 0 1,-1 0-1,0 0 1,2-17-1,-4 19 8,2-17 225,-1-49 0,-2 57-48,0 17-187,0 1 1,0 0 0,0 0-1,0-1 1,0 1 0,-1 0-1,1 0 1,0-1 0,-1 1 0,1 0-1,-1 0 1,1 0 0,-1 0-1,0 0 1,1-1 0,-1 1-1,0 0 1,0 0 0,1 1-1,-1-1 1,0 0 0,0 0-1,0 0 1,0 1 0,-1-1-1,1 0 1,0 1 0,0-1-1,0 1 1,0-1 0,-1 1-1,1 0 1,0 0 0,-3-1-1,2 1 8,-1 0 0,1 0 0,0 1 0,-1-1 0,1 1 0,-1-1 0,1 1 0,0 0 0,0-1 0,-1 1 0,1 1 0,0-1 0,0 0 0,0 0 0,0 1 0,0-1 0,0 1 0,1 0 0,-1-1 0,-2 4 0,-3 6 15,-1 1 0,2 0-1,0 0 1,0 1 0,1 0 0,0 0 0,-4 22 0,-2 35-2880,7-5-7768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11:37.60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4121,'0'0'9023,"9"28"-7621,57 194 1481,6 2-123,33 124 73,-94-294-2603,-3 1 0,-2-1 0,-3 1 0,-4 60 0,1-108-299,0 0-1,0 0 1,-1 0 0,0 0 0,0 0 0,-1 0-1,0 0 1,0-1 0,-1 1 0,1-1 0,-2 1-1,1-1 1,-1 0 0,1 0 0,-2-1 0,1 1 0,-1-1-1,1 0 1,-1 0 0,-1 0 0,1-1 0,-1 0-1,0 0 1,0 0 0,-9 4 0,-42 17-4328,5-7-3313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36:35.69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1 117 6369,'0'0'7259,"2"28"-5325,-1-6-1498,1 22 418,3-1 1,15 66-1,57 222 2540,-71-311-3122,-6-39-314,-1-5-78,-6-110-795,-1 16 93,8-155 9,1 258 806,0-1 1,4-24-1,-4 35 20,1 0 0,-1 1 0,1-1 1,0 0-1,0 1 0,0 0 0,1-1 0,-1 1 0,1 0 0,0 0 0,0 1 0,5-5 1,-6 6 34,-1 1 1,1-1 0,0 1 0,0 0-1,0 0 1,0 0 0,1 0 0,-1 0-1,0 0 1,0 0 0,1 1 0,-1-1-1,0 1 1,1 0 0,-1-1 0,0 1 0,1 0-1,-1 1 1,0-1 0,1 0 0,-1 1-1,0-1 1,1 1 0,2 1 0,1 0 75,-1 1 0,0 0 0,0 0 0,0 0 0,0 0 0,-1 1 0,0 0 0,8 8 0,15 24 445,0 2 1,-3 0 0,-1 2-1,23 55 1,-27-55-255,-18-38-297,0 0-1,-1 0 1,1-1 0,0 1-1,0 0 1,0-1-1,1 1 1,-1-1 0,0 1-1,1-1 1,-1 0-1,1 1 1,1 0 0,-2-2-20,-1 1 0,1-1 0,-1 0 0,0 0 0,1 0 0,-1 0-1,1 0 1,-1 0 0,1 0 0,-1 0 0,0 0 0,1-1 0,-1 1 0,1 0 0,-1 0 0,0 0 0,1 0 0,-1-1 0,1 1 0,-1 0 0,0 0 0,1-1 0,-1 1 0,11-17-109,27-73-288,20-40-357,-55 124 738,0 1-1,0 0 1,0 0 0,1 1 0,0-1 0,0 1 0,0-1 0,0 1-1,6-3 1,-9 6 26,1 0-1,0 0 1,-1 0-1,1 0 1,0 1-1,0-1 1,0 1-1,0-1 1,0 1-1,-1-1 1,1 1-1,0 0 0,0 0 1,0 0-1,0 0 1,0 1-1,0-1 1,0 0-1,0 1 1,0-1-1,-1 1 1,1 0-1,0 0 1,0 0-1,-1-1 1,1 2-1,0-1 1,-1 0-1,1 0 1,-1 0-1,0 1 1,3 2-1,6 7 138,-1 1 0,0 0 0,-1 0 0,12 25 0,22 60 309,3 39-109,-6-15-423,-37-117-141,0 1 1,0-1-1,0 0 1,1 0-1,0 1 1,-1-1-1,1-1 1,1 1-1,-1 0 0,5 3 1,-7-6-6,0 0 1,0-1-1,0 1 0,0-1 1,0 1-1,0-1 0,1 1 1,-1-1-1,0 0 0,0 1 1,0-1-1,0 0 0,0 0 1,1 0-1,-1 0 0,0 0 1,0 0-1,2-1 0,-1 1-143,0-1 1,-1 0-1,1 0 0,0 0 0,-1 0 0,1 0 0,-1 0 0,0-1 0,1 1 0,-1 0 0,0-1 0,0 1 1,0-1-1,0 0 0,1-2 0,2-3-923,-1 0 1,-1 0 0,1 0-1,0-8 1,6-35-4627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11:38.01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0 152 776,'0'0'16013,"7"6"-14618,3 2-977,0 0 0,1 0 0,0-1 0,0 0 0,1-1 0,0-1 1,14 5-1,6-3-242,0-2 1,0-1 0,1-1 0,47-3-1,-53 0-178,-26 0-43,0 0 0,1 0 1,-1 0-1,0 0 0,0 0 0,1 0 0,-1 0 0,0 0 0,0-1 1,1 1-1,-1 0 0,0-1 0,0 1 0,0-1 0,0 1 0,0-1 1,0 0-1,1 1 0,-1-1 0,-1 0 0,1 0 0,0 0 0,0 0 1,1-1-1,-1-1-222,0 0 0,-1 1 0,0-1-1,1 0 1,-1 0 0,0 0 0,0 0 0,0 1 0,-1-1 0,1 0 0,-2-4 0,-1-2-766,0-1-1,-1 1 1,-1-1-1,1 1 1,-1 1 0,-1-1-1,0 1 1,0-1 0,-1 2-1,-7-8 1,-16-22-3566,-2-8 3209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11:38.37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1 888,'0'0'19036,"0"245"-17491,4-154-545,7-8-480,0-2-24,4-7-312,0-14-184,-3-23-160,-1-20-1816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11:40.07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95 15 280,'0'0'10381,"-2"-4"-9002,-3-6-626,0 12-64,-6 25 329,7-16-844,-11 37 742,2 0-1,2 1 1,-7 84 0,8 153 1283,10-265-2061,0 4 11,0-1-1,5 30 0,-4-48-141,0 0 0,1 0-1,-1 0 1,1 0 0,0-1-1,1 1 1,-1-1 0,1 1-1,0-1 1,1 0 0,-1 0-1,1 0 1,0 0 0,5 4-1,-6-7-4,-1 0 0,1 0-1,-1 0 1,1-1 0,0 0 0,-1 1 0,1-1-1,0 0 1,0 0 0,0 0 0,0-1-1,0 1 1,0-1 0,0 1 0,0-1-1,0 0 1,0 0 0,0-1 0,0 1 0,0-1-1,0 1 1,0-1 0,0 0 0,0 0-1,0 0 1,0 0 0,-1-1 0,1 1-1,0-1 1,-1 0 0,1 0 0,-1 0-1,0 0 1,0 0 0,1 0 0,1-4 0,2-5-25,0 0 1,-1-1 0,-1 1 0,0-1 0,-1 0 0,0-1-1,2-19 1,0-91-186,-5 118 205,0 3 2,0 0 0,0 1 0,0-1 0,0 0 0,-1 0 0,1 0 0,0 0 0,-1 1 0,0-1 0,1 0 0,-1 0 0,0 1 0,0-1 0,0 1 0,0-1 0,0 1 0,0-1 0,-1 1 0,1-1 0,-3-1 0,2 2 2,1 1-1,-1-1 0,1 0 0,-1 1 0,1 0 0,-1-1 0,0 1 0,1 0 0,-1 0 0,0 0 0,1 0 0,-1 0 0,1 0 0,-1 0 0,0 1 0,1-1 0,-1 1 0,1-1 0,-1 1 0,1 0 0,-1-1 0,1 1 0,0 0 0,-1 0 0,1 0 0,-3 2 0,-2 3 2,0 0 0,1 0-1,-1 0 1,1 1 0,1 0-1,-1 0 1,-4 9-1,-24 59 49,25-53-179,1 1 0,1 0 0,1 0 0,1 0 0,1 1 0,1 44 0,2-67 9,0-1 0,0 1 0,0 0 0,1 0 0,-1-1 0,0 1 0,0 0 1,1-1-1,-1 1 0,0 0 0,1-1 0,-1 1 0,0-1 0,1 1 0,-1 0 0,1-1 0,-1 1 0,1-1 0,0 0 0,-1 1 0,1-1 0,-1 1 0,1-1 0,0 0 0,1 1 0,1 0-276,0 0-1,0 0 1,0 0 0,1-1-1,-1 1 1,6-1-1,-4 0-211,1 0 0,-1-1-1,0 1 1,1-1 0,-1 0-1,0-1 1,0 1 0,1-1-1,5-3 1,0-5-277,1 0-1,-2-1 1,1 0 0,-1-1-1,-1 0 1,10-16 0,9-18 135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11:40.52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1 472,'0'0'12572,"1"36"-10906,4 117-309,-4-126-1065,3 61 1005,-2-78-1105,0 0 0,0 0 0,1-1 0,7 18 0,-9-24-169,0-1 0,1 1 0,-1 0 0,1-1 0,-1 1 0,1-1 0,0 0 0,0 1 0,-1-1 0,2 0 0,-1 0 0,0 0 0,0 0 0,1-1 0,-1 1 0,1-1 0,3 2 0,1-1-7,-1 0 0,1-1 0,0 0 0,0-1 0,0 1-1,7-2 1,-12 1-10,1 0-1,-1 0 1,1-1-1,-1 1 1,0-1-1,1 0 1,-1 1-1,0-1 0,0 0 1,0-1-1,1 1 1,-1 0-1,0 0 1,2-3-1,25-29 50,3-1-24,-30 32-30,0 0-1,0 1 1,1-1-1,-1 1 1,1 0-1,-1-1 1,1 1 0,-1 0-1,1 0 1,-1 1-1,1-1 1,0 1-1,0-1 1,3 1-1,-4 0 3,1 1-1,-1-1 1,0 1-1,0 0 0,0 0 1,1 0-1,-1 0 1,0 0-1,0 0 0,0 0 1,-1 1-1,1-1 1,0 1-1,0-1 0,-1 1 1,1 0-1,-1 0 1,1-1-1,-1 1 0,0 0 1,0 0-1,0 0 1,0 1-1,0-1 0,0 0 1,0 4-1,4 9 92,-1 0 0,3 29 0,-5-34-18,3 47-320,-2 98 0,-3-98-6873,0-120-3008,0 22 8675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11:40.95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77 1 832,'0'0'16129,"-11"32"-15154,-32 109 69,37-121-813,1 1-1,1 0 1,1 0 0,1 0-1,0 0 1,3 23 0,-1-8-14,-1-14-139,1-12-56,-1-1-1,2 0 0,-1 1 0,1-1 1,2 11-1,-2-19-24,-1 1 0,1 0 0,-1 0 0,1-1 0,0 1 0,0 0 0,0-1 0,0 1 0,0-1 0,0 1 0,0-1 0,0 0 0,1 1 0,-1-1 0,1 0 0,-1 0 0,1 0 0,-1 0 0,1 0 0,-1 0 0,1 0 1,0-1-1,0 1 0,-1-1 0,1 1 0,0-1 0,0 1 0,0-1 0,-1 0 0,5 0 0,-4-1 3,-1 1 1,1-1 0,-1 0 0,1 0-1,-1 0 1,0 1 0,1-2-1,-1 1 1,0 0 0,0 0-1,0 0 1,1 0 0,-1-1-1,0 1 1,-1 0 0,1-1 0,0 1-1,0-1 1,-1 1 0,1-1-1,-1 0 1,1 1 0,0-3-1,-1 3 2,1-1 48,-1 6-33,0 192-448,0-113-6413,11-80-6884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11:41.36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27 1 6873,'0'0'6642,"-23"194"-6082,20-150-312,3-14-248,0-13-64,0-10-592,0-14-4441,11-47 184,4 1 3152,0 2 1041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11:41.79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35 47 5081,'0'0'12503,"1"12"-11327,0 8-805,0 1 0,-2-1-1,-5 39 1,-7 26-703,3 0 0,3 105 0,7-189 149,0 0 0,0 0 0,0 0 0,0 0-1,0 0 1,0 0 0,0 0 0,0 0 0,0-1 0,0 1 0,0 0 0,1 0 0,-1 0 0,0 0 0,1 0 0,-1-1 0,1 1 0,-1 0 0,1 0 0,-1-1 0,1 1-1,-1 0 1,1-1 0,0 1 0,-1 0 0,1-1 0,0 1 0,0-1 0,-1 0 0,2 1 0,0-1-98,-1 0 1,0 0-1,1-1 1,-1 1-1,0 0 1,0-1-1,1 0 1,-1 1-1,0-1 0,0 0 1,0 1-1,0-1 1,0 0-1,0 0 1,0 0-1,0 0 1,0 0-1,0 0 1,0 0-1,-1 0 0,1 0 1,0 0-1,0-2 1,6-10-485,0 0-1,-1-1 1,0 0 0,-2 0 0,1 0 0,-2-1 0,4-27-1,0-108 2000,-7 130 6098,0 20-7273,0 0 0,0 0 0,0 0 0,1 0 0,-1 0 0,0-1 0,0 1 0,0 0-1,1 0 1,-1 0 0,0 0 0,0 0 0,1 0 0,-1 0 0,0 0 0,0 0 0,0 0 0,1 0 0,-1 1-1,0-1 1,0 0 0,0 0 0,1 0 0,-1 0 0,0 0 0,0 0 0,0 0 0,1 0 0,-1 1 0,0-1-1,0 0 1,0 0 0,0 0 0,0 0 0,1 1 0,-1-1 0,0 0 0,0 0 0,0 0 0,0 1-1,13 17 1053,-13-16-1015,1 0 0,0 0 0,1 0 0,-1 0-1,0 0 1,0 0 0,1-1 0,-1 1 0,1-1 0,-1 1-1,1-1 1,0 1 0,0-1 0,0 0 0,0 0-1,0 0 1,0 0 0,0 0 0,0 0 0,0 0 0,0-1-1,0 1 1,0-1 0,1 0 0,2 1 0,-1-1 20,-1 0 1,1 0 0,-1 0-1,1-1 1,-1 0-1,0 1 1,1-1 0,-1 0-1,0 0 1,0-1 0,0 1-1,6-4 1,-5 1-72,0 1 1,0-1-1,0 0 0,-1-1 1,0 1-1,0 0 0,5-10 1,-1-1-10,0-1 0,0 0 0,-2 0 0,0 0 0,-1 0 0,0-1 0,-2 0 0,0 0 0,-1 0 0,0-19 0,-2 35-31,1-1 0,0 0 0,-1 1 1,1-1-1,-1 1 0,1-1 0,-1 0 0,0 1 1,0 0-1,1-1 0,-1 1 0,0-1 0,0 1 1,-1 0-1,1 0 0,0 0 0,0-1 1,-1 1-1,1 0 0,0 1 0,-1-1 0,1 0 1,-1 0-1,1 1 0,-1-1 0,1 0 0,-1 1 1,0 0-1,1-1 0,-1 1 0,0 0 0,1 0 1,-3 0-1,-1 0-29,1-1 0,0 1 1,-1 0-1,1 1 0,0-1 1,0 1-1,-1 0 0,1 0 1,0 0-1,0 1 0,0-1 0,0 1 1,-5 3-1,3 1-132,0-1-1,0 1 1,0 0 0,1 1 0,0 0-1,1 0 1,-7 11 0,-26 61-2802,-17 65-8045,37-88 9625</inkml:trace>
  <inkml:trace contextRef="#ctx0" brushRef="#br0" timeOffset="1">76 571 7762,'0'0'7565,"16"-11"-6555,54-40-338,-66 47-641,0 0 0,0 0 0,-1 0 0,0 0 0,0-1 0,0 1 0,0-1 0,0 0 0,-1 0 0,0 0 0,0 0 0,1-5-1,-1-1 360,-1 0-1,1 0 0,-2-19 1,0 28-290,-3 4 802,-1 0-802,0 1 1,1 0-1,-1 1 0,1-1 1,0 0-1,0 1 0,0 0 1,1 0-1,-1 0 1,-1 4-1,-21 50 178,19-41-220,-16 54-37,-2 4-1487,3-31-3886,13-35-1660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08:28.86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3689,'0'0'8820,"2"7"-7507,6 19-757,-2 1 0,-1 0 0,4 49 0,-6-39-162,45 527 2329,-10-82-1463,93 625 931,-109-880-1988,-3-19-124,-15-181 181,-2-19-780,-1-20-2544,-1-142-4772,-4 62 405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08:29.98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48 3609,'0'0'9063,"10"1"-8117,83 11 1010,134 12 242,452-14-1131,-515-10-726,204-12 9,2 0-106,-203 12-167,669 21 1321,802 56-166,-909-93-1052,427-3 128,-804 20-288,37-14 3,185-25-63,511-31 1025,-276 55 303,-731 14-1178,136 11 4,-175-8-119,-24-1 1,-13-1-19,-15-1-241,-148 1-5790,56 4-478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08:31.62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9 0 3489,'0'0'7516,"-1"1"-6780,0 0-672,0 1-1,0-1 1,1 0-1,-1 1 1,0-1-1,1 0 1,-1 1-1,1-1 1,-1 1-1,1-1 1,0 1-1,-1-1 1,1 1-1,0 1 1,1 29 218,0-16-66,-2 212 1428,2 262 1054,34-172-1224,-11-154-874,-18-114-475,36 258 419,-29-244-496,2 0-1,41 105 1,-53-161-50,0-1-1,1 1 0,0-1 0,1 0 0,0 0 0,0 0 1,0-1-1,1 1 0,0-1 0,9 7 0,-6-7-5,0 0 0,0-1 0,1 0 0,0 0 0,0-1 0,0-1-1,18 5 1,62 9-18,114 7 0,-102-15 45,342 2-31,-288-12 9,218-15 19,-72 1 3,1615 2 359,-1444 13-205,473 38 156,-608-19-283,168 9 82,41 10 55,-7 0-54,582-17 400,-673-23-263,482 4 1112,-614 14-940,48 1-239,-529-17-7821,94 0 1007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36:36.08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1 141 1280,'0'0'16753,"10"28"-14888,36 96-618,-40-109-1115,29 73 851,-28-75-770,0 0 1,1-1-1,11 15 0,-16-24-184,-1 0 1,1 0-1,0 0 0,0 0 1,0-1-1,1 1 0,-1-1 0,1 0 1,-1 0-1,1 0 0,0 0 1,5 1-1,-6-2-21,-1-1-1,0 1 1,0-1 0,1 0-1,-1 0 1,0 0 0,0 0-1,1 0 1,-1 0 0,0-1-1,0 1 1,1-1 0,-1 1-1,0-1 1,0 0 0,0 0-1,0 0 1,0 0 0,0-1-1,0 1 1,0 0-1,-1-1 1,1 1 0,0-1-1,1-2 1,8-12-6,-1 0 0,-1-1 0,0 0 0,6-20-1,-5 14-10,73-179-411,-26 58-1311,-55 140-255,-2 6 698,-3 11 60,-13 31-1061,-25 38-4804,-4 5 331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08:32.03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1640,'0'0'632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08:32.54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109 128 2537,'0'0'4513,"-16"-20"-3560,-72-87 1143,88 107-2035,0 0-1,0 0 1,0 0-1,0 0 1,0 0-1,0 0 1,0 0-1,0 0 1,0 0-1,0 0 1,0 0-1,0 0 1,0 0-1,0 0 1,0 0-1,-1 0 0,1 0 1,0 0-1,0 0 1,0 0-1,0 0 1,0 0-1,0 0 1,0 0-1,0 0 1,0 0-1,0 0 1,0 0-1,0 0 1,-1 0-1,1 0 1,0 0-1,0 0 0,0 0 1,0 0-1,0 0 1,0 0-1,0 0 1,0 0-1,0 0 1,0 0-1,0 0 1,0 0-1,0 0 1,0 0-1,0 0 1,0 0-1,0 0 1,-1 1-1,1-1 0,0 0 1,0 0-1,0 0 1,0 0-1,0 0 1,0 0-1,0 0 1,0 0-1,0 0 1,0 0-1,0 0 1,0 0-1,0 0 1,0 1-1,-1 9 1416,1 22-1430,0-20 560,48 686 3169,-18-387-3108,49 932 936,-73-794-1133,13 341 370,8-305-421,-20 164 324,-9-613-707,-7 40 0,7-62-75,-2 1 1,1-1 0,-2 0 0,0 0-1,-9 18 1,13-30-136,-1 0-1,1-1 1,0 0 0,0 1-1,0-1 1,-1 0 0,1 0-1,-1 1 1,1-1-1,-1 0 1,0-1 0,1 1-1,-1 0 1,0 0 0,1-1-1,-1 1 1,0-1-1,0 1 1,0-1 0,1 0-1,-1 0 1,0 0 0,0 0-1,0 0 1,0 0-1,1 0 1,-4-1 0,-8 0-2399,-12 1-3167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08:34.15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13 808,'0'0'10196,"1"-3"-8855,-1 3-1245,0 0-1,0-1 0,0 1 1,0-1-1,0 1 1,0 0-1,0-1 0,0 1 1,0 0-1,0-1 0,0 1 1,0 0-1,0-1 0,0 1 1,0 0-1,1-1 1,-1 1-1,0 0 0,0-1 1,1 1-1,-1 0 0,0 0 1,0-1-1,1 1 1,-1 0-1,0 0 0,0-1 1,1 1-1,-1 0 0,0 0 1,1 0-1,-1 0 1,0-1-1,2 1 0,6 12 1657,7 37-421,-12-38-841,23 84 1057,12 101 0,-2 100 272,-34-284-1806,2-13-55,3-21-38,2-14 21,19-52 1,-23 76 41,0 0 0,1 1 0,0-1 0,1 1 0,0 1 0,0-1 0,1 1 0,11-10 0,-16 17 14,1 0-1,-1 1 0,1-1 0,0 1 1,0 0-1,0 0 0,0 1 0,0-1 1,1 1-1,-1 0 0,0 0 0,1 0 1,-1 1-1,0-1 0,1 1 0,-1 0 1,1 0-1,5 1 0,-4 0 18,-1 1-1,1-1 1,0 1 0,0 0-1,0 0 1,-1 1-1,1-1 1,-1 1-1,0 0 1,0 1 0,0-1-1,5 6 1,9 11 178,-1 1 0,-1 1 0,-2 0 0,0 1 1,19 39-1,-16-24 156,-2 2 0,21 78 1,-37-118-390,1 0 0,-1 1 0,0-1 0,0 1 0,0-1 0,1 0 0,-1 1 0,0-1 0,0 1 0,0-1 0,0 0 0,0 1 0,0-1 0,0 1 0,0-1 0,0 0 0,0 1 0,0-1 0,0 1 0,0-1 0,0 0 0,-1 1 0,1-1 0,0 1 1,0-1-1,0 0 0,-1 1 0,1-1 0,0 0 0,0 1 0,-1-1 0,1 0 0,0 1 0,0-1 0,-1 0 0,1 0 0,-1 1 0,1-1 0,0 0 0,-1 0 0,1 0 0,0 1 0,-1-1 0,1 0 0,-1 0 0,1 0 0,0 0 0,-1 0 0,1 0 0,-1 0 1,1 0-1,-1 0 0,1 0 0,0 0 0,-1 0 0,0-1 0,-27-9-5153,22 7 3379,-33-13-5645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08:35.10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2 1432,'0'0'9085,"7"36"-7521,46 219 1481,81 322 2885,-130-567-5840,-4-8-46,0-7 64,-4-11-116,0 0 0,-1 0 0,0 0 0,-12-23 0,-7-20-101,4 3-154,3 0 1,2-1-1,3 0 1,-9-106-1,20-1 69,1 156 186,1 0 1,0 0 0,0 0-1,0 0 1,1 0 0,0 0-1,1 0 1,0 0 0,0 1-1,5-10 1,-5 13 11,1-1-1,-1 1 1,1 0-1,0 0 1,0 0 0,0 0-1,1 1 1,-1-1 0,1 1-1,0 0 1,0 1-1,0-1 1,0 1 0,0 0-1,10-2 1,0 0 55,0 2 1,-1-1-1,1 2 0,0 0 1,0 1-1,0 1 1,0 0-1,-1 0 0,1 2 1,0 0-1,16 6 1,-19-5 40,0 1 1,0 0 0,-1 1 0,0 0-1,0 0 1,0 2 0,-1-1 0,0 1-1,-1 1 1,0-1 0,0 2-1,-1-1 1,10 15 0,-13-16 33,-1-1 1,0 1-1,-1 0 1,0 0-1,0 1 1,-1-1-1,3 13 1,-5-16-73,1 1-1,-1-1 1,1 0 0,-1 0-1,-1 0 1,1 1 0,-1-1-1,0 0 1,0 0-1,0 0 1,-1 0 0,0 0-1,-4 8 1,0-5-44,0-1 0,-1 0 0,0 0 0,0-1 1,0 1-1,-1-2 0,0 1 0,0-1 0,0-1 0,-1 1 0,-11 3 0,-8 3-51,-1-1 0,-38 7-1,42-12-327,1-2-1,-32 1 1,-12-4-3938,41 0 722,10 0-1747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08:36.31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12 44 2208,'0'0'8320,"-1"-10"-6707,-1 0-1657,-3-14 2617,3 27-1130,1 20-764,1 27-202,-1 8 180,12 99 1,88 423 1316,-2-21-1169,-58-295-523,7 409-1,-46 182-185,5-762-83,22 132-1,0-6 2,-12 95-11,1 15-5,-14-295-10,-2-19-55,1 1 1,1 0-1,1-1 0,8 30 1,-8-37-2105,-1-1-1,0 0 1,1 15 0,-2-6-2867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08:37.81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1536,'0'0'9988,"23"0"-8863,75 1-270,76 9 1657,-17-1-1239,693-9 177,-779 2-1351,99 16 1,68 25 1,-15-2-32,8-14-28,358-3-1,2202-21 1334,-2286-11-1286,0-1-8,737-21 248,-492 8-137,2 22 558,-311 2-530,192-2 264,-614 0-477,-11 1-6,1-1 0,0 0 1,-1-1-1,1 0 0,-1 0 1,12-4-1,-20 5-6,0 0 0,-1 0 0,1 0 0,0 0-1,0 0 1,0 0 0,0 0 0,0-1 0,0 1 0,0 0 0,-1 0 0,1 0 0,0 0 0,0 0 0,0-1-1,0 1 1,0 0 0,0 0 0,0 0 0,0 0 0,0 0 0,0-1 0,0 1 0,0 0 0,0 0 0,0 0 0,0 0-1,0-1 1,0 1 0,0 0 0,0 0 0,0 0 0,0 0 0,0 0 0,0-1 0,0 1 0,0 0 0,1 0 0,-1 0-1,0 0 1,0 0 0,0 0 0,0-1 0,0 1 0,0 0 0,0 0 0,1 0 0,-1 0 0,0 0 0,0 0-1,-29-3-906,-171 2-7507,84 1-396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08:39.58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10 89 3361,'0'0'7480,"-2"-3"-6608,-6-11-313,9 14-551,-1 0 0,0 0 1,0 0-1,0 1 0,0-1 0,0 0 0,0 0 1,0 0-1,0 0 0,0 0 0,1 0 0,-1-1 1,0 1-1,0 0 0,0 0 0,0 0 0,0 0 1,0 0-1,0 0 0,0 0 0,0 0 0,1 0 1,-1 0-1,0 0 0,0 0 0,0 0 0,0 0 1,0 0-1,0 0 0,0 0 0,0-1 0,0 1 1,0 0-1,0 0 0,0 0 0,0 0 0,0 0 1,0 0-1,0 0 0,0 0 0,0 0 0,0-1 1,0 1-1,0 0 0,0 0 0,0 0 0,0 0 1,0 0-1,0 0 0,0 0 0,0 0 0,0 0 1,0-1-1,0 1 0,0 0 0,0 0 0,0 0 1,0 0-1,0 0 0,0 0 0,0 0 0,0 0 1,0 0-1,0 0 0,-1 0 0,1-1 0,45-2 1138,83 2 0,-54 3-756,653-45 551,-340 21-258,0 22 169,-172 1-763,121 14 755,3 0 0,180-15-663,1345 6 1439,-1442-3-1365,439 11 299,721 2-345,-1063-18-18,312 39 197,-682-28-386,201 4 27,-147-8-34,-121 2 35,22-1 36,-108-7-161,0 1 1,1-2-1,-1 1 1,1 0-1,-1-1 1,1 0-1,0 1 1,-1-1-1,1-1 1,0 1 0,-3-4-1,-18-10-890,14 9 629,-92-50-5436,40 33 881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08:44.02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1040,'0'0'10932,"7"25"-9381,18 85-483,-15-52-80,3 65 0,-3-20-86,65 329 1390,-54-319-2041,5 40 62,25 120 288,-34-202-416,45 122-1,-50-165-133,1 0 0,33 51 0,-38-67-54,1 0 1,0-1-1,1 0 1,0-1-1,0 0 0,1-1 1,0 0-1,20 12 1,-24-18-9,1 0 0,-1 0 0,1-1 1,-1 0-1,1 0 0,0 0 1,10 0-1,62-1-13,-51-1 26,40-3 0,96-18 1,-4 1-8,349 0 43,-297 16-38,73-8-6,200-2 54,659 34 328,-703-9-283,-126-5 44,1517 9 546,-1230-17-564,86 15-78,-141-8-13,-342-6-24,73-7 1,-192 5-2,326-25 61,-74-14-77,-108 9-6,-208 30 18,281-18-31,-89 21 297,-215 0-237,-23-3-706,19 3 433,0 0-1,-1-1 1,1 0-1,-1 0 1,1 0-1,-6-2 1,-8-6-1664,1-1 1,0-1 0,-29-23-1,-2-3-4149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08:44.45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93 32 1200,'0'0'9812,"0"-7"-8316,0-15 86,0 20-108,0 19-509,-11 447 3747,0-4-2464,11-102-1980,-1-369-1243,-1 1 0,0 0 0,0-1 1,-1 1-1,0 0 0,-1 0 0,0 1 0,-8-13 0,-26-38-5446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08:45.25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32 47 1880,'0'0'6538,"-5"-8"-5531,-15-23 109,15 23 1372,5 12-1602,-2 108 1411,6 149 522,27-63-1458,-11-91-644,80 459 1772,-70-416-1956,29 168 299,-52-287-799,-6-29-58,-1-10-2034,3-84-4518,-3 31 1068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36:36.45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81 9898,'0'0'10628,"10"-17"-9577,-3 5-702,1 1 0,0 0 0,14-15 0,-22 25-332,0 1 1,1 0-1,-1 0 1,0-1 0,1 1-1,-1 0 1,1 0-1,-1 0 1,0-1-1,1 1 1,-1 0-1,0 0 1,1 0-1,-1 0 1,1 0-1,-1 0 1,0 0-1,1 0 1,-1 0-1,1 0 1,-1 0 0,0 0-1,1 0 1,-1 0-1,1 1 1,-1-1-1,0 0 1,1 0-1,-1 0 1,1 1-1,8 12 394,5 29 174,-11-31-424,29 133 868,-19-83-921,8 0-2605,-21-61 2327,0 0 0,0 1 0,0-1 0,0 0-1,0 0 1,0 1 0,0-1 0,0 0 0,-1 0 0,1 1 0,0-1 0,0 0 0,0 0-1,0 1 1,-1-1 0,1 0 0,0 0 0,0 0 0,0 1 0,-1-1 0,1 0 0,0 0-1,0 0 1,-1 0 0,1 0 0,0 0 0,-1 1 0,1-1 0,0 0 0,0 0 0,-1 0-1,1 0 1,0 0 0,0 0 0,-1 0 0,1 0 0,0 0 0,-1 0 0,1 0 0,0-1-1,0 1 1,-1 0 0,1 0 0,0 0 0,0 0 0,-1-1 0,-4 1-1736,-33 0-5422,-9 0 2612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08:46.56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32 176 888,'0'0'10016,"3"-12"-8405,10-36-302,-13 35 2811,-6 11-2979,-7 9-747,9 0-302,1-1 0,0 1 1,1 0-1,-1 0 0,1 0 0,0 1 1,1-1-1,0 0 0,0 1 1,1 11-1,-1-10-28,-3 44 411,2 1 1,6 58 0,-3-105-445,0 0 0,1 0 0,-1 0 0,2-1 0,-1 1 0,0-1 0,1 0 0,1 1 0,-1-1 0,1-1 0,0 1 0,0 0-1,0-1 1,1 0 0,0 0 0,0 0 0,0-1 0,1 0 0,-1 0 0,1 0 0,0 0 0,0-1 0,0 0 0,1-1 0,-1 1 0,1-1 0,0 0 0,-1-1 0,9 1 0,-5 0-19,0-2 0,0 0 0,0 0 0,0-1-1,0 0 1,11-2 0,-17 1-7,0 1 1,1-1-1,-1 0 1,0 0-1,0 0 0,0 0 1,0-1-1,0 0 1,-1 0-1,1 0 1,-1 0-1,0 0 0,0-1 1,0 1-1,4-7 1,3-6 17,-1-1 0,-1-1 0,-1 1 1,0-1-1,-1 0 0,-1-1 0,4-31 0,-3-4-15,-2-78-1,-4 125-4,0 0 1,0-1 0,-1 1-1,-1 0 1,1-1 0,-1 1-1,0 0 1,-1 0 0,1 0-1,-1 1 1,-1-1 0,-7-11-1,8 14 0,-1 0 0,0-1 0,0 1 0,-1 0 0,1 1 0,-1-1 0,0 1 0,0 0 0,0 0 0,0 1-1,-1-1 1,1 1 0,-1 0 0,1 1 0,-1-1 0,-9 0 0,8 1-55,0 0 0,-1 1 1,1-1-1,0 2 0,-1-1 0,1 1 1,0 0-1,0 1 0,0-1 0,-1 1 1,2 1-1,-1-1 0,0 1 0,-10 7 0,12-6-51,-1 0-1,1 0 0,1 1 0,-1 0 0,0 0 0,1 0 0,0 0 0,1 1 0,-1-1 0,1 1 0,0 0 0,0 0 0,1 1 1,-1-1-1,1 0 0,-1 8 0,0 8-1955,0-1 0,1 0 1,2 1-1,0-1 0,5 36 1,4-6-4460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08:4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67 36 2561,'0'0'12230,"-11"14"-11011,-31 47-259,40-58-890,0 0 0,1 0 0,-1 0 0,1 1 0,0-1 0,0 0 0,0 1-1,0-1 1,1 1 0,-1 0 0,1-1 0,0 1 0,0-1 0,0 1 0,1 3 0,0 8 178,0 0-41,0 0 1,1 0-1,0 0 0,2-1 0,-1 1 0,2-1 0,0 0 1,0 0-1,2-1 0,-1 0 0,2 0 0,15 21 0,-16-25-162,0-1 0,0 1 0,1-2 0,0 1 0,0-1 0,1 0 0,0-1 1,0 0-1,1 0 0,0-1 0,-1 0 0,2-1 0,-1 0 0,0-1 0,1 0 0,0 0 0,21 1 0,-27-3-36,1-1 1,0 0 0,-1 0 0,1-1 0,0 0 0,-1 0-1,7-2 1,-9 2-7,0 0 0,0-1 0,0 1-1,-1-1 1,1 0 0,0 0 0,-1 0-1,0 0 1,1-1 0,-1 1 0,0-1 0,0 1-1,3-6 1,1-3 12,0-1 1,-1 0-1,0 0 0,0 0 1,-2-1-1,1 1 1,-1-1-1,0-13 0,1-17-7,-3-47-1,-1 56-8,0 25 8,0 0 1,-1 0-1,0 0 1,-1 0-1,1 0 0,-2 0 1,1 0-1,-8-16 1,7 21 2,1 0 1,-1-1 0,0 2-1,0-1 1,0 0-1,0 0 1,-1 1 0,1 0-1,-1 0 1,0 0-1,0 0 1,0 1 0,0-1-1,-1 1 1,1 0-1,-1 0 1,1 1 0,-9-3-1,4 2 66,1 0 0,-1 1 0,0 0 0,0 0 1,1 1-1,-1 0 0,0 0 0,0 1 0,1 0 0,-1 1 0,0 0 0,1 0 0,0 1 0,-1 0 0,1 0 0,0 1 0,1 0 1,-1 1-1,1-1 0,-12 11 0,9-5-15,1 0-1,0 0 1,1 1 0,-14 23 0,19-29-96,1-1 0,0 1-1,0 0 1,0 0 0,1 0 0,-1 0 0,1 0-1,0 1 1,1-1 0,-1 0 0,1 0 0,0 0 0,0 1-1,1-1 1,2 10 0,-3-14-44,0 0 0,1 0 0,-1 0 1,1 0-1,-1 0 0,1 0 0,0-1 0,-1 1 0,1 0 0,0 0 1,0 0-1,-1-1 0,1 1 0,0 0 0,0-1 0,0 1 0,0-1 1,0 1-1,0-1 0,0 1 0,2-1 0,27 4-1487,-25-4 1272,24 2-2171,0-1 0,54-6 0,-70 1 708,1 1 1,20-10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08:47.53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38 2 472,'0'0'13106,"-5"-1"-11451,5 1-1617,-1 0 0,0 0 1,1 0-1,-1 0 1,0 0-1,1 0 1,-1 0-1,0 0 0,0 0 1,1 0-1,-1 0 1,0 0-1,1 0 1,-1 1-1,0-1 1,1 0-1,-1 0 0,1 1 1,-1-1-1,0 1 1,1-1-1,-1 0 1,1 1-1,-1-1 0,1 1 1,-1-1-1,1 1 1,-1 1-1,0 0 68,-1 1-1,1 0 1,0 0 0,0 0-1,0-1 1,0 1-1,0 5 1,-1 13 571,2 34 1,0-36-234,-2 29 332,1-18-64,3 42 0,-2-64-617,1-1-1,0 0 0,1 0 0,0 0 1,0 0-1,0 0 0,1-1 0,0 1 0,0-1 1,1 1-1,5 6 0,-7-10-71,1 0 0,0 0 0,1 0 0,-1 0 0,0-1 0,1 1 0,0-1 0,0 0 0,-1 0 0,5 1 0,-5-2-22,-1 0 0,1 0 0,-1-1 0,1 1 1,0-1-1,-1 1 0,1-1 0,-1 0 0,1 0 0,0 0 1,-1-1-1,1 1 0,-1-1 0,1 1 0,-1-1 0,1 0 0,-1 0 1,3-1-1,1-3 14,-1 0 0,1-1 1,-1 1-1,-1-1 0,1 0 0,-1-1 0,0 1 1,0-1-1,4-11 0,-7 15-7,52-126-60,-14 27-195,-33 91 295,-6 15 39,-1 1-23,-10 644 2920,10-614-2970,0-12 7,3 36 0,-2-54-43,1 0-1,0 0 0,0 0 0,0-1 0,0 1 0,1-1 0,-1 1 1,1-1-1,1 1 0,-1-1 0,1 0 0,-1 0 0,5 4 0,-5-6-113,0-1-1,0 1 0,0-1 0,0 0 0,0 0 1,0 0-1,0 0 0,0 0 0,1 0 1,-1-1-1,0 1 0,1-1 0,-1 0 0,0 1 1,1-1-1,-1 0 0,1-1 0,-1 1 0,3-1 1,2 0-463,0 0 1,0-1 0,0 0 0,11-5 0,-9 2-342,0 0 1,0-1-1,10-8 1,20-19-3760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08:47.91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68 0 536,'0'0'18548,"-45"185"-17692,34-135-320,4 1-320,3-8-216,4-6 48,0-17-96,0-10-160,7-16-3816,8-31 119,-4-4-824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08:48.31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244 264 912,'0'0'4656,"0"-29"-3235,3-93-523,-3 113-610,1 0-1,-2 0 1,1-1-1,-1 1 1,-3-13 0,2 19-129,1 1 1,0-1 0,-1 1 0,1 0 0,-1-1 0,0 1 0,0 0-1,1 0 1,-1 0 0,-1 0 0,1 1 0,0-1 0,-3-1 0,0 1 73,1-1 0,-1 2 1,1-1-1,-1 1 0,0-1 0,0 1 1,1 1-1,-1-1 0,0 1 1,0-1-1,0 2 0,0-1 1,0 0-1,0 1 0,1 0 1,-1 0-1,0 0 0,0 1 1,1 0-1,-1 0 0,1 0 1,-1 0-1,-5 5 0,2 0-13,1 1-1,0 0 1,0 0-1,0 1 1,1 0-1,1 0 1,0 1-1,-8 19 1,7-13 58,0 0 0,2 1 1,0 0-1,-4 32 1,6-17 474,4 65 1,-1-94-738,-1 0-1,0 0 1,1-1 0,0 1 0,-1 0 0,1-1-1,0 1 1,0-1 0,1 1 0,-1-1-1,0 0 1,1 1 0,0-1 0,-1 0 0,1 0-1,0 0 1,0 0 0,0-1 0,0 1 0,1 0-1,-1-1 1,0 1 0,1-1 0,2 1 0,3 1-4,-1-1 0,1 0 0,0 0 0,0-1 1,0 0-1,15-1 0,-19 0-6,0-1 0,-1 1 1,1-1-1,-1 0 0,1 0 1,-1 0-1,0 0 0,1-1 1,-1 1-1,0-1 0,0 0 0,0 0 1,0 0-1,0 0 0,-1-1 1,1 1-1,-1-1 0,1 1 1,3-6-1,2-5 19,0 0 1,-1 0-1,8-19 1,-15 31-27,17-44-8,-1-2 1,12-69-1,-25 144 808,-2 25-447,-2 61 387,4 156 335,0-224-955,2 0-1,3 0 1,22 78-1,-30-122-195,0-1-1,1 0 0,-1 1 1,1-1-1,-1 1 0,1-1 0,-1 0 1,1 1-1,0-1 0,0 0 1,-1 0-1,1 1 0,0-1 1,0 0-1,0 0 0,0 0 1,1 0-1,-1 0 0,0 0 0,0-1 1,1 1-1,-1 0 0,0-1 1,1 1-1,-1-1 0,0 1 1,1-1-1,-1 0 0,1 1 0,-1-1 1,1 0-1,-1 0 0,1 0 1,-1 0-1,1 0 0,-1 0 1,1-1-1,-1 1 0,0 0 1,1-1-1,-1 1 0,1-1 0,-1 0 1,0 1-1,1-1 0,-1 0 1,0 0-1,0 0 0,0 0 1,0 0-1,0 0 0,0 0 0,1-1 1,7-8-816,0-1 1,-1 0 0,-1 0 0,11-22-1,-6 13-208,24-43-3296,-5 7-995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08:48.70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43 99 1992,'0'0'11860,"-6"13"-10434,1-4-1173,0-2-68,2 0 1,-1 0-1,1 0 1,0 1-1,0 0 1,1 0 0,0 0-1,0-1 1,1 2-1,-1 10 1,2 11 676,-1-14-269,1 0 0,3 22 1,-3-36-562,1 0 1,0 0 0,-1 0 0,1 0 0,0-1 0,0 1-1,0 0 1,1-1 0,-1 1 0,0 0 0,1-1 0,-1 1-1,1-1 1,-1 0 0,1 0 0,0 1 0,-1-1-1,1 0 1,0-1 0,0 1 0,0 0 0,0 0 0,0-1-1,2 1 1,-1 0-15,0 0-1,1 0 1,-1-1-1,1 0 1,-1 1-1,0-1 1,1 0-1,-1-1 1,1 1-1,-1-1 1,0 1-1,1-1 1,-1 0-1,5-2 1,-5 1 4,0-1-1,0 1 1,0-1 0,0 1 0,-1-1 0,1 0 0,-1 0 0,1 0 0,-1 0 0,0-1 0,0 1 0,1-4 0,18-49 127,-17 45-125,4-19 27,-2 0-1,-1 0 1,-1-1-1,-1 1 1,-3-40-1,0 69-44,1 1 0,-2-1 0,1 0-1,0 0 1,0 1 0,0-1 0,0 1 0,0-1 0,0 0 0,-1 1 0,1-1-1,0 0 1,-1 1 0,1-1 0,0 1 0,-1-1 0,1 1 0,-1-1-1,1 1 1,-1-1 0,1 1 0,-1-1 0,1 1 0,-1 0 0,1-1-1,-2 1 1,1-1 0,-1 0 1,0 1-1,1 0 0,-1-1 0,0 1 0,1 0 0,-1 0 0,0 0 0,0 0 1,-2 1-1,0-1-7,0 1 1,0 0-1,0 1 1,0-1 0,0 1-1,0-1 1,1 1-1,-1 0 1,-5 5-1,2 0-105,0 1 0,0 0 0,1 0-1,0 1 1,1 0 0,0 0-1,0 1 1,1-1 0,0 1-1,1 0 1,0 0 0,0 0 0,-1 12-1,-1 18-2071,2 0 0,2 41 0,1-73 1580,0 52-4707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08:49.15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213 145 2505,'0'0'15520,"5"18"-14644,18 57-231,-22-71-589,1 0 1,0 0 0,-1 0 0,2 0-1,-1-1 1,0 1 0,1-1 0,-1 0-1,1 1 1,0-1 0,0-1 0,0 1 0,1 0-1,-1-1 1,1 1 0,-1-1 0,1 0-1,0 0 1,0-1 0,5 3 0,2 0 32,2 2 30,0-2-1,0 1 1,1-2 0,-1 0 0,1 0-1,-1-2 1,20 1 0,-32-2-111,0 0 0,-1 0 0,1 0 0,0 0 0,0 0 0,0 0 0,-1 0 1,1-1-1,0 1 0,0 0 0,0-1 0,-1 1 0,1 0 0,0-1 0,-1 1 1,1-1-1,0 1 0,-1-1 0,1 1 0,-1-1 0,1 0 0,-1 1 0,1-1 1,-1 0-1,1 1 0,-1-1 0,0 0 0,1-1 0,3-24 132,-4 21-141,0 1 9,2-21 34,-2-1 1,0 1-1,-5-25 1,4 43-41,0 0 0,-1-1 0,0 1 0,0 1 0,-1-1 0,0 0 1,0 1-1,-1-1 0,0 1 0,0 0 0,0 0 0,-1 0 0,1 1 1,-11-9-1,6 7-17,0 1 0,0 0 1,-1 1-1,0 0 0,0 1 0,0 0 1,0 0-1,-1 1 0,1 0 1,-18-1-1,21 2 0,-1 2 0,0-1 0,0 1 0,0 0 0,0 1 1,0 0-1,0 0 0,1 1 0,-1 0 0,0 0 0,1 1 0,-1 0 0,1 0 0,0 1 1,-8 5-1,1 3-197,1 0-1,0 2 1,1-1 0,1 2 0,0-1 0,-9 17-1,-13 18-3674,10-21-1971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08:50.05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88 1 472,'0'0'13038,"-13"32"-11738,-41 107-241,49-124-875,1 0 0,0 0 0,2 1 0,-1-1 0,2 1 0,0-1 0,1 21 0,1-7 193,-1 9 99,3 98 1163,-1-117-1434,1 0-1,0 0 1,1-1-1,1 1 1,9 19 0,-7-21-72,1-1 0,0 0 0,2 0 1,-1-1-1,2 0 0,0-1 1,1 0-1,18 17 0,-23-25-112,0-1 0,1 1 0,0-1 0,0 0-1,0-1 1,0 0 0,1 0 0,0-1 0,-1 0-1,1-1 1,0 0 0,0 0 0,1-1 0,-1 0-1,0 0 1,0-1 0,1 0 0,9-2 0,-17 1-19,0 0 1,0 1 0,0-1 0,0 0-1,0 0 1,-1 0 0,1 0 0,0-1-1,0 1 1,-1 0 0,1-1 0,-1 1 0,1-1-1,-1 1 1,0-1 0,1 0 0,-1 0-1,0 0 1,0 0 0,0 1 0,-1-1-1,1 0 1,0-1 0,-1 1 0,1 0 0,-1 0-1,1-2 1,1-10 16,-1 0 0,0-28 1,-1 33 2,0-1-22,0-1 0,-1 1 0,0 0 0,-1 0 1,0-1-1,0 1 0,-1 1 0,-6-13 0,7 17 2,0 1-1,-1-1 1,0 1-1,0 0 1,0 0-1,0 0 1,-1 1-1,0-1 1,0 1 0,1 0-1,-2 0 1,1 0-1,0 0 1,-1 1-1,1-1 1,-1 1-1,0 1 1,1-1-1,-7-1 1,3 1 4,0 1 1,-1 0-1,1 0 1,0 1-1,0 0 1,-16 2-1,20-2 2,0 1 0,1 0-1,-1 0 1,0 0 0,0 1-1,0-1 1,1 1 0,-1 0-1,1 0 1,-1 0 0,1 0-1,0 1 1,0-1 0,0 1-1,-3 4 1,0 0 16,0 1 1,1 0-1,1 0 1,0 1-1,0-1 1,0 1-1,1 0 0,-3 13 1,3-2-36,0-1 1,1 1-1,2 20 0,0-37-22,0 0 0,0 0-1,1 0 1,-1 0 0,1 0-1,0 0 1,-1 0 0,2 0-1,-1 0 1,0 0 0,0-1 0,1 1-1,0 0 1,-1-1 0,1 1-1,3 2 1,-1-1-184,0-1 0,0 0 1,0 0-1,1 0 0,-1-1 0,1 1 0,0-1 1,9 3-1,3 0-796,0-2 0,0 0 0,0-1 1,31 0-1,19-5-2837,-10-11-539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08:50.50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107 1 624,'0'0'14325,"-16"16"-13104,-6 7-743,-22 30 0,41-48-376,-1 0 1,2 0-1,-1 1 0,1-1 0,-1 1 0,1 0 0,1-1 0,-1 1 0,1 0 1,0 0-1,1 0 0,-1 0 0,1 0 0,0 0 0,2 8 0,-1 6 199,-1-14-195,-1 11 215,1-1 1,1 1-1,1 0 1,6 28-1,-7-41-296,1 0 1,0 1-1,-1-1 0,1 0 0,1 0 0,-1 0 0,1 0 0,-1 0 1,1-1-1,0 1 0,0-1 0,1 0 0,-1 0 0,1 0 0,-1 0 1,1-1-1,0 1 0,0-1 0,0 0 0,0 0 0,1-1 0,5 3 1,-5-3-23,-1 1 1,1-1 0,0 0-1,0 0 1,0-1 0,0 1 0,-1-1-1,1 0 1,0-1 0,0 1 0,0-1-1,0 0 1,0 0 0,-1 0-1,1-1 1,0 1 0,-1-1 0,1-1-1,-1 1 1,0 0 0,0-1-1,0 0 1,0 0 0,0 0 0,-1-1-1,1 1 1,-1-1 0,6-7 0,14-27-177,32-73 0,-22 43 32,-26 57 83,-3 9 97,-3 9 79,-1-4-48,-1 77 525,7 178 1707,-3-224-2162,1-1-1,2 1 0,2-1 0,1 0 1,19 47-1,-25-74-156,-1 0 0,1 0-1,0 0 1,1-1 0,0 0 0,0 1 0,0-2-1,0 1 1,8 7 0,-8-10-245,0 1 0,0-1 0,0 0 0,0 0-1,1 0 1,-1-1 0,0 0 0,1 1 0,-1-1 0,1-1 0,-1 1 0,1-1 0,0 0 0,6 0-1,-5-1-396,0 1 0,0-1 0,0 0-1,0-1 1,0 1 0,0-1 0,0 0-1,-1-1 1,1 1 0,-1-1 0,8-5-1,15-16-5264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08:51.18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140 187 744,'0'0'5316,"4"-19"-4468,14-62 415,-17 78-1071,-1 0-1,1 0 0,0 0 1,-1 0-1,0 0 1,1-1-1,-1 1 1,-1 0-1,1 0 1,0 0-1,-1 0 1,1 0-1,-1 0 1,0 0-1,0 0 1,-1 0-1,1 0 1,0 0-1,-1 0 0,0 1 1,1-1-1,-1 1 1,-4-5-1,4 6-16,-1-1 1,1 1-1,0 0 0,-1-1 0,1 1 0,-1 0 0,0 1 0,1-1 0,-1 0 0,0 1 0,1 0 0,-1-1 0,0 1 1,1 0-1,-1 0 0,0 1 0,0-1 0,1 1 0,-1-1 0,0 1 0,-2 1 0,2-1-87,1 0 0,0 1 0,-1-1 0,1 1 0,0-1 0,0 1 0,0 0 0,0 0 0,0 0 0,0 0 0,0 0 0,1 0 0,-1 1 0,1-1 0,-2 3-1,-14 43 601,15-41-580,-7 26 257,1 1 1,2 0-1,-2 53 0,10 104 1124,-1-181-1423,0-1 1,0 0-1,1 0 0,0 0 0,1 0 0,0 0 0,0-1 0,1 1 1,0-1-1,1 0 0,0 0 0,7 9 0,-8-12-55,1 0 1,0 0-1,0-1 0,0 1 1,0-1-1,0-1 0,1 1 0,0-1 1,0 0-1,0 0 0,0 0 0,0-1 1,1 0-1,-1 0 0,1-1 1,-1 0-1,10 1 0,-11-2-12,1 1 0,-1-1 0,0 0 0,0-1 0,0 1 0,1-1 0,-1 0 0,0 0 0,0-1 0,8-3 0,-9 3-1,-1-1 0,0 1 0,0-1 0,0 0 0,0 0 0,0 0 0,0 0 0,-1-1 0,0 1 0,1-1 0,-1 1 0,-1-1 0,3-6 1,1-3-111,-2-1 0,0 1 1,0 0-1,-2-1 1,1 1-1,-2-1 1,0-13-1,0 26 108,0 1 4,0-1-1,0 0 1,0 1-1,0-1 0,-1 1 1,1-1-1,0 0 1,0 1-1,0-1 0,0 1 1,-1-1-1,1 1 1,0-1-1,-1 1 0,1-1 1,0 1-1,-1-1 0,1 1 1,-1-1-1,1 1 1,0 0-1,-1-1 0,1 1 1,-1 0-1,1-1 1,-1 1-1,0 0 0,1 0 1,-1-1-1,1 1 1,-1 0-1,1 0 0,-1 0 1,0 0-1,1 0 1,-1 0-1,1 0 0,-1 0 1,1 0-1,-1 0 1,0 0-1,1 0 0,-1 0 1,1 0-1,-1 1 1,0-1-1,1 0 0,-1 0 1,1 1-1,-1-1 1,-2 2 8,-1-1 1,1 0 0,1 1 0,-1 0 0,0-1 0,0 1 0,0 0 0,-4 5 0,-1 5 3,0 0 1,0 1 0,1 0-1,1 0 1,0 0 0,1 1-1,0 0 1,-3 18-1,2-3-40,2 0 0,0 0 0,1 34 0,3-53-52,0 13-267,0-22 289,0 0 1,0 0-1,1 0 1,-1 0-1,0-1 0,0 1 1,1 0-1,-1 0 1,0 0-1,1-1 1,-1 1-1,1 0 0,-1-1 1,1 1-1,-1 0 1,1-1-1,-1 1 1,1 0-1,0-1 0,-1 1 1,2 0-1,5 0-729,0 0-1,0 0 0,0 0 0,0-1 1,12-1-1,-1 1-1582,19 0-3220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36:36.84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7 202 8666,'0'0'12547,"-3"5"-11826,3-4-688,-1-1 0,1 1-1,-1 0 1,1 0 0,0-1 0,0 1 0,-1 0-1,1 0 1,0-1 0,0 1 0,0 0 0,0 0-1,-1-1 1,1 1 0,0 0 0,1 0 0,-1 0-1,0-1 1,0 1 0,0 0 0,0 0-1,1-1 1,-1 1 0,0 0 0,1 0 0,-1-1-1,0 1 1,1 0 0,-1-1 0,1 1 0,-1-1-1,1 1 1,-1 0 0,1-1 0,0 1 0,-1-1-1,1 0 1,0 1 0,-1-1 0,1 1 0,0-1-1,-1 0 1,1 0 0,0 1 0,0-1 0,-1 0-1,1 0 1,1 0 0,9 2 178,0-1 0,-1 0 0,17-2 0,-9 1-1,-18 0-206,80 1 628,-1-3-1,148-24 1,215-85 45,-97 22-561,-335 87-203,0-1-116,0 1 0,0 0-1,15 0 1,-25 5-2062,-9 9 1027,-117 132-10014,43-62 1948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08:51.56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1 600,'0'0'16124,"4"198"-15676,-4-148-296,0-13-128,0-7-24,0-16-576,0-44-15084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08:51.98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1 262 3937,'0'0'10913,"0"-31"-9732,1-100-332,-1 124-765,0-1 1,0 1-1,1-1 1,0 0-1,0 1 1,0 0-1,6-14 1,-4 13 33,-3 7-72,0 0 0,0 0 0,1 0 0,-1 1 0,0-1 0,1 0 0,-1 0 0,0 0 0,1 0 0,-1 0 0,1 1 0,0-1 0,-1 0 0,1 1 0,0-1 0,-1 0 0,1 1 0,0-1 0,0 1 0,-1-1 0,1 1 0,0-1 0,0 1 0,0-1 0,0 1 0,0 0 0,0 0 0,0-1 0,3 7 674,1 35-247,-2 0-1,-3 65 1,0-47-261,0-44-185,3 176 456,0-149-379,2 1-1,14 58 0,-17-95-210,-1 0 0,1 0 0,0 0 0,1 0 0,0 0 0,0 0 0,6 9 0,-7-12 11,0-1 0,0 0 0,1-1 0,-1 1 0,0 0 0,0-1 0,1 1 0,-1-1 0,1 1 0,0-1 0,-1 0 0,1 0 0,0-1 0,-1 1 0,1 0 0,0-1 0,0 0 0,0 0-1,3 0 1,-3 0-162,0 0 0,0-1-1,0 0 1,0 0 0,0 0-1,-1 0 1,1 0 0,0 0-1,-1-1 1,1 1 0,-1-1 0,1 0-1,-1 0 1,0 1 0,1-2-1,-1 1 1,0 0 0,0 0-1,-1-1 1,1 1 0,2-5-1,3-6-1776,0-1-1,9-28 0,-15 42 2011,15-57-6505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08:52.42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45 91 72,'0'0'17269,"5"25"-16218,20 77-223,-24-97-787,0-1 0,0 0 0,1 0 0,-1 0 0,1 0 0,0 0 0,0-1-1,0 1 1,1 0 0,-1-1 0,1 0 0,0 1 0,0-1 0,0 0 0,6 4 0,-7-6-32,1 0 1,0 0 0,-1 0-1,1 0 1,0 0 0,-1-1-1,1 1 1,0-1 0,0 0-1,0 0 1,-1 0-1,1 0 1,0 0 0,0-1-1,0 1 1,-1-1 0,4-1-1,-4 1-4,0 0-1,0 0 0,-1 0 1,1 0-1,0 0 0,0-1 0,-1 1 1,1 0-1,-1-1 0,0 0 1,1 1-1,-1-1 0,0 0 1,0 0-1,0 1 0,0-1 1,0 0-1,0-2 0,11-41 91,-10 38-64,3-25-65,-1 1-1,-2-1 1,-1-34-1,-1 64 27,0 0 4,0 1 1,0-1 0,0 1-1,0 0 1,0-1 0,0 1-1,0-1 1,-1 1 0,1 0 0,0-1-1,-1 1 1,1 0 0,-1-1-1,0 1 1,1 0 0,-1 0-1,0-1 1,0 1 0,0 0-1,0 0 1,0 0 0,0 0 0,0 0-1,-1-1 1,-2 1-2,1 0 0,-1 0-1,1 0 1,-1 0 0,1 1 0,-1 0 0,0-1-1,-6 2 1,5-1-19,1 0 0,-1 1 0,1 0 0,-1 0 0,1 0 0,-1 1 0,1 0-1,0 0 1,-1 0 0,1 0 0,0 0 0,0 1 0,1 0 0,-1 0 0,1 0 0,-1 0-1,1 0 1,-4 6 0,-3 4-242,1 0-1,0 1 0,2 0 1,-9 18-1,9-15-361,1 0 1,1 0-1,0 1 0,2-1 0,-4 31 0,5 89-6070,6-84 2775</inkml:trace>
  <inkml:trace contextRef="#ctx0" brushRef="#br0" timeOffset="1">145 639 1424,'0'0'14046,"5"25"-12942,18 78-253,-22-99-787,0 0 1,1 0-1,-1 0 0,1 0 0,0-1 1,0 1-1,0-1 0,3 5 1,-4-7-29,1 0 1,-1 1-1,1-1 1,-1 0-1,1 0 1,-1 0 0,1-1-1,-1 1 1,1 0-1,2 0 1,2 2 65,-3-2-64,0 1 0,1-1 0,-1 0-1,0 0 1,1 0 0,-1 0 0,0-1 0,1 1 0,-1-1 0,1 0 0,-1 0-1,1 0 1,-1-1 0,0 1 0,1-1 0,4-1 0,-5 1-17,0-1 0,-1 1 0,1-1 0,-1 0 0,0 1 0,1-1 0,-1 0 1,0-1-1,0 1 0,0 0 0,-1 0 0,1-1 0,0 1 0,-1-1 0,0 1 0,1-1 0,-1 0 0,0 0 0,0-3 1,6-27 47,-1 0 1,-2-1 0,-1 1 0,-3-53 0,0 57-25,0 18-35,0 0 1,-1 0-1,0 0 0,-1 0 0,0 0 1,-1 0-1,-4-10 0,6 17-1,-1 1-1,0-1 1,1 1-1,-2 0 1,1-1-1,0 1 1,-1 0-1,1 1 1,-1-1-1,0 0 1,0 1 0,0-1-1,0 1 1,0 0-1,-1 0 1,1 1-1,-1-1 1,1 0-1,-1 1 1,0 0-1,1 0 1,-1 0-1,-6 0 1,5 0 14,-1 0 0,1 1 1,-1 0-1,0 0 0,1 0 0,-1 1 0,0 0 0,1 0 1,-1 0-1,-5 3 0,7-2-29,0 0-1,0 0 0,0 1 1,1-1-1,-1 1 1,1 0-1,-1 0 1,1 0-1,0 1 1,1-1-1,-1 1 1,0 0-1,1 0 1,-3 4-1,-13 34-1027,-21 70 0,36-102 654,-23 74-3885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08:53.76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54 151 208,'0'0'11190,"10"35"-9413,34 112-252,-39-130-1196,0-1-1,1 0 0,1 0 0,17 29 0,-16-33-139,-5-6-89,0 0-1,1-1 1,0 1-1,0 0 1,1-1-1,0 0 1,0 0-1,0-1 1,0 1-1,1-1 1,-1 0-1,1-1 1,0 1-1,1-1 1,-1-1-1,0 1 1,1-1-1,-1 0 1,1 0-1,0-1 1,0 0-1,8 1 1,-13-2-85,-1 0 1,1-1-1,-1 1 1,1 0-1,0-1 1,-1 1-1,1-1 0,-1 0 1,1 1-1,-1-1 1,1 0-1,-1 0 1,0 0-1,1 0 1,-1 0-1,0 0 1,0 0-1,0-1 1,0 1-1,0 0 1,0-1-1,0 1 1,0-1-1,0 1 0,-1-1 1,2-2-1,1-5 45,-1 0 0,1 0 0,0-16-1,-2 20-27,3-38 161,-2-66 0,-3 61-156,1 30-30,-1 1 0,0 0 1,-2 1-1,0-1 0,-1 0 0,0 1 1,-13-30-1,15 40 24,-1 1 1,0-1-1,0 1 0,-1-1 0,1 1 0,-1 0 1,0 0-1,-1 1 0,1-1 0,-1 1 0,0 0 1,0 0-1,0 1 0,0-1 0,-1 1 1,0 0-1,1 1 0,-1-1 0,0 1 0,0 0 1,0 1-1,-1-1 0,1 1 0,-7 0 0,5 0 32,0 1-1,0 0 1,1 1 0,-1 0-1,0 0 1,1 0-1,-1 1 1,1 0-1,-13 6 1,14-5-23,0 1 0,1 0 1,-1 0-1,1 0 0,0 1 0,0 0 1,0 0-1,0 0 0,1 1 0,-7 11 1,6-8-174,0 1 0,0 0 1,1 0-1,0 0 1,1 0-1,0 0 0,1 1 1,0 0-1,0-1 1,2 1-1,-1 0 1,1 0-1,2 13 0,0-8-871,1 1-1,1 0 1,0-1-1,2 0 1,-1 0-1,2 0 0,13 22 1,10 14-4187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08:54.18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68 35 520,'0'0'15727,"-11"24"-14897,-31 77-118,39-94-605,1 1 0,0 0-1,0-1 1,0 1 0,1 0 0,1 0-1,-1 0 1,1 0 0,0 0 0,3 14-1,-2-10 28,1-3-48,0-1 0,0 1 0,1 0 0,0-1 0,1 0-1,-1 0 1,1 0 0,1 0 0,0-1 0,0 1 0,0-1-1,9 8 1,-10-10-66,1 0 0,0-1-1,0 1 1,1-1 0,-1 0 0,1 0-1,0-1 1,0 1 0,0-1-1,1-1 1,-1 1 0,1-1 0,-1 0-1,1-1 1,0 0 0,8 1-1,-12-2-13,-1 0-1,0 0 1,1 0-1,-1-1 1,0 1-1,0-1 1,1 0-1,-1 1 1,0-1-1,0 0 1,0 0-1,0 0 1,0-1-1,0 1 1,0 0-1,-1-1 1,3-1-1,-1 0-1,-1 0 0,0-1-1,1 1 1,-1-1-1,-1 1 1,1-1-1,0 0 1,-1 1-1,2-6 1,0-8 3,0 0 0,-1-1 0,-1-28 0,0 29 13,0-13-13,1 8-22,-2 0 1,0 0-1,-2 1 1,-5-32-1,6 48 18,0 0 0,0 0 0,-1 0 0,0 1 0,0-1 0,0 0 0,0 1 0,-1 0 0,0 0 0,0-1 0,0 2 0,0-1 0,-1 0 0,1 1 0,-1-1 0,0 1 0,0 0-1,0 0 1,-1 1 0,1-1 0,-1 1 0,1 0 0,-1 0 0,-8-2 0,9 3 4,0 0 0,0 1 0,0-1 0,0 1 0,0-1 0,0 1 0,0 1 0,-1-1 0,1 0 0,0 1 0,0 0 0,0 0 0,0 0 0,0 1 0,1-1 0,-1 1 0,0 0 0,1 0 0,-1 0 0,1 0-1,-1 1 1,1-1 0,0 1 0,0 0 0,0 0 0,1 0 0,-4 5 0,0 2-2,0-1-1,1 2 0,1-1 0,-1 0 1,1 1-1,1 0 0,0 0 0,-2 22 0,3-20-151,1 0 0,1 0 0,2 21 0,-2-32 34,1 0 0,0 1-1,-1-1 1,1 0-1,0 0 1,0 0 0,0 0-1,0 0 1,0-1-1,0 1 1,1 0 0,-1 0-1,0-1 1,1 1-1,0-1 1,-1 1 0,1-1-1,0 0 1,0 0-1,0 1 1,0-1 0,0 0-1,3 1 1,5 1-796,1 0 0,-1-1 0,18 2 0,-16-2-323,34 5-3321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08:54.58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21 138 96,'0'0'14873,"-5"-13"-14439,2 6-341,1 3-52,0 0 1,0 0 0,1 0 0,-1 0 0,1-1-1,-1-6 1,2 10-20,0-1 0,0 0 0,0 1-1,0-1 1,1 1 0,-1-1 0,0 1 0,1-1-1,-1 1 1,1-1 0,0 1 0,-1-1 0,1 1-1,0 0 1,0-1 0,0 1 0,0 0 0,0 0-1,0 0 1,0 0 0,0 0 0,0 0 0,1 0-1,-1 0 1,0 0 0,2 0 0,12-7 160,0 1 1,0 1 0,1 0-1,0 1 1,0 1-1,0 0 1,0 1-1,1 1 1,18 0 0,-33 2-131,0 0 1,0 1-1,0-1 1,0 0-1,0 1 0,0 0 1,0-1-1,0 1 1,0 0-1,0 0 1,0 0-1,0 0 1,0 0-1,-1 0 1,1 1-1,-1-1 1,1 1-1,-1-1 1,1 1-1,-1-1 1,0 1-1,0 0 1,0 0-1,0 0 1,0-1-1,0 1 1,0 0-1,0 0 1,0 3-1,2 6 152,-1 1-1,0 0 1,-1 0 0,1 13-1,-2-13-104,4 361 2122,-3-85-1598,-1-269-611,2 1 0,4 22 0,-4-36-30,-1 1 0,1 0 1,1-1-1,-1 1 0,1-1 1,0 0-1,0 0 0,1 0 1,4 6-1,-7-11-249,1 1-1,-1-1 1,0 0-1,1 1 1,-1-1-1,1 0 0,-1 0 1,1 0-1,-1 0 1,1 0-1,0-1 1,-1 1-1,1 0 1,0-1-1,0 0 1,3 1-1,-4-5-3794,-1-19-1248,0-3-2351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08:54.96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74 2633,'0'0'16099,"90"-6"-15819,-57-1-88,1-6-184,0 3-8,-1 3-120,4-10-1040,8 10-1409,-7 1-2160,-12 6-2240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08:55.37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150 463 864,'0'0'16221,"-14"27"-15134,-47 93-258,51-98-623,1 1-1,1 0 0,-6 31 0,7-29-133,-1 13-278,1 1 0,1-1-1,1 75 1,5-113 80,0 1-1,1 0 1,-1 0-1,1 0 1,-1-1-1,1 1 0,-1 0 1,1-1-1,-1 1 1,1 0-1,0-1 1,-1 1-1,1-1 1,0 1-1,-1-1 0,1 1 1,0-1-1,0 1 1,0-1-1,-1 0 1,1 0-1,0 1 1,0-1-1,0 0 0,0 0 1,0 0-1,0 0 1,-1 0-1,1 0 1,0 0-1,0 0 0,1 0 1,2 0-611,0 0 1,0-1 0,0 1-1,0-1 1,0 0-1,6-2 1,-7 2-202,0-1 0,0 0 0,0-1 0,0 1 0,-1 0 0,5-5 0,-7 7 903</inkml:trace>
  <inkml:trace contextRef="#ctx0" brushRef="#br0" timeOffset="1">460 66 1032,'0'0'12224,"-16"15"-11006,-1 2-616,-28 35 0,43-49-551,0 0-1,0 0 1,0 0 0,1 0-1,-1 1 1,1-1 0,0 0-1,0 1 1,0-1 0,0 1 0,1 0-1,0-1 1,-1 1 0,1-1-1,1 1 1,-1 0 0,0-1-1,1 1 1,0-1 0,0 1-1,0-1 1,0 1 0,0-1-1,1 0 1,-1 1 0,5 5-1,-2-3 13,1-1-1,0 1 0,0-1 0,0 1 0,1-1 1,0-1-1,0 1 0,0-1 0,0 0 0,12 4 0,-5-3 9,0-1-1,0-1 1,1 0 0,0-1-1,-1-1 1,1 0-1,17-1 1,-28 0-60,0 0 0,0 0-1,0 0 1,0 0 0,1-1 0,-1 1 0,0-1 0,0 0 0,0 0 0,0 0 0,0 0 0,0 0 0,0-1 0,-1 1 0,1-1 0,0 0 0,-1 0 0,1 0 0,-1 0 0,0 0 0,0-1 0,0 1 0,0 0 0,0-1 0,0 0 0,-1 1 0,1-1 0,-1 0 0,0 0 0,2-5 0,1-5 5,-1 1 0,-1 0 0,0-1 1,-1 1-1,0-1 0,-1-23 1,-1 13-18,1 18 0,0 0 0,0-1 0,-1 1 0,0 0 0,0 0 0,-1 0 1,1 0-1,-1 0 0,0 0 0,0 0 0,-1 0 0,0 1 0,1-1 0,-1 1 0,-1 0 0,1-1 0,-1 2 0,-4-5 0,2 3-46,0 1-1,0 0 0,0 0 1,-1 0-1,0 1 0,0 0 1,0 0-1,0 1 0,0 0 1,0 0-1,-1 1 0,-10-1 1,8 1-86,6 0 1,-1 0 1,1 1-1,-1-1 1,0 1-1,1 0 1,-1 1-1,1-1 1,-1 1-1,1 0 1,-1 0-1,1 0 1,0 1-1,-7 3 1,6-1-219,0 0 0,0 1 0,0 0 0,1 0 0,0 0 0,-6 10 1,-23 44-4338,4 1-1873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08:55.81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72 146 392,'0'0'14006,"0"36"-12731,1 114-94,-1-135-897,1 0-1,4 23 1,-3-33-190,-1-1 0,1 0 0,-1 0 0,1 0-1,5 7 1,-2-3 3,-1-1-26,1 0-1,0 0 1,0-1-1,1 0 0,0 0 1,0-1-1,0 1 1,1-1-1,0-1 0,0 1 1,9 3-1,-13-6-66,0-1 0,-1 1 0,1-1-1,0 0 1,0 0 0,0 0 0,0-1 0,0 1 0,0-1-1,1 0 1,-1 0 0,0 0 0,0 0 0,0 0-1,0 0 1,0-1 0,0 0 0,0 0 0,0 0-1,0 0 1,0 0 0,0 0 0,0-1 0,-1 1-1,1-1 1,0 0 0,-1 0 0,0 0 0,1 0-1,-1 0 1,3-5 0,2-3-17,0-1 1,-1 0-1,-1-1 0,0 1 0,-1-1 0,0 0 1,0 0-1,-1-1 0,1-16 0,1-16-494,-3-56 0,-2 94 418,0-7-57,0 0-1,-1 0 0,0 0 1,-2 1-1,1-1 1,-2 1-1,-7-20 0,9 28 130,0 0 0,-1 1 0,1-1 0,-1 1-1,-1 0 1,1-1 0,0 2 0,-1-1 0,0 0-1,0 1 1,0-1 0,0 1 0,0 0 0,-1 1-1,0-1 1,1 1 0,-1 0 0,0 0 0,0 0-1,0 0 1,0 1 0,0 0 0,-6 0 0,-5-1 30,0 1 0,-18 1-1,28 0-7,1 1-1,0-1 0,0 1 0,0 0 0,-1 1 0,1-1 0,0 1 0,1 0 0,-1 0 0,-7 5 1,6-2 2,0-1 1,1 2 0,0-1-1,0 0 1,0 1 0,0 0-1,1 0 1,0 1 0,1-1 0,-1 1-1,-3 9 1,-6 33-1292,9 3-3328,4-32-279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08:56.22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255 47 5297,'0'0'10220,"14"-8"-9447,-4 3-641,-3 0-51,1 1 1,0 0-1,0 0 1,0 1-1,0 0 1,1 0-1,-1 1 1,1 0-1,-1 0 1,17 0-1,-12 2 46,44 3 640,-52-2-702,0 0-1,0 0 1,0 0 0,-1 1 0,1 0 0,0 0 0,-1 0-1,0 1 1,6 3 0,-5-2 11,1 1 0,-1-1 0,0 1 1,-1 0-1,1 0 0,-1 0 0,0 1 0,0-1 0,-1 1 0,0 0 1,5 12-1,-5-6 59,0 0 1,0 0-1,-2 0 1,1-1 0,-2 23-1,0-29-122,0 0-1,-1-1 1,0 1-1,0 0 1,0 0-1,0-1 1,-1 1-1,0-1 1,0 1-1,0-1 1,-1 0-1,1 1 1,-1-1-1,0-1 1,0 1-1,-1 0 1,1-1-1,-1 0 1,1 1-1,-1-1 1,0-1-1,-7 5 1,-6 2-106,0-1 0,-1-1 1,1 0-1,-28 5 0,20-8-64,22-4 119,-1 0 1,1 0 0,-1 1-1,1-1 1,-1 1-1,1 0 1,0 0-1,-1 0 1,1 1-1,-4 1 1,6-2 24,1-1-1,0 0 1,-1 1 0,1-1 0,0 1 0,0-1 0,-1 1 0,1-1 0,0 0 0,0 1 0,0-1 0,0 1 0,-1-1 0,1 1 0,0-1 0,0 1 0,0-1-1,0 1 1,0-1 0,0 1 0,0-1 0,0 1 0,0-1 0,0 1 0,1-1 0,-1 1 0,0-1 0,0 1 0,0-1 0,1 0 0,-1 1 0,0-1 0,0 1-1,1-1 1,-1 0 0,0 1 0,1-1 0,-1 0 0,1 1 0,-1-1 0,0 0 0,1 1 0,18 11-70,-18-12 83,23 12 17,-1 1 0,0 1-1,42 33 1,-59-41 35,1 1 0,-1-1 0,0 1 0,-1 0 1,1 0-1,-2 1 0,1-1 0,-1 1 0,0 0 0,0 0 0,-1 1 0,0-1 0,-1 1 0,0 0 1,2 16-1,-3-11 99,0 0 0,-1 1 1,0-1-1,-1 1 1,-1-1-1,0 0 1,-5 15-1,4-21-102,0 0-1,-1 0 1,0 0 0,0-1 0,0 0-1,-1 1 1,0-2 0,-1 1 0,0-1-1,0 1 1,0-1 0,0-1 0,-8 6-1,0-3-75,0 1 0,-1-2 0,0 0 0,0 0 0,0-2 0,-1 0 0,1-1 0,-1 0 0,-1-1 0,-25 1 0,8-3-1177,1-1 0,-1-2 0,0-1 0,-38-9 0,-3-4-5076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36:37.58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45 81 1360,'0'0'12591,"-4"-14"-10503,-14-42-497,12 46-178,2 10-816,0 12-93,3-11-330,-2 20 317,0 1 1,2 0 0,0 0 0,3 29-1,0 3 275,-2-41-629,0 17 347,0 0 0,10 53-1,-9-75-434,1 1 0,1-1 0,0 0 0,0 1-1,0-1 1,1 0 0,0-1 0,1 1 0,0-1 0,0 0-1,1 0 1,-1 0 0,1-1 0,8 7 0,-10-10-42,1 0-1,-1 0 1,1-1 0,-1 1-1,1-1 1,0 0 0,0 0 0,0 0-1,0-1 1,0 0 0,1 0-1,-1 0 1,0-1 0,1 1 0,-1-1-1,0-1 1,1 1 0,-1-1-1,0 0 1,0 0 0,0 0 0,1-1-1,-1 0 1,-1 0 0,1 0-1,0 0 1,0-1 0,-1 0-1,0 0 1,8-6 0,1-7-47,0 0 0,-1 0 0,0-1 0,-2-1 1,0 0-1,11-28 0,37-124-529,-48 136 449,-7 23 105,21-79-34,-24 123 902,-5 196 224,4 155 200,2-366-1250,1-1-1,8 35 1,-9-47-128,1 1 0,0 0 0,0 0 0,1-1 0,-1 1 0,1-1 0,0 0 0,1 0 0,-1 0 0,1-1 0,9 9 0,-12-11-203,1-1 1,-1 0-1,1 0 1,0 0 0,-1 0-1,1 0 1,0 0-1,0-1 1,0 1-1,0 0 1,-1-1-1,1 1 1,0-1 0,0 0-1,0 0 1,0 0-1,0 0 1,0 0-1,0 0 1,0-1-1,0 1 1,0 0 0,0-1-1,-1 0 1,1 1-1,3-2 1,-2 0-591,0-1 0,0 1 0,0 0 1,0-1-1,0 0 0,0 1 0,0-1 0,-1 0 1,0-1-1,1 1 0,2-7 0,11-29-6677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08:57.24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172 1 832,'0'0'10932,"-21"33"-9353,-65 110-502,79-130-893,-1 1 0,2 0 0,0 0 0,1 0 0,0 1 0,1 0 0,-4 29 0,4-21 29,-3 32 413,3 0 0,3 55 1,1-75-300,1-9-61,0 0 1,2 0-1,1 0 1,1-1 0,1 1-1,17 43 1,-17-54-204,1 0 1,0 0-1,1-1 1,1-1-1,0 1 1,1-1-1,0-1 1,1 0-1,0 0 0,1-1 1,1-1-1,14 10 1,-20-16-61,0 0 0,0 0 1,1-1-1,-1-1 0,1 1 1,0-1-1,0 0 0,0-1 0,0 0 1,0 0-1,0-1 0,0 0 1,0 0-1,13-3 0,-18 3-3,0-1 1,-1 0-1,1 0 0,0 0 1,-1 0-1,1 0 0,-1-1 1,1 1-1,-1-1 0,0 1 1,0-1-1,1 0 0,-1 0 1,0 0-1,1-3 0,1 0 0,-1-1-1,1 1 0,-2-1 1,1 1-1,0-1 1,1-9-1,1-6-38,-1 1 0,-1-1 0,1-24 0,-3 24-55,0 0 0,-2 0 0,0 0 0,-8-40 0,7 55 81,1 0-1,-1 0 0,0 0 1,-1 0-1,1 0 1,-1 1-1,-1-1 0,1 1 1,-1 0-1,1 0 1,-1 0-1,-1 1 0,1-1 1,-1 1-1,0 0 1,0 0-1,0 1 0,0-1 1,-1 1-1,1 0 1,-8-2-1,8 3 20,1 0 1,-1 1-1,0 0 1,0 0-1,0 0 1,0 0-1,0 1 1,0 0-1,-1 0 1,1 0-1,0 1 1,0 0-1,0 0 0,0 0 1,-8 3-1,8-1 11,0 0-1,-1 0 1,1 0 0,1 1-1,-1 0 1,0 0-1,1 0 1,0 0-1,0 1 1,0-1 0,1 1-1,-7 10 1,1 5 8,1 0-1,0 0 1,1 0 0,1 1 0,1 0 0,1 0-1,1 1 1,1-1 0,1 36 0,1-50-79,0-1 0,0 1 0,1-1 0,0 0 0,0 1 0,0-1 0,1 0 0,0 0 0,4 9 0,-3-11-103,-1 0-1,1 0 1,0 0 0,1-1 0,-1 1 0,1-1 0,-1 0-1,1 0 1,0 0 0,0 0 0,1 0 0,7 3 0,17 5-1969,1-1 1,42 8-1,-65-16 1594,52 12-4349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08:57.74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93 127 1032,'0'0'13846,"-15"18"-12779,-6 7-645,-18 29 0,37-51-330,0 1-1,-1 0 1,2 0-1,-1 1 1,0-1 0,1 0-1,0 1 1,0-1-1,0 1 1,0-1-1,1 1 1,-1-1 0,1 1-1,1-1 1,-1 1-1,0-1 1,1 1 0,0-1-1,0 1 1,1-1-1,1 5 1,-1-5-26,1 0 0,-1 0 0,0-1 0,1 1 0,0-1 1,0 0-1,0 0 0,0 0 0,0 0 0,1-1 0,-1 1 0,1-1 0,0 0 0,0 0 0,0 0 0,0 0 0,0-1 0,0 1 1,4 0-1,3 0 16,0-1 1,-1 0 0,1 0 0,20-2 0,-26 1-74,-1-1 0,1 1 0,0-1 0,-1-1 0,0 1 0,1-1 0,-1 1 1,0-1-1,0-1 0,0 1 0,0 0 0,0-1 0,6-6 0,-4 3-1,0-1-1,0 0 1,-1 0-1,0 0 1,0-1 0,-1 1-1,0-1 1,-1 0-1,0-1 1,0 1 0,3-15-1,-2-2-6,-1 0 0,-2-45-1,-1 64-14,0 0 0,0 0 0,-1 0 0,0 1 0,0-1 0,-1 0 0,0 0 0,1 1 1,-2-1-1,1 1 0,-4-6 0,3 7 1,0 0 0,1 1 0,-1 0 0,-1-1 1,1 1-1,0 0 0,-1 1 0,0-1 1,1 1-1,-1-1 0,0 1 0,0 0 1,0 1-1,-1-1 0,-6-1 0,0 0-48,-1 1 0,1 0-1,-1 1 1,0 0 0,-15 1-1,23 0-27,1 0-1,0 1 1,-1-1-1,1 1 0,0-1 1,0 1-1,-1 0 1,1 1-1,0-1 1,0 1-1,0-1 0,0 1 1,1 0-1,-1 0 1,0 0-1,1 0 1,-1 0-1,1 1 0,0-1 1,0 1-1,0 0 1,0-1-1,-2 5 0,-2 9-927,2-1 0,0 0 0,0 1 0,-1 23 0,0 11-4150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08:58.14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20 188 992,'0'0'13918,"-3"25"-12978,-10 81-218,11-93-488,1 0 0,1-1 1,0 1-1,1 0 1,0 0-1,0-1 1,8 25-1,-7-31-140,1 1 1,0-1-1,1 1 0,0-1 0,0 0 1,0-1-1,1 1 0,0-1 1,0 0-1,0 0 0,0 0 0,1 0 1,6 3-1,-5-4-69,0 0 0,0-1 0,0 1 0,0-2 0,1 1 0,0-1 1,-1 0-1,1 0 0,0-1 0,0 0 0,0 0 0,0-1 0,0 0 0,-1-1 0,17-2 0,-20 1-22,0 1 0,-1-1-1,1 0 1,0 0 0,-1-1 0,1 1-1,-1-1 1,0 1 0,1-1 0,-1 0-1,-1-1 1,1 1 0,0 0 0,-1-1-1,0 1 1,0-1 0,0 0-1,0 0 1,2-7 0,2-7 3,0 0-1,-1 0 1,3-24 0,-2-14-4,-3 0 1,-6-97 0,3 146 1,-1 0 0,0 0 0,0 0 0,-1 0 0,1 0 0,-2 1 0,1-1 0,-1 1 0,0-1 0,-6-8 0,7 11 2,-1 1-1,0 0 1,0 0 0,0 0-1,0 0 1,-1 0 0,1 1-1,-1-1 1,1 1 0,-1 0-1,0 0 1,0 1 0,0-1-1,0 1 1,0-1 0,0 1-1,0 1 1,-7-2 0,7 2 7,-1-1 1,0 1-1,0 0 1,0 0-1,1 1 1,-1 0-1,0-1 1,1 2-1,-1-1 1,1 0-1,-1 1 1,1 0-1,-1 0 1,1 0-1,0 1 1,-6 3-1,3 1-5,0 0 0,1 0 0,0 1 0,0 0-1,0 0 1,1 0 0,-5 11 0,4-9-134,1 1 1,0 0-1,1 1 1,0-1-1,1 1 0,0 0 1,1 0-1,0 0 1,1 0-1,1 0 1,-1 0-1,2 0 1,1 12-1,-1-21-21,-1-1 0,1 0-1,0 0 1,0 1 0,0-1 0,0 0-1,0 0 1,1 0 0,-1 0 0,1 0-1,-1-1 1,1 1 0,0 0 0,-1-1-1,1 1 1,0-1 0,0 1 0,0-1-1,0 0 1,0 0 0,0 0 0,4 1-1,3 1-484,0-1 0,0 0 0,0-1 0,15 1 0,95-1-6641,-73-1 2361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08:58.64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150 93 7298,'0'0'9372,"15"1"-8741,-3 0-500,42 4 793,106-6 1,-157 0-892,0 1 0,-1-1 0,1 0 0,-1 0 0,0 0 0,1 0 0,-1 0 0,0 0 0,0-1 0,0 1 0,0-1 0,4-3 0,-6 5-22,1-1 0,0 0 1,0 0-1,-1 0 1,1 1-1,-1-1 0,1 0 1,-1 0-1,1 0 1,-1 0-1,0 0 0,1 0 1,-1 0-1,0 0 1,0 0-1,0 0 1,1 0-1,-1 0 0,0 0 1,0 0-1,-1 0 1,1 0-1,0 0 0,0 0 1,0 0-1,-1 0 1,1 0-1,-1 0 0,1 0 1,-1 0-1,1 0 1,-1 0-1,1 0 0,-1 0 1,0 0-1,-3-2-4,0 0 1,1 0-1,-1 0 0,0 0 0,0 1 0,-1 0 1,1 0-1,0 0 0,-1 0 0,-6-1 0,-49-9-12,27 9-130,1 1 0,-1 1 1,-42 5-1,68-3 135,1 0 1,-1 0-1,1 1 1,-1-1 0,1 2-1,0-1 1,0 1-1,0 0 1,0 0-1,0 0 1,1 1-1,-1 0 1,1 0-1,0 0 1,0 1 0,1 0-1,-1 0 1,1 0-1,0 0 1,0 1-1,1 0 1,0-1-1,0 1 1,0 1-1,1-1 1,0 0-1,0 0 1,0 1 0,1-1-1,0 1 1,0 11-1,0-2 38,1-1 0,0 1-1,2 0 1,4 23 0,-3-29-8,0 0 1,1 0 0,0 0 0,0-1 0,1 1-1,1-1 1,10 15 0,28 28 210,66 60-1,-87-89-138,-15-15-17,0 0 0,0 0 0,-1 1 0,0 0 0,-1 0 0,1 0 0,-2 1 0,0 0 1,0 0-1,-1 1 0,0-1 0,0 1 0,-1 0 0,2 22 0,-4-28-33,0 8 62,-1 1 0,-3 21 0,3-30-107,-1-1 0,0 0 0,0 0 0,-1 0 0,0 0 0,1 0 0,-1 0 0,0 0-1,-1 0 1,1-1 0,-1 1 0,-3 3 0,-7 5-343,-1-1-1,0 0 1,0-1 0,-1 0-1,-1-1 1,-26 11 0,-2 2-4047,24-12-944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08:59.10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11034,'0'0'5946,"7"205"-5754,-11-161-192,1-4-64,3-13-536,0-20-1257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08:59.61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67 300 5121,'0'0'11720,"3"20"-11127,11 65-146,-13-83-428,0 1-1,0 0 0,0 0 1,0 0-1,0-1 1,1 1-1,0-1 1,-1 1-1,1-1 0,0 0 1,0 1-1,0-1 1,0 0-1,0 0 1,1 0-1,-1-1 1,1 1-1,-1 0 0,1-1 1,0 0-1,-1 0 1,1 0-1,5 2 1,0-2 3,1 0 0,-1 0 1,0-1-1,1 0 1,15-2-1,-21 2-20,0-1 9,1 0 0,-1 0 0,0-1 1,0 1-1,1-1 0,-1 1 0,0-1 0,0 0 1,-1 0-1,1 0 0,0 0 0,-1-1 0,1 1 0,-1-1 1,0 0-1,0 1 0,0-1 0,0 0 0,0 0 1,-1-1-1,1 1 0,-1 0 0,2-6 0,3-8 34,-1-2 0,5-36 0,-5 12-17,-2-1 0,-4-51 0,1 89-25,0 0 0,-1 0 0,0 0 0,0 0 0,-1 0 0,0 0 0,0 1 0,0-1 0,0 1 0,-1-1 0,0 1 0,-6-9 0,6 11 2,0-1 1,-1 1-1,1 0 1,-1 0-1,1 0 1,-1 1-1,0-1 1,0 1-1,0 0 0,-1 0 1,1 0-1,0 0 1,-1 1-1,1 0 1,-1 0-1,1 0 1,-6 0-1,4 0-14,-1 1 0,1 0-1,-1 0 1,0 1 0,1-1 0,-1 1 0,1 1-1,-10 2 1,11-2-35,1 1 0,-1-1 0,1 1 0,0 0 0,0 0 0,0 0 0,0 0 0,0 1 0,1-1 0,-1 1 0,-4 8 0,0 0-340,0 2 0,1-1 0,1 1 0,0 0-1,1 0 1,0 1 0,1-1 0,-2 22 0,0 13-4478,1 59 0,4-78 2232,0 27-24</inkml:trace>
  <inkml:trace contextRef="#ctx0" brushRef="#br0" timeOffset="1">150 568 2497,'0'0'13216,"-11"33"-11811,-31 104-399,39-127-849,0-1 0,1 1-1,0 0 1,1 0 0,0 0 0,0 0 0,2 14 0,0-2 194,-1-15-257,0 0 0,1 0 1,0 0-1,0 0 1,0 0-1,1 0 1,0 0-1,0-1 0,6 13 1,-6-16-79,0 0 0,1 0-1,-1 0 1,0 0 0,1 0 0,0-1 0,0 1 0,-1-1 0,2 0 0,-1 0-1,0 0 1,0 0 0,1 0 0,-1 0 0,1-1 0,-1 0 0,1 0 0,-1 0-1,1 0 1,5 0 0,-5 0-15,0-1 0,0 1 0,0-1 0,0 0 0,0 0 0,0-1 0,0 1 0,0-1 0,0 0 0,0 0 0,0 0 0,-1 0-1,1-1 1,0 1 0,0-1 0,-1 0 0,0 0 0,1-1 0,-1 1 0,0-1 0,0 1 0,0-1 0,0 0 0,0 0 0,-1 0 0,0-1 0,1 1 0,-1-1 0,0 1 0,2-7-1,3-7-14,0-1-1,-1 0 0,0 0 0,-2 0 0,4-30 0,-5 16-46,-1 1-1,-4-50 0,1 77 65,1-1 0,-1 1 1,0-1-1,-1 1 0,1-1 0,-1 1 1,0 0-1,0 0 0,0 0 0,0 0 1,-1 0-1,0 0 0,0 1 1,0-1-1,0 1 0,0 0 0,-1 0 1,1 0-1,-1 0 0,0 0 0,0 1 1,0 0-1,0 0 0,0 0 1,0 0-1,-1 1 0,1 0 0,-1-1 1,1 2-1,-1-1 0,1 0 0,-1 1 1,1 0-1,-1 0 0,0 0 1,1 1-1,-1 0 0,1-1 0,-1 2 1,1-1-1,-7 3 0,5-1 3,0 1 0,0 0 0,1 0 0,-1 0 0,1 0 0,0 1 1,0 0-1,1 0 0,-1 0 0,1 1 0,0 0 0,1-1 0,-1 1 0,-2 7 0,-2 4-28,1 0 0,1 1-1,0 0 1,-3 19 0,6-14-405,1-1 1,1 32-1,1-50 292,0-1-91,0 0-1,0 1 1,1-1-1,-1 0 1,1 1-1,0-1 1,0 0-1,0 0 1,0 1 0,0-1-1,1 0 1,-1 0-1,1 0 1,0-1-1,0 1 1,0 0-1,0-1 1,1 1-1,-1-1 1,1 0-1,-1 0 1,1 0 0,5 3-1,1 0-952,0-2 1,1 1-1,-1-1 0,1 0 1,0-1-1,17 2 1,9 0-3969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09:00.03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1 102 600,'0'0'13360,"2"-21"-11582,0 1-1405,5-37 541,-6 54-704,1 8-16,-1 41 133,-1 56 657,0-101-981,0 0 1,0-1-1,-1 1 0,1 0 0,1-1 1,-1 1-1,0 0 0,0-1 1,0 1-1,0 0 0,0-1 0,1 1 1,-1 0-1,0-1 0,1 1 1,-1 0-1,0-1 0,1 1 0,-1-1 1,1 1-1,0 0 0,-1-1-2,1 0 0,-1 1 0,1-1 0,0 0 0,-1 0 0,1 0 0,-1 0 0,1 0 0,-1 0 0,1 0 0,-1 0-1,1 0 1,-1-1 0,1 1 0,-1 0 0,1 0 0,-1 0 0,1 0 0,-1-1 0,1 1 0,0-1 0,2-1 2,0 0 1,-1 0-1,1 0 0,-1-1 1,1 1-1,-1-1 1,4-5-1,19-44 54,-20 41-53,0-1 0,1 0 1,0 1-1,13-18 1,-18 29 0,0-1 0,-1 0 0,1 0 1,0 0-1,-1 1 0,1-1 0,0 0 1,0 1-1,0-1 0,0 1 0,0-1 1,0 1-1,0-1 0,0 1 0,0 0 1,2-1-1,-3 1 19,1 0 1,0 0-1,-1 0 1,1 1-1,-1-1 0,1 0 1,0 0-1,-1 1 1,1-1-1,-1 0 1,1 1-1,-1-1 0,1 0 1,-1 1-1,1-1 1,-1 1-1,1-1 1,-1 1-1,1-1 0,0 1 1,1 3 121,0 0 0,0 0-1,-1 1 1,1-1 0,-1 0 0,1 8 0,11 81 1171,-4 0-1,-4 96 1,3 53-349,-7-237-962,-1 6-30,1 0 1,0 0-1,1 0 0,0 0 0,1-1 1,6 16-1,-8-25-63,-1 1 0,1-1 1,0 0-1,0 0 0,0 0 0,0 1 0,0-1 1,0 0-1,0 0 0,1-1 0,-1 1 0,0 0 1,3 1-1,-3-2-157,-1 1 0,1-1 0,-1 0 0,1 0 0,-1 0 1,1 0-1,0 0 0,-1 0 0,1 0 0,-1 0 0,1 0 0,0 0 1,-1 0-1,1 0 0,-1 0 0,1-1 0,-1 1 0,1 0 0,-1 0 1,1-1-1,-1 1 0,1 0 0,-1-1 0,1 1 0,-1 0 0,1-1 0,-1 1 1,1-1-1,-1 1 0,0-1 0,1 1 0,-1-1 0,0 1 0,0-1 1,1 1-1,-1-2 0,5-21-10429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09:29.90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0 166 1744,'0'0'12736,"1"6"-11583,-1 3-961,1 5 289,2-27-157,1-23-13,16-53 0,-15 65-266,-5 24-35,9-24 54,-9 24-37,0-1 1,0 1-1,0-1 1,0 1-1,0 0 0,0-1 1,0 1-1,1 0 0,-1-1 1,0 1-1,0 0 1,0-1-1,1 1 0,-1 0 1,0-1-1,0 1 0,1 0 1,-1-1-1,0 1 0,1 0 1,-1 0-1,0 0 1,1-1-1,-1 1 0,1 0 1,-1 0-1,0 0 0,1 0 1,-1 0-1,1 0 1,-1-1-1,0 1 0,1 0 1,-1 0-1,1 0 0,-1 0 1,0 1-1,1-1 1,-1 0-1,1 0 0,-1 0 1,0 0-1,1 0 0,-1 0 1,0 1-1,1-1 1,-1 0-1,0 0 0,1 1 1,-1-1-1,0 0 0,1 0 1,-1 1-1,0-1 1,0 0-1,1 1 0,-1-1 1,0 0-1,1 1 0,6 13 242,0 0 0,-1 0 1,0 1-1,5 23 0,-1-8-24,10 44 174,-4 1-1,14 140 0,5 30-1064,-32-232-167,-2-13-968,-1-20-2293,0 8 2941,0-32-3573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09:30.33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261 1 7009,'0'0'5120,"-27"30"-3991,-86 108-117,106-129-889,1 0 0,0 1 0,1 0 0,0 0 0,1 1 0,0-1 0,-5 22 0,-4 34 438,3 1 1,2 0-1,3 0 1,4 0-1,7 71 1,-4-118-466,1 0 1,2 0 0,0-1 0,0 1 0,2-1 0,1-1-1,0 1 1,1-1 0,1-1 0,1 0 0,0 0-1,16 17 1,-18-24-66,0-1 0,1 1-1,0-2 1,1 1 0,0-1 0,1-1 0,-1 0-1,17 7 1,-18-11-29,-1 1 0,1-1 1,0-1-1,0 0 0,0 0 0,1-1 0,-1 0 1,0-1-1,0 0 0,1-1 0,17-3 0,-22 3-1,0-1 0,0-1 0,-1 1 0,1-1-1,-1 0 1,1 0 0,-1 0 0,0-1 0,0 0 0,0 0-1,-1 0 1,1 0 0,-1-1 0,0 0 0,0 0 0,-1 0-1,0 0 1,0-1 0,4-8 0,1-4 17,-1-1-1,-1 0 1,-1 0 0,6-38 0,-5 11 21,-3 1 1,-3-88 0,-2 105-40,-2 0 1,-1 0-1,-1 1 1,-1-1 0,-20-48-1,11 41 8,-2 0-1,-2 2 1,-33-46-1,40 63 5,0 1 0,-1 0-1,0 0 1,-1 2 0,-1 0-1,0 0 1,-1 2-1,-23-13 1,30 19 20,-1 1 0,0 0 0,0 1 1,0 0-1,-14-2 0,19 4-7,1 0 1,0 1 0,-1 0-1,1 0 1,-1 0-1,1 1 1,0 0-1,-1 0 1,1 0 0,0 1-1,0-1 1,0 1-1,-7 4 1,7-2-14,0 1 0,0 0 1,0 0-1,0 0 0,1 0 0,0 1 1,0 0-1,0-1 0,1 1 0,0 1 0,0-1 1,1 0-1,-1 1 0,1 0 0,1-1 1,-2 14-1,-4 43-1242,3 97 1,4-158 1162,0 106-5054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09:30.99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1 123 8602,'0'0'3397,"36"-18"-2328,114-58-411,-135 69-551,0 0 1,20-5-1,-31 11-53,0 0-1,-1 1 1,1 0 0,0-1-1,-1 1 1,8 1-1,10 0 523,-21-1-526,1 0 0,-1 0-1,1 0 1,0 0 0,-1 0 0,1 1-1,0-1 1,-1 0 0,1 0-1,-1 0 1,1 0 0,-1 1 0,1-1-1,0 0 1,-1 1 0,1-1 0,-1 0-1,1 1 1,-1-1 0,0 1-1,1-1 1,-1 1 0,1-1 0,-1 1-1,0-1 1,1 1 0,-1-1 0,0 1-1,0-1 1,1 2 0,0 21 637,-1-15-522,-1 5 26,0 0-1,-1 0 1,0 0 0,-1 0-1,0-1 1,-7 15 0,-36 75 979,6-17-209,28-54-632,1 0 0,1 1 0,2 0 1,2 1-1,0-1 0,2 1 0,2 1 0,2 32 0,0-62-331,1 0 0,0 0 0,0 0 0,0 0 0,1-1 0,-1 1 1,1 0-1,0-1 0,0 0 0,0 1 0,0-1 0,1 0 0,0 0 0,-1 0 0,1 0 0,0-1 0,0 1 0,0-1 0,1 1 0,-1-1 0,1 0 1,-1-1-1,1 1 0,6 2 0,0-1-157,-1 0 0,1-1 0,-1 1-1,1-2 1,0 1 0,0-2 0,0 1 0,0-1 0,11-2 0,-18 2-5,0-1 0,1 0 0,-1 0 0,1 0 0,-1 0 0,0-1 0,0 0 0,0 1 0,0-1 0,0 0 0,0 0 0,-1-1 0,1 1 1,-1 0-1,1-1 0,-1 0 0,0 1 0,3-6 0,0 0-242,-1 0 1,-1 0 0,1-1 0,-1 0 0,-1 1-1,4-17 1,-1-32-2141,-1-85-1,-4 47-1196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36:38.11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15 1 1736,'0'0'18483,"-2"37"-17537,-1 6-704,-6 182 1008,14-94-48,-2-111-1034,0-1 0,1 0 0,1 0 0,12 29 0,-3-22-118,-14-25-53,0-1 0,1 1 0,-1 0 0,1-1 0,0 1 1,-1 0-1,1-1 0,0 1 0,-1-1 0,1 1 0,0-1 1,-1 1-1,1-1 0,0 0 0,0 1 0,0-1 1,-1 0-1,1 1 0,0-1 0,0 0 0,0 0 0,0 0 1,0 0-1,-1 0 0,1 0 0,0 0 0,0 0 0,2-1 1,-3 1-3,1 0 1,-1-1 0,1 1 0,-1 0-1,1-1 1,-1 1 0,1-1 0,-1 1 0,0-1-1,1 1 1,-1-1 0,1 1 0,-1-1-1,0 1 1,0-1 0,1 0 0,-1 1-1,0-1 1,0 1 0,0-1 0,0 0-1,1 0 1,5-32-363,-2-1 1,-1 1-1,-1-58 0,-2 28-237,3-118 392,24 180 2157,-21 1-1881,0 1 1,-1 0 0,1 0 0,0 1 0,-1 0 0,1 0 0,-1 0-1,0 0 1,0 1 0,0 0 0,0 0 0,0 1 0,0-1 0,-1 1-1,0 0 1,0 0 0,0 0 0,0 1 0,0 0 0,-1-1 0,0 1-1,0 0 1,-1 1 0,1-1 0,-1 0 0,0 1 0,0-1 0,-1 1-1,1 7 1,4 29 108,0 4-22,14 54 1,-17-85-174,2-1-1,0 0 0,1 0 1,0 0-1,1-1 0,1 0 1,17 23-1,-24-35-156,-1 0 0,1 0 0,0 0 0,-1 0 0,1 0 0,-1 0 0,1 0 0,-1 0 0,0 0 0,1 0 1,-1 0-1,0 0 0,0 0 0,0 0 0,0 0 0,0 1 0,0-1 0,0 0 0,0 0 0,0 0 0,0 0 0,-1 0 0,0 2 0,0-1-390,0 1-1,0-1 1,-1 1-1,1-1 1,-1 0-1,0 0 1,0 0-1,0 0 0,0 0 1,-4 3-1,-98 65-11827,55-36 9923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09:31.36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336 272 4913,'0'0'10544,"-35"29"-8483,35-29-2061,-38 32 713,-63 70 0,97-97-659,0 0-1,0 1 1,1-1 0,0 1-1,0 0 1,0-1 0,1 2-1,0-1 1,0 0 0,0 0-1,1 0 1,0 1 0,0-1-1,1 1 1,0-1 0,0 8-1,0 16 159,0 1-1,3 0 1,0-1 0,2 1-1,13 44 1,-5-41 53,1-1-1,2 0 1,31 48 0,-15-34 44,60 67 1,-70-90-268,1-1 0,1-1 1,0-2-1,33 22 1,-43-33-51,1-1 0,-1 0 0,1-1 0,1-1 0,-1 0 0,1-1 0,0-1 0,0 0 0,30 2 0,-42-6 4,0 1 0,0-1 1,0 0-1,0 0 1,-1 0-1,1 0 0,0-1 1,0 1-1,0-1 0,-1 0 1,1 0-1,0-1 1,-1 1-1,1-1 0,-1 0 1,0 0-1,1 0 1,-1 0-1,0 0 0,0-1 1,0 0-1,-1 1 0,1-1 1,-1 0-1,1 0 1,-1 0-1,0-1 0,0 1 1,-1 0-1,4-7 1,0-3 12,0 0 1,-1 0-1,0 0 1,-1 0 0,3-24-1,-2-73 34,-4 80-37,0-23-12,-2-1-1,-3 0 0,-3 1 1,-1 0-1,-21-64 0,12 63-12,-2 1-1,-38-70 1,38 88 13,-1 2 1,-2 0 0,-1 1-1,-36-36 1,51 59-4,-24-25-23,-57-46 1,78 71 28,1 1 1,-1 1 0,-1 0-1,0 0 1,0 1-1,0 1 1,0 0 0,-1 0-1,-21-2 1,32 6-6,-1 0-1,0 1 1,0-1 0,0 1-1,0 0 1,0 0 0,0 0 0,0 1-1,0 0 1,1 0 0,-1 0-1,0 0 1,0 0 0,1 1-1,-1-1 1,1 1 0,-1 0 0,1 0-1,0 0 1,-6 6 0,2 0-52,1 1 0,0 0-1,0 0 1,1 0 0,0 1 0,1 0 0,-6 19 0,-13 45-975,-15 93 0,6 16-3267,1 46-5539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12:19.61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63 49 336,'0'0'9458,"1"-8"-7911,4-23-217,-4 22 1984,-6 15-2894,-2 7-139,1 0 0,0 0 0,1 0 0,1 1 0,-5 23 0,-8 79 424,8-5-68,8 154 0,2-238-592,2 1 0,1-1 1,1 0-1,15 46 0,-16-62-39,0 0-1,1 0 1,0 0 0,1-1-1,0 1 1,0-1 0,1-1-1,0 1 1,1-1 0,0-1-1,0 1 1,1-2-1,14 11 1,-16-14-14,0 0 0,0-1-1,0 0 1,0-1 0,1 1 0,-1-2 0,9 2 0,-12-2 5,-1-1 1,0 1-1,0-1 0,1 0 1,-1 0-1,0-1 1,0 1-1,0 0 1,1-1-1,-1 0 1,0 0-1,0 0 1,0 0-1,0-1 1,0 1-1,0-1 1,-1 0-1,1 1 1,3-4-1,-1-1-4,-1 0 0,0 0 0,0 0 0,-1 0 0,0 0 0,0-1 0,0 1 0,-1-1 0,1 0 0,-2 0 0,1 0 1,0-10-1,1-13 26,-3-50 1,0 43-26,0 33 8,0 0 1,0 0 0,0 0 0,-1-1-1,0 1 1,1 0 0,-1 0 0,-1 0-1,1 0 1,-1 0 0,-1-4 0,1 6 3,1 1 1,-1-1-1,1 1 1,-1-1 0,0 1-1,1 0 1,-1 0-1,0 0 1,0 0-1,0 0 1,0 0 0,0 0-1,0 0 1,0 1-1,0-1 1,0 1-1,0 0 1,0-1-1,0 1 1,0 0 0,-1 0-1,1 1 1,-3-1-1,3 1 3,0-1 0,0 1 0,0-1 0,0 1 0,0 0 0,0-1 0,0 1-1,0 0 1,0 0 0,0 1 0,1-1 0,-1 0 0,0 1 0,1-1 0,-1 1 0,1-1-1,-1 1 1,1 0 0,-2 2 0,-2 5 13,1 0 0,-1 0 0,-2 10 0,2-6-26,-3 7-83,2 0 1,1 0-1,0 0 0,2 1 1,0-1-1,0 23 1,3-25-1625,0 0 0,2 0 0,0 0 0,5 20 0,3-3-4597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12:20.17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25 95 3073,'0'0'10842,"8"-9"-10535,-6 6-284,1-1 16,1 0 0,-1-1 1,1 1-1,0 1 0,0-1 1,0 1-1,1-1 0,-1 1 1,1 1-1,0-1 0,0 1 1,-1-1-1,2 1 0,-1 1 1,7-3-1,51-7 667,-22 4 253,1 1 0,48-1 0,-105 9-845,0 1 1,1 0-1,0 1 0,0 1 0,0 0 0,0 1 0,-13 7 1,-15 6-81,37-16-35,-82 36 68,79-35-62,0 1-1,0 0 1,1 0 0,-1 1 0,1 0-1,1 0 1,-1 1 0,-5 7 0,10-10-4,0 0 0,0 0 0,0 0 0,0 1 1,1-1-1,0 0 0,0 1 0,0-1 1,0 1-1,0 8 0,4 48-48,-2-49 44,2 4-1,0 0-1,2-1 0,-1 0 0,2 0 1,0 0-1,12 21 0,-9-19 3,-1 1 0,0-1 0,-2 1 0,7 25-1,-10-26-139,-1 0 0,-1-1 0,0 1-1,-2 24 1,0-31-463,0-1 1,-1 1-1,0-1 0,-1 0 0,0 1 1,-1-2-1,0 1 0,0 0 0,-6 8 1,-26 34-6742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12:20.57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0 182 10538,'0'0'7072,"19"-26"-6894,60-80-126,-73 99-42,0 0 0,0 0 1,11-9-1,-15 14 0,0 1 1,0 0 0,0 0-1,1 0 1,-1 0 0,0 0-1,0 0 1,3 0 0,-1 0 15,-3 1-1,0-1 0,0 1 0,0 0 0,0 0 1,0 0-1,0 0 0,0 0 0,0 0 0,-1 0 1,1 0-1,0 0 0,0 0 0,0 1 0,0-1 1,0 0-1,0 0 0,-1 1 0,1-1 0,0 1 1,0-1-1,0 1 0,-1-1 0,1 1 0,0-1 1,-1 1-1,1 0 0,0-1 0,-1 1 1,1 0-1,-1 0 0,1-1 0,-1 1 0,0 0 1,1 0-1,-1 0 0,1 1 0,0 4 137,1 0 1,-1 0-1,0-1 1,0 11-1,-1-11-90,3 334 1778,-5-180-4854,4-167-3266,0-1 4739,2-16-1931</inkml:trace>
  <inkml:trace contextRef="#ctx0" brushRef="#br0" timeOffset="1">407 484 744,'0'0'6129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12:51.08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183 17 10746,'0'0'4489,"-146"-16"-6673,131 16 575,-7 0-1519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12:52.44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154 64 40,'0'0'11006,"-25"-1"-10133,-5-1-628,-68-2 1117,101-9 63,1 10-1289,0 1-1,1 0 1,0 1 0,-1-1-1,1 1 1,0 0 0,6-1-1,4-1 32,44-8 62,2 4 0,-1 1 0,1 4 0,71 5 0,-126-2-212,1-1 1,0 1 0,-1 1-1,1-1 1,-1 1 0,1 0-1,-1 0 1,0 1-1,0 0 1,7 4 0,-10-5-6,1 1 1,-2-1-1,1 1 1,0-1-1,0 1 0,-1 0 1,1 0-1,-1 1 1,0-1-1,0 0 1,0 1-1,-1-1 1,1 1-1,-1-1 1,0 1-1,0 0 1,0 0-1,1 6 0,-1-3 2,-1-1-1,1 1 0,-1-1 0,0 1 1,0-1-1,-1 1 0,0-1 0,0 1 1,0-1-1,-1 0 0,0 0 0,0 0 1,-1 1-1,0-2 0,0 1 0,0 0 0,-1-1 1,0 1-1,0-1 0,0 0 0,0-1 1,-1 1-1,0-1 0,0 1 0,-8 4 1,-1 0 3,0-1 1,0 0 0,-1-2 0,1 1 0,-2-2 0,-28 8 0,16-8 7,0-1-1,-1-2 1,-28 0 0,56-2-33,5 0-219,9 0 229,-1 1-1,1 0 1,0 0 0,-1 2-1,0-1 1,21 9 0,-26-9 16,-1 1 1,0 0-1,-1 0 0,1 1 1,0-1-1,-1 1 1,0 1-1,0-1 1,0 1-1,-1 0 0,1 0 1,-1 0-1,0 0 1,-1 1-1,4 7 1,-4-8 34,-2 0 1,1 1-1,-1-1 1,1 1-1,-1-1 1,-1 1-1,1-1 0,-1 1 1,0 0-1,0-1 1,-1 1-1,0 0 1,0-1-1,0 1 1,0-1-1,-1 0 1,0 1-1,0-1 1,-1 0-1,1 0 1,-1 0-1,0-1 1,0 1-1,-1-1 1,0 1-1,1-1 1,-1 0-1,-7 5 1,-29 25-297,-1-2 1,-71 42 0,109-73-2009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12:52.98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60 1 5825,'0'0'12159,"-9"15"-11371,-29 53-101,36-63-608,0 1 1,0 0-1,0 0 0,1-1 1,0 1-1,0 0 0,0 0 1,1 0-1,0 0 0,0 0 1,2 9-1,-1 6 93,-1-20-163,0 0 0,0 0 0,-1 0-1,1-1 1,0 1 0,0 0 0,0 0 0,0 0 0,1 0-1,-1-1 1,0 1 0,0 0 0,0 0 0,1 0 0,-1 0-1,0-1 1,1 1 0,-1 0 0,1 0 0,-1-1 0,1 1-1,-1 0 1,1-1 0,-1 1 0,1-1 0,0 1 0,-1-1-1,1 1 1,0-1 0,0 1 0,-1-1 0,1 0 0,0 1-1,0-1 1,0 0 0,-1 1 0,1-1 0,0 0 0,0 0-1,0 0 1,0 0 0,0 0 0,-1 0 0,2 0-1,-2 2 74,0 4 755,5-4-4982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12:53.41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60 48 1216,'0'0'15893,"-11"-7"-14582,-37-20-247,48 27-997,0 0 0,0 0 0,0 0 0,0 0 1,0 0-1,0 0 0,0 0 0,1 0 0,-1 0 0,0 0 0,0 0 0,0 0 0,0 0 0,0 0 0,0 0 0,0 0 0,0 0 0,1 0 0,-1 0 1,0 0-1,0 0 0,0 0 0,0 0 0,0 0 0,0 0 0,0 0 0,0 0 0,0-1 0,0 1 0,0 0 0,1 0 0,-1 0 0,0 0 0,0 0 1,0 0-1,0 0 0,0 0 0,0 0 0,0 0 0,0-1 0,0 1 0,0 0 0,0 0 0,0 0 0,0 0 0,0 0 0,0 0 0,0 0 1,0 0-1,0-1 0,0 1 0,0 0 0,0 0 0,0 0 0,0 0 0,0 0 0,0 0 0,0 0 0,-1 0 0,1 0 0,0-1 0,19-1 972,24 1-776,296 1 908,-318-3-2628,-11 1-2326,-1 1-4855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12:53.83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1280,'0'0'19263,"0"17"-18733,0 95 158,0-111-681,0 0 1,0 1-1,0-1 1,0 0-1,0 0 1,0 0-1,0 1 1,1-1-1,-1 0 1,0 0-1,1 0 1,-1 0-1,1 0 1,-1 0-1,1 0 1,0 0-1,-1 0 1,1 0-1,0 0 1,0 0-1,0 0 1,-1 0-1,1-1 1,0 1-1,2 1 1,-1-2-5,0 1 0,0-1 0,0 1 0,0-1 0,0 0 0,0 0 0,0 0 0,0 0 0,1 0 0,-1-1 0,0 1 0,0 0 1,0-1-1,0 0 0,3-1 0,1-1-3,0-1 0,0 0 1,0-1-1,0 1 0,-1-1 1,0-1-1,0 1 0,7-10 1,-4 6-1,0 0 1,0 0 0,12-8 0,-18 15-1,0 0 0,1 1 0,-1-1 0,1 1 0,-1 0 1,1 0-1,0 0 0,0 0 0,-1 0 0,1 0 0,0 1 0,0-1 0,0 1 0,0 0 0,0 0 1,0 0-1,4 1 0,-6-1 3,0 0-1,0 0 1,0 1 0,0-1 0,0 0-1,0 1 1,0-1 0,0 1 0,0 0 0,0-1-1,0 1 1,-1 0 0,1-1 0,0 1 0,0 0-1,-1 0 1,1 0 0,0 0 0,-1 0-1,1-1 1,0 3 0,5 23 126,-4-18-78,3 38 440,-1 1-1,-4 72 1,-1-51-143,-11 90-1409,5-156-7805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12:54.22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1 141 2032,'0'0'16465,"46"-8"-15356,6-3-820,247-40 1309,-6 15-233,334 1 1,-615 35-1396,20 1-94,-31-1 86,1 0 1,-1 0 0,0 1 0,0-1-1,0 0 1,0 1 0,0-1 0,0 1-1,0-1 1,0 1 0,0 0 0,0-1-1,0 1 1,0 0 0,0 0 0,0 0-1,0-1 1,-1 1 0,1 0 0,0 0-1,-1 0 1,2 2 0,-1 2-208,-1-1 0,1 0 0,-1 1-1,0-1 1,0 1 0,0-1 0,0 1 0,-1-1 0,0 0 0,0 1 0,0-1 0,0 0-1,-1 0 1,0 0 0,0 0 0,0 0 0,0 0 0,0 0 0,-4 3 0,-5 6-2753,-24 21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36:38.69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9 432 1456,'0'0'16601,"-2"-14"-14922,0 5-1388,0 4-171,1 1-1,0-1 1,1 0 0,-1 0-1,1 0 1,1-7 0,-1 10-54,0-1 0,1 1 0,0 0 1,0 0-1,-1-1 0,1 1 1,1 0-1,-1 0 0,0 0 1,0 0-1,1 0 0,-1 0 0,1 1 1,0-1-1,-1 0 0,1 1 1,0-1-1,0 1 0,0 0 0,2-2 1,256-121 2853,-90 47-2689,20-30-878,-186 105 573,0-1-161,22-10-1090,-26 13 1159,1 0-1,-1 0 1,0-1 0,1 1-1,-1 0 1,1 0-1,-1 0 1,1 0 0,-1 0-1,1 0 1,-1 0-1,1 0 1,-1 0 0,1 0-1,-1 0 1,1 0-1,-1 1 1,1-1 0,-1 0-1,1 0 1,-1 0-1,0 1 1,1-1-1,-1 0 1,1 1 0,-1-1-1,0 0 1,1 1-1,-1-1 1,0 0 0,1 1-1,-1-1 1,0 0-1,0 1 1,1-1 0,-1 1-1,0-1 1,0 1-1,0-1 1,0 1 0,0-1-1,1 1 1,-1-1-1,0 1 1,0-1 0,0 1-1,0-1 1,0 1-1,0-1 1,-1 1-1,-4 68-7246,2-51 6308,-1-1 1,0 0-1,-14 32 1,-6 5 553,2 1 0,-24 99 0,42-129 726,3-18 954,1-1-1,-1 1 1,-1-1-1,1 1 1,-1-1 0,-1 1-1,1-1 1,-1 0 0,-5 9-1,6-7 6603,7-1-4687,14 8-3612,-7-5 1322,-2 0-620,1 0-1,-2 1 0,0 1 0,0 0 0,-1 0 1,0 0-1,-1 1 0,-1 0 0,0 1 0,-1-1 0,6 23 1,-4-4 208,-2 1 0,-1 0-1,0 64 1,-4-91-316,0 0 0,-1 0 0,0-1 0,0 1 0,0 0 0,-1-1 0,0 1 0,0-1 0,0 0-1,-1 0 1,1 1 0,-1-1 0,0-1 0,-1 1 0,1 0 0,-1-1 0,0 0 0,0 0 0,-1 0 0,1 0-1,-1-1 1,0 0 0,0 0 0,0 0 0,0 0 0,0-1 0,-9 3 0,0 0-112,0-1 1,0-1 0,0 0-1,-25 1 1,-60-1-1817,51-3 213,-28 4-4659,8 5-6355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12:55.00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5 9162,'0'0'5692,"9"37"-4595,-1-4-856,60 213 1109,-59-218-1122,94 256 2085,-100-277-2250,16 28 115,-18-33-169,0-1-1,0 0 0,0 1 0,0-1 0,0 0 0,1 0 0,-1 0 0,0 0 0,1 0 0,-1 0 0,1 0 0,-1 0 0,1-1 0,-1 1 0,1 0 0,-1-1 1,1 0-1,0 1 0,2-1 0,-3 0-5,0 0 0,0 0 1,0 0-1,0 0 0,0 0 1,0 0-1,0-1 0,-1 1 1,1 0-1,0-1 0,0 1 1,0-1-1,0 1 0,-1-1 1,1 1-1,0-1 0,-1 1 1,1-1-1,0 0 0,-1 1 1,1-1-1,-1 0 0,1-1 1,8-21-3,-7 14 6,27-110 0,-16 63-757,19-55 0,-31 108 608,0-1 0,0 1 0,1 0 0,-1 0 0,1 1 0,-1-1 0,1 0 0,0 0 0,0 1 0,0-1 1,0 1-1,1-1 0,-1 1 0,1 0 0,3-2 0,-1 2-154,0 0 0,-1 1 0,1 0 0,0 0 0,0 0 1,0 1-1,0-1 0,10 2 0,73-2-973,99 2 2130,-181 0-607,1 0 0,0 0 0,0 0 1,-1 1-1,1 0 0,-1 0 0,0 1 0,1 0 0,-1 0 1,0 1-1,8 6 0,-13-9-174,1 0 0,-1 0 1,0 0-1,0 0 0,0 1 1,-1-1-1,1 0 0,0 1 1,0-1-1,-1 0 0,1 1 0,-1-1 1,1 1-1,-1-1 0,0 1 1,0 0-1,1-1 0,-1 1 0,0-1 1,0 1-1,-1-1 0,1 1 1,0-1-1,0 1 0,-1-1 0,1 1 1,-1-1-1,1 1 0,-2 1 1,-1 3-1,0 0 1,0 0 0,0 0 0,-1 0 0,-5 5 0,1-2-5,1 0 1,0 1-1,0 0 0,1 0 1,0 0-1,1 1 0,0 0 1,1 0-1,0 0 1,1 0-1,0 1 0,1-1 1,0 1-1,0 13 0,1-9 20,1 26-23,0-41-78,0 1 0,0-1-1,0 0 1,0 0 0,1 0-1,-1 0 1,0 0-1,0 0 1,1 0 0,-1 0-1,1 0 1,-1 0 0,1 0-1,-1 0 1,1 0 0,0 0-1,-1-1 1,1 1-1,0 0 1,0 0 0,0-1-1,0 1 1,-1 0 0,1-1-1,0 1 1,0-1 0,0 1-1,2 0 1,1-1-159,0 1 1,0-1-1,-1 0 1,1 0-1,0 0 1,0 0-1,0 0 1,0-1-1,0 0 1,0 0 0,0 0-1,-1 0 1,1-1-1,-1 1 1,1-1-1,-1 0 1,1 0-1,-1 0 1,0-1-1,0 1 1,0-1-1,3-3 1,3-5-489,-1 0 0,-1-1 0,0 1 0,-1-1 1,7-17-1,0-3-355,-2 0 0,0-1 0,-3 0 1,8-53-1,-9 13 3318,-2-79 1,-3 88 70,-1 57-2271,0 0 1,0 0 0,1 1-1,0-1 1,0 0 0,6-12-1,-8 19-324,1-1 0,0 0-1,0 1 1,0-1-1,1 1 1,-1-1-1,0 1 1,0 0-1,0-1 1,0 1 0,0 0-1,0 0 1,1 0-1,-1 0 1,0 0-1,0 0 1,0 0-1,0 0 1,0 0 0,2 1-1,2 2-4362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12:55.36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30 0 24,'0'0'12251,"-26"259"-11075,22-162-408,4 4 88,0 3-24,0-7 225,0-10-721,0-16-200,15-17-136,4-24-112,7-20-720,15-13-1641,-7-38-704,-8-6-1336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12:55.81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0 111 1120,'0'0'10959,"6"31"-9510,19 94-473,-25-122-936,1 0 0,-1 0 0,1 0-1,0 0 1,0 0 0,0 0 0,1 0-1,-1 0 1,1-1 0,-1 1 0,1-1-1,0 1 1,3 2 0,-4-4-24,0-1 1,0 1-1,0-1 1,0 0-1,0 1 0,0-1 1,0 0-1,0 0 1,0 0-1,0 0 1,0 0-1,0 0 0,0 0 1,0 0-1,0 0 1,0 0-1,0-1 0,0 1 1,1-1-1,5-1 64,-5 2-71,0-1 0,-1 0 0,1 1 1,0-1-1,-1 0 0,1 0 0,-1 0 0,1 0 1,-1 0-1,0 0 0,1-1 0,-1 1 1,0 0-1,0-1 0,0 1 0,0-1 1,0 1-1,1-3 0,13-34 72,-8 19-8,-2 4-69,1 0 0,1 1 0,0-1-1,1 1 1,0 1 0,1 0 0,18-20 0,-24 31-24,0 0-1,0 0 1,1 1 0,-1-1 0,1 1 0,-1 0 0,1 0 0,0 0 0,-1 0-1,1 1 1,0-1 0,0 1 0,-1 0 0,5 0 0,0 1-628,1-1 0,0 1 1,-1 1-1,17 4 0,-17-4-99,0 1 1,0-2-1,0 1 1,0-1-1,0-1 1,16 0-1,-19 0 646,0 0 0,-1-1 0,1 0 0,0 0 0,0 0 0,-1 0 0,1-1 0,-1 0 0,1 0 0,-1 0 0,0 0 0,8-6 0,6-8-24,20-18 40,-18 11-2857,-19 20 1304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12:56.19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1424,'0'0'12372,"2"39"-11347,-1 4-772,4 198 843,-6-123-246,3 136 918,-2-252-1769,0 1 0,0-1 0,0 0 0,1 0-1,-1 0 1,1 1 0,0-1 0,0 0 0,-1 0 0,1 0 0,1 0 0,-1 0 0,0 0-1,0-1 1,1 1 0,1 2 0,-2-4-43,0 1-1,0 0 1,0-1 0,0 1-1,0-1 1,0 0 0,1 1 0,-1-1-1,0 0 1,0 1 0,0-1-1,1 0 1,-1 0 0,0 0-1,0 0 1,0 0 0,1 0-1,-1-1 1,0 1 0,0 0-1,0-1 1,0 1 0,0 0-1,1-1 1,-1 0 0,0 1-1,0-1 1,0 0 0,0 1-1,0-1 1,-1 0 0,2-1-1,7-7-421,-1-1 0,0 1 0,0-2-1,-1 1 1,10-21 0,7-11-696,-16 30 867,0 1-1,0 0 1,1 1 0,0 0 0,14-11-1,-18 17 278,0 0 1,0 1-1,0-1 0,1 1 0,0 1 1,0-1-1,-1 1 0,1 0 0,1 0 1,-1 1-1,0 0 0,0 0 0,13 0 0,-3 1 138,1 0 274,0 0 1,0 1-1,25 5 0,-37-5-215,0 0-1,0 1 1,-1-1-1,1 1 0,0 0 1,-1 1-1,1-1 1,-1 1-1,0 0 1,0 0-1,0 0 1,0 1-1,-1-1 0,1 1 1,-1 0-1,4 5 1,-5-5-28,-1 0 0,1-1 0,0 1 0,-1 0 0,0 0 0,0 0 0,0 0 0,0 0 0,-1 0 0,0 1 0,0-1 0,0 0 0,0 0 0,-1 0 0,1 0 0,-2 5 0,0-2 32,0 0 0,0 0 1,-1 0-1,0-1 0,0 1 0,-1 0 0,-7 10 1,5-10 11,-13 18 683,0 1 1,-15 29-1,34-54-985,13-13-1393,-10 7 123,0 0 0,-1 0 0,0-1 0,3-9 0,-3 6-5257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12:56.56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1 960,'0'0'13551,"5"10"-12429,-2-5-1015,1 0 1,-1-1-1,1 1 1,0 0-1,0-1 1,0 0 0,0 0-1,1-1 1,-1 1-1,1-1 1,0 0-1,0 0 1,1 0-1,-1-1 1,0 0 0,1 0-1,0 0 1,-1-1-1,10 2 1,61 10 1063,138 6 1,81-17-8,-237-3-1016,96-8 247,206-37 1,-81 6-405,-183 35-1361,-96 5 1338,0 0 1,0 0-1,-1 0 0,1 0 0,0 0 1,0 1-1,0-1 0,0 0 0,0 0 0,0 0 1,0 0-1,0 0 0,0 1 0,0-1 1,0 0-1,0 0 0,0 0 0,0 0 1,0 0-1,0 1 0,0-1 0,0 0 1,0 0-1,0 0 0,0 0 0,0 0 0,1 0 1,-1 1-1,0-1 0,0 0 0,0 0 1,0 0-1,0 0 0,0 0 0,0 0 1,0 0-1,0 0 0,1 0 0,-1 1 1,0-1-1,0 0 0,0 0 0,0 0 0,0 0 1,0 0-1,1 0 0,-1 0 0,0 0 1,0 0-1,0 0 0,0 0 0,0 0 1,1 0-1,-1 0 0,0 0 0,0 0 1,0 0-1,0 0 0,0 0 0,0 0 0,1 0 1,-1 0-1,0 0 0,0-1 0,0 1 1,-1 3-408,0 0 0,-1-1 0,1 1 0,-1 0 0,0-1 0,1 0 0,-4 4 0,-38 26-6170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12:57.02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0 744,'0'0'12891,"1"3"-11180,54 284 2549,-6-28-2235,-35-190-1428,12 53 269,-24-117-840,5 17-21,-7-22-7,0 1 0,0-1 0,0 1 0,1-1 0,-1 1 0,0-1 0,0 1 0,1-1 1,-1 0-1,0 1 0,1-1 0,-1 1 0,0-1 0,1 0 0,-1 0 0,1 1 0,-1-1 1,1 0-1,-1 1 0,1-1 0,-1 0 0,1 0 0,-1 0 0,1 0 0,-1 0 0,1 1 1,-1-1-1,1 0 0,-1 0 0,1 0 0,-1 0 0,2-1 0,3-6-16,10-42-74,-12 35 81,1 1-1,0 0 0,1 0 1,8-16-1,-11 27 10,0 0-1,-1 0 1,1 0 0,0 1-1,0-1 1,0 1-1,0-1 1,0 1 0,0 0-1,0-1 1,0 1-1,0 0 1,1 1 0,-1-1-1,0 0 1,1 1-1,-1-1 1,4 1 0,-2-1-3,1 1 1,-1 0-1,0 0 1,1 0 0,-1 1-1,1-1 1,-1 1 0,0 0-1,6 2 1,-3 1 7,0 0 1,-1 0-1,0 0 0,0 1 1,0 0-1,0 0 0,-1 1 1,7 9-1,5 6-55,14 26 1,8 10-2766,-20-31-2591,-10-8-1337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12:57.57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81 1424,'0'0'8792,"0"-9"-7832,0-49 385,0 58-1256,0-1-1,0 1 0,0-1 0,0 0 0,1 1 1,-1-1-1,0 0 0,0 1 0,1-1 1,-1 1-1,0-1 0,1 1 0,-1-1 0,1 1 1,-1-1-1,1 1 0,-1-1 0,1 1 1,-1-1-1,1 1 0,-1 0 0,1-1 0,-1 1 1,1 0-1,0 0 0,-1-1 0,1 1 1,0 0-1,-1 0 0,1 0 0,0 0 1,0 0-1,28-1 1180,-20 1-863,-9 0-404,16 0 404,-1 0-1,0 1 1,0 1 0,23 5 0,-34-6-346,0 0-1,0 1 1,-1-1 0,1 1-1,-1-1 1,1 1 0,-1 0-1,0 1 1,0-1 0,0 0-1,0 1 1,0 0 0,0-1-1,-1 1 1,0 0 0,1 1-1,-1-1 1,0 0 0,0 1-1,-1-1 1,1 1 0,-1-1-1,2 8 1,-1-4 0,-1-1 0,0 0 0,0 1 0,-1-1 1,0 0-1,0 1 0,-2 12 0,1-16-51,0 0-1,0 0 1,0 1 0,0-1-1,-1 0 1,1-1 0,-1 1 0,0 0-1,0 0 1,0-1 0,0 1 0,-1-1-1,1 1 1,0-1 0,-1 0-1,-5 3 1,-58 29 183,65-33-195,1-1 0,-1 1 1,1-1-1,-1 1 0,1-1 0,-1 1 0,1-1 1,0 1-1,-1 0 0,1-1 0,0 1 0,-1 0 1,1-1-1,0 1 0,0 0 0,0-1 1,-1 1-1,1 0 0,0-1 0,0 1 0,0 0 1,0 0-1,0-1 0,0 1 0,1 0 1,-1-1-1,0 1 0,0 0 0,0-1 0,1 1 1,-1 0-1,0-1 0,1 1 0,-1 0 1,16 20-37,0-10 68,0 0 0,25 12 1,-22-13 32,28 19 0,-44-27-1,-1 1 1,1-1 0,-1 1-1,0 0 1,1 0 0,-1 0 0,-1 0-1,1 0 1,0 0 0,-1 1 0,1-1-1,-1 1 1,0-1 0,0 0-1,-1 1 1,1 5 0,0-6-23,-1 0 1,0-1-1,0 1 0,0 0 0,0 0 1,-1-1-1,1 1 0,-1 0 1,0-1-1,1 1 0,-1 0 1,0-1-1,-1 1 0,1-1 1,0 0-1,-1 1 0,1-1 1,-1 0-1,0 0 0,0 0 1,0 0-1,-2 2 0,-8 3-51,-1 0 0,1 0-1,-1-1 1,-1-1-1,1 0 1,-1-1 0,-26 4-1,-19-3-3095,58-5 2878,1 0 1,-1 0-1,1 0 1,-1 0 0,1 0-1,0 0 1,-1 0-1,1 0 1,-1 0 0,1 0-1,-1 0 1,1-1-1,-1 1 1,1 0 0,-1 0-1,1-1 1,0 1-1,-1 0 1,1 0 0,0-1-1,-1 1 1,1 0-1,0-1 1,-1 1 0,1-1-1,0 1 1,-1 0-1,1-1 1,0 0 0,-1-15-7661,1 9 6535,0-16-1775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12:57.95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18 1432,'0'0'16804,"134"-17"-16484,-108 17-312,0 0-8,-7 0-8,0 0-872,-16 0-1561,-3 10-2016,0 14-552</inkml:trace>
  <inkml:trace contextRef="#ctx0" brushRef="#br0" timeOffset="1">1 18 760,'142'191'8314,"-150"-177"-5369,8-4-2097,0 3 1056,0-6-215,15 0-937,11-4-408,12-3-232,-1 0-104,0 0-16,8 0-560,11-27-1217,-15 0-1263,-11 0-3010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12:58.32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12307,'0'0'4411,"0"38"-3303,-1 20-691,4 183 1043,4-142-455,5 0-1,34 135 1,-46-232-992,26 86 497,-22-78-470,0 0 0,1 0 0,0 0 0,1-1 1,-1 0-1,10 11 0,-14-19-41,0 0-1,0 0 1,-1 0-1,1 0 1,0 0-1,0 0 1,0 0-1,0 0 1,1 0-1,-1 0 1,0-1-1,0 1 1,0 0-1,1-1 1,-1 1 0,0-1-1,1 1 1,-1-1-1,0 0 1,1 0-1,-1 1 1,0-1-1,1 0 1,-1 0-1,1 0 1,-1 0-1,0-1 1,1 1-1,-1 0 1,0-1 0,1 1-1,-1-1 1,0 1-1,1-1 1,-1 1-1,0-1 1,0 0-1,0 0 1,0 0-1,2-1 1,1-3-19,1 0 1,-1 0 0,0 0-1,0-1 1,-1 0-1,5-10 1,8-22-147,15-28-251,-28 59 380,1 1 0,0 0-1,0 1 1,0-1 0,1 1 0,0 0 0,9-8 0,-11 11 33,1 1 0,-1-1 1,0 1-1,1 0 0,-1 0 1,1 0-1,-1 0 0,1 0 1,-1 1-1,1 0 0,0 0 1,-1 0-1,1 0 0,-1 0 1,1 1-1,0 0 0,-1-1 1,1 1-1,-1 1 0,0-1 1,1 0-1,-1 1 0,0 0 1,0 0-1,0 0 0,0 0 1,5 5-1,5 7 50,-1 2 1,17 29-1,-17-26-227,22 28 0,-31-43-139,-2-4 96,-1 1 0,1 0 0,-1 0 0,1-1 0,-1 1-1,1 0 1,0-1 0,-1 1 0,1 0 0,0-1 0,0 1 0,0-1 0,-1 0 0,1 1 0,0-1-1,0 0 1,0 1 0,1-1 0,0-17-16733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12:58.71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0 864,'0'0'17280,"0"23"-16557,1 77 161,-1-87-646,1 0 0,0 0 1,1 1-1,0-1 0,6 17 0,-6-24-150,1 1 0,0-1 0,0 0 0,1-1 0,-1 1 0,1-1 1,0 1-1,1-1 0,8 8 0,-11-12-84,-1 1 1,0-1-1,1 1 1,0-1-1,-1 0 1,1 0 0,0 0-1,0 0 1,-1 0-1,1 0 1,0 0-1,0-1 1,0 1-1,0-1 1,0 1 0,0-1-1,0 0 1,0 0-1,0 0 1,0 0-1,0 0 1,0 0-1,0 0 1,0-1 0,0 1-1,0-1 1,0 1-1,0-1 1,3-1-1,1-3 6,-1 1-1,1-1 0,-1 0 0,0 0 1,0 0-1,7-10 0,-3 4-25,-8 9 16,0 1-1,0 0 1,0-1 0,0 1-1,0 0 1,1 0-1,-1 0 1,0 0 0,1 0-1,-1 0 1,1 0-1,-1 0 1,1 0 0,-1 1-1,1-1 1,-1 1-1,1-1 1,0 1 0,-1 0-1,3-1 1,-3 2 6,1-1 0,-1 0 0,0 1-1,1-1 1,-1 1 0,0 0 0,1-1 0,-1 1 0,0 0 0,0 0 0,0 0 0,0 0 0,0 0 0,0 0 0,0 0 0,0 0-1,0 0 1,1 2 0,3 7 86,-1-1-1,0 0 0,-1 1 1,1 0-1,1 12 0,16 96 1060,7 147-1,-22-194-1268,-5-63-144,0 23-1360,-4-16-3128,2-15 4207,1 1 0,-1-1 0,0 0 0,1 1 0,-1-1 0,1 0 0,-1 1 0,1-1 0,-1 0 0,0 0 0,1 0 0,-1 0 0,0 0 0,1 1 0,-1-1 0,0 0 0,1 0 0,-2-1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36:40.36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6 1424,'0'0'13355,"2"-3"-12077,-2 3-1262,0-1 0,0 1 0,0 0 0,0 0 0,0 0 0,0 0 0,1 0 0,-1-1 0,0 1 0,0 0 0,0 0 0,0 0 0,1 0 0,-1 0 0,0 0 0,0 0 0,0 0 0,0-1 0,1 1 0,-1 0 0,0 0 0,0 0 0,0 0 0,1 0 0,-1 0 0,0 0 0,0 0 0,0 0 0,1 0 0,-1 0 0,0 1 0,0-1 0,0 0 0,1 0 0,-1 0 0,0 0 0,0 0 0,0 0 0,0 0 0,1 0 0,-1 0 0,0 1 0,0-1 0,0 0 0,0 0 0,0 0 0,1 0 0,-1 1 0,0-1 0,0 0 0,0 0 0,0 0 0,0 0 0,0 1 0,0-1 1,0 0-1,0 0 0,0 0 0,0 1 0,0-1 0,0 0 0,0 0 0,0 1 0,7 26 587,1 41 423,8 335 1976,-27-822-4852,10 415 1855,1 1 1,0 0-1,1 0 0,-1 0 1,1 0-1,-1 0 1,1 0-1,0 0 0,0 0 1,0 0-1,0 0 0,1 0 1,-1 1-1,3-4 0,-3 5 25,0 0 0,1 0 0,-1 0-1,1 0 1,-1 0 0,1 1-1,-1-1 1,1 0 0,0 1-1,-1-1 1,1 1 0,0-1 0,-1 1-1,1 0 1,0 0 0,0 0-1,-1 0 1,1 0 0,0 0 0,0 0-1,-1 1 1,1-1 0,0 1-1,-1-1 1,1 1 0,0-1-1,1 2 1,5 2 107,-1 0 0,0 0 0,0 1 0,0 0-1,-1 0 1,0 1 0,0-1 0,0 1 0,5 8 0,43 63 1033,-7 7-1,-23-40-709,-16-35-439,-1-13-68,1-19-99,-7 19 127,6-23-61,2-1 0,0 2 0,18-34 0,-27 59 80,0 0 1,1 0 0,-1 0-1,1 0 1,-1 0 0,1 0-1,-1 0 1,1 1-1,0-1 1,0 0 0,-1 0-1,1 1 1,0-1-1,0 0 1,0 1 0,0-1-1,0 1 1,-1-1-1,1 1 1,0-1 0,0 1-1,0 0 1,1-1 0,-1 1-1,0 0 1,0 0-1,0 0 1,0 0 0,0 0-1,0 0 1,0 0-1,0 0 1,0 0 0,0 1-1,0-1 1,0 0-1,0 1 1,0-1 0,0 0-1,1 2 1,2 0 4,-1 1 1,1 0-1,-1 0 0,0 0 1,0 0-1,0 0 0,-1 1 1,4 5-1,33 63 308,34 89 0,-60-130-320,-10-25-64,0 2 45,0 0 0,1 0 0,1 0 0,5 8 0,-9-15-113,0 0 1,0 0-1,0 1 0,0-1 0,0 0 0,0 0 0,0 0 0,0-1 0,0 1 0,1 0 0,-1 0 0,0-1 0,0 1 0,1 0 1,-1-1-1,1 1 0,-1-1 0,0 0 0,1 1 0,-1-1 0,1 0 0,-1 0 0,1 0 0,-1 0 0,0 0 0,1-1 1,-1 1-1,1 0 0,-1 0 0,1-1 0,-1 1 0,2-2 0,-1 1-225,0 0-1,0-1 1,0 1 0,0-1-1,0 0 1,0 0 0,-1 1-1,1-1 1,-1 0 0,1-1-1,-1 1 1,2-4 0,11-31-2480,-12 29 2106,5-17-860,-2 0 0,-1 0 0,-1-1 1,-1 1-1,-3-46 0,1 30 1067,0-31-444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13:00.68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329 1 832,'0'0'48,"-198"70"168,161-60-144,14-6-32,5-4-40,3 0-184,-4-10-360,1-17 184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13:01.04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64 427 592,'0'0'672,"-60"-182"-672,57 149 56,3 3-56,0 6 0,0 7 8,0 7 48,0 3-56,7 7-240,4 0-96,1 0 72,3 0 0,3 0-8</inkml:trace>
  <inkml:trace contextRef="#ctx0" brushRef="#br0" timeOffset="1">225 111 288,'0'0'952,"130"-81"-976,-130 75-576,0-4 256,-7 3 192,-8 0 40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13:08.89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26 243 11090,'0'0'6682,"-6"-20"-5991,1 7-579,2 6-68,1-1 0,-1 1 0,1-1 0,1 0 0,-2-13-1,3 18-18,0 0 0,0 0 0,0 0 0,0 0-1,1 0 1,0 0 0,-1 0 0,1 0 0,0 0 0,1 0-1,-1 0 1,0 1 0,1-1 0,0 0 0,-1 1-1,1-1 1,0 1 0,0 0 0,1 0 0,-1 0-1,5-4 1,9-4 191,0 0-1,1 0 1,1 2-1,-1 0 0,1 1 1,1 1-1,-1 1 1,30-5-1,5 3 726,99 1 0,-150 6-913,0 0-1,0 0 1,-1 0 0,1 0-1,0 0 1,0 1 0,0-1 0,-1 1-1,1-1 1,0 1 0,-1-1-1,1 1 1,0 0 0,-1 0-1,1 0 1,-1 0 0,3 2 0,-3-2 8,0 1 1,0 0-1,0 0 1,0 0-1,0 0 1,0 0-1,-1 0 1,1 0 0,0 1-1,-1-1 1,0 0-1,0 0 1,1 0-1,-2 5 1,2 3 55,-1 0-1,-1 0 1,0 0 0,0 0 0,-1 0-1,0-1 1,0 1 0,-1 0 0,-6 11-1,2-6 24,-23 47 629,-25 78 0,48-119-616,2 0 0,0 0 1,1 1-1,1 0 1,1-1-1,1 1 0,1 0 1,3 23-1,-2-41-127,0 0 0,0 0 0,1 0 0,0-1 0,0 1 0,0-1 1,0 1-1,0-1 0,1 0 0,-1 0 0,1 0 0,0 0 0,0 0 0,0-1 0,0 1 0,1-1 0,-1 0 0,1 0 0,-1 0 0,8 2 0,1 1-33,1 0-1,0-1 1,0 0 0,0-1 0,15 1-1,14-1-977,1-2 0,50-5 0,-84 3 258,1 0 0,-1-1 0,0-1 0,0 1 0,0-1 0,0-1 1,9-5-1,-13 7-421,1-2 0,-1 1 0,0-1 0,0 1 0,-1-1 0,9-9 1,-5-5-4715,-6 2 2130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13:09.32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27 1064,'0'0'13255,"2"-4"-12176,-1 2-985,0 0 0,1 1-1,-1 0 1,1-1 0,-1 1 0,1 0 0,-1-1 0,1 1-1,0 0 1,-1 0 0,1 0 0,0 0 0,0 1 0,0-1-1,3 0 1,0 0 56,1 0 0,0 0 0,0 1 0,-1 0 1,10 1-1,8 2 194,46 13 1,-49-11-274,5 1-89,1-2 0,39 2 0,11-5-2967,-53-2-348,-10-4-2014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13:09.72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10162,'0'0'10072,"0"29"-9103,0 90-362,3-71-246,-3-46-339,1 1-1,-1-1 1,1 0 0,-1 0 0,1 0 0,0 0 0,0 0-1,0 0 1,0 0 0,1 2 0,0-2-12,0-1 0,0 0 0,0 0 0,1 1 0,-1-1 0,0-1 0,0 1-1,1 0 1,-1-1 0,0 1 0,1-1 0,-1 1 0,1-1 0,-1 0 0,1 0 0,-1 0 0,5-1 0,-5 1-10,18-1 51,24 0-12,-41 2-26,-1-1 0,0 0 0,1 1 0,-1-1-1,0 1 1,0 0 0,1-1 0,-1 1 0,0 0 0,0 1-1,0-1 1,0 0 0,0 1 0,3 2 0,0 2 65,-1 0 1,0 0-1,0 1 1,-1-1-1,0 1 1,0 0-1,3 9 1,11 56 535,-13-50-473,17 107 322,-13-71-684,16 60 0,-20-106-491,3 17-1000,-7-28 1361,0 0 0,0 0 0,0 1 0,0-1 0,0 0 0,0 0 0,0 0 0,-1 0 0,1 0 0,0 0 1,-1 0-1,1 0 0,-1 0 0,1 0 0,-1 0 0,0 0 0,1 0 0,-1 0 0,0 0 0,0 0 0,1 0 1,-3 1-1,-20 8-9286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13:10.12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13243,'0'0'8990,"38"8"-7997,5 1-728,202 31 1153,203-18 30,-258-21-8091,-197 0 5544,-1 0 0,1 1-1,0 0 1,-1 0 0,1 0 0,0 1 0,0 0 0,1 1 0,-1-1 0,-6 6 0,-46 30-5085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13:30.42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98 219 6281,'0'0'7079,"0"-3"-5294,0 12-761,4 235 2691,7-77-2554,14 259 780,-24-381-1819,-1-49-104,-1-1 1,1 0-1,-1 1 1,0-1-1,0 1 1,0 0-1,-1-1 0,-3-6 1,-4-12 3,-17-53-111,4-2 0,2 0 0,-13-128 0,26 129 55,3-1 0,9-102 0,-3 163 31,1 0 0,0 0-1,1 0 1,1 1 0,1-1-1,0 1 1,1 0 0,14-23 0,-17 32 1,1 0 0,0 1 1,0 0-1,0 0 1,0 0-1,1 0 1,0 1-1,0 0 0,1 1 1,0-1-1,-1 1 1,1 0-1,1 1 1,-1 0-1,0 0 0,1 0 1,0 1-1,-1 0 1,1 1-1,14-2 1,-15 3 36,0-1 0,-1 1 1,1 1-1,0-1 0,0 1 1,0 0-1,-1 1 0,1-1 1,-1 1-1,1 0 1,-1 1-1,0 0 0,1 0 1,-1 0-1,-1 1 0,1 0 1,-1 0-1,1 0 1,-1 1-1,0 0 0,-1 0 1,1 0-1,-1 0 0,6 11 1,-5-7 63,-1 0 0,0 1 1,-1 0-1,0 0 1,-1 0-1,0 0 0,-1 0 1,1 0-1,-2 1 1,0-1-1,-1 12 0,1-10-20,0-6-55,0-1 0,-1 1 0,1 0 0,-1 0 0,-1-1 0,1 1 0,-1-1 0,0 1 0,0-1 0,0 0 0,-1 0 0,0 0 1,0 0-1,0 0 0,-4 4 0,0-3 1,1 0 0,-1 0 0,0 0 0,0-1 0,-1 0 0,1-1 0,-1 1 0,-15 5 0,-6-1-441,1-2-1,-1 0 1,0-2 0,-51 2 0,9 1-6619,54-2 1036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13:31.57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39 48 224,'0'0'6898,"-5"-1"-6320,-15-1-15,19 2-457,1 0-1,-1 0 1,1 0-1,-1 0 1,1 0-1,-1 0 1,1 0 0,-1-1-1,1 1 1,-1 0-1,1 0 1,-1 0-1,1 0 1,-1-1-1,1 1 1,-1 0-1,1-1 1,0 1 0,-1 0-1,1-1 1,-1 1-1,1 0 1,0-1-1,-1 1 1,1-1-1,0 1 1,0-1 0,-1 1-1,1 0 1,0-1-1,0 1 1,0-1-1,0 1 1,-1-1-1,1 0 1,0 1 0,0-1-1,0 1 1,0-1-1,0 1 1,0-1-1,0 1 1,0-1-1,1 1 1,-1-1 0,0-3 501,0 3-42,0 1-539,0 0 1,0 0-1,0-1 1,0 1-1,0 0 0,0 0 1,0 0-1,0 0 1,0-1-1,0 1 0,0 0 1,-1 0-1,1 0 1,0 0-1,0-1 0,0 1 1,0 0-1,1 0 1,-1 0-1,0-1 0,0 1 1,0 0-1,0 0 1,0 0-1,0 0 0,0-1 1,0 1-1,0 0 1,0 0-1,0 0 0,0 0 1,1 0-1,-1-1 1,0 1-1,0 0 0,0 0 1,0 0-1,0 0 0,1 0 1,-1 0-1,0 0 1,0 0-1,0 0 0,0-1 1,1 1-1,-1 0 1,0 0-1,0 0 0,0 0 1,0 0-1,1 0 1,-1 0-1,30-6 372,-1 2-1,1 0 1,0 2 0,0 1-1,31 4 1,5-2 251,-75 20-10,-41 36-474,31-37 11,-33 44 1,41-46-10,0 0 0,1 0 1,1 1-1,0 0 0,2 0 1,0 1-1,1 0 1,1 1-1,1-1 0,1 1 1,-1 39-1,4-48-117,-1-7-31,1-1-1,0 1 0,1 0 0,-1 0 1,3 8-1,-3-11-17,1-1-1,-1 0 1,1 0-1,0 1 0,-1-1 1,1 0-1,0 0 1,0 0-1,0 0 1,0 0-1,0 0 1,0 0-1,0 0 1,0-1-1,0 1 1,0 0-1,1 0 1,-1-1-1,0 1 1,0-1-1,1 1 1,-1-1-1,0 0 1,3 1-1,3 0-65,-1-1 0,1 1 0,0-1 0,-1 0 0,1-1 0,-1 0-1,1 0 1,-1 0 0,1 0 0,-1-1 0,0-1 0,0 1 0,8-5 0,2-2-667,-1-2 0,0 0 1,18-16-1,-26 20 356,41-37-3770,-12 6-1282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13:32.01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34 14131,'0'0'5009,"239"-34"-5009,-194 34-712,-4 0-1080,-15 24-865,-19 2-2072</inkml:trace>
  <inkml:trace contextRef="#ctx0" brushRef="#br0" timeOffset="1">172 245 10322,'0'0'3993,"190"10"-5017,-126-30-512,-12-3-1745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13:32.41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27 468 7786,'0'0'7679,"16"32"-7082,55 108-142,-63-121-296,1 1 1,-2-1 0,-1 1-1,4 23 1,-3-15 99,-3-10-118,4 9 178,-2 0-1,-1 0 1,2 42-1,-18-87-195,-18-37-202,3 0-1,2-2 1,2 0 0,3-2-1,3 0 1,2-1 0,3-1-1,2 0 1,-1-88 0,11 143 145,-1-1 1,1 0-1,0 1 1,0 0-1,0-1 1,1 1-1,0 0 1,1-1-1,-1 1 1,1 1-1,7-11 1,-4 7 35,1 1 1,0 0-1,0 0 0,1 1 1,-1 0-1,16-10 1,6 0 182,1 1 1,0 2 0,51-18-1,-59 24-146,0 1 0,1 1 0,-1 1 0,2 0 0,-1 2 0,25 0 0,-47 3-120,0 0 1,0-1-1,1 1 1,-1 0-1,0 0 1,0 1-1,0-1 1,0 0-1,0 0 1,0 0-1,0 1 1,0-1-1,0 0 1,0 1-1,0-1 1,0 1-1,0 0 1,0-1-1,0 1 1,-1 0-1,1-1 1,0 1-1,0 0 1,0 1-1,0 1 36,0-1 0,-1 1 0,1-1 0,-1 1 0,0-1 0,0 1-1,0-1 1,0 6 0,0-8-53,-1 6 41,0 0 1,0 0 0,-1 0 0,1-1 0,-1 1 0,0-1 0,-1 1 0,1-1-1,-1 0 1,0 0 0,0 0 0,-5 5 0,-6 6 57,-32 29 0,33-33-41,-75 63-84,-145 95 0,233-170 20,-5 3-115,0 0 0,0 1 1,0 0-1,1 0 0,-4 4 0,6-6-302,1 0 0,-1 1 1,1-1-1,0 0 0,0 1 0,0-1 0,0 1 0,1-1 0,-1 1 1,1-1-1,-1 1 0,1-1 0,0 1 0,0 2 0,0 12-5151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7:16.92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2873,'0'0'4146,"16"32"-2938,52 104 8,-55-108-667,-1 0 0,11 45 0,-13-41-203,72 304 2570,-29-109-1391,-51-221-1475,-1-5-45,0 0 0,-1 0 0,1 1 0,-1-1 0,0 0 0,1 0 0,-1 0 0,0 1 0,0-1 0,1 0 0,-1 0 0,0 1 0,-1 0 0,-1-48-86,-3 0 0,-11-50-1,2 17-82,9 43 68,-1-52 0,6 87 69,13 0-24,18-1 188,0-3-1,0 0 0,49-16 1,-74 18 7,0 1 0,1 0 0,-1 0 0,0 1 1,1 0-1,0 0 0,-1 0 0,8 1 0,-13 0-115,1 0 0,-1 0 0,0 1-1,0-1 1,0 0 0,1 1-1,-1-1 1,0 1 0,0-1 0,0 1-1,0 0 1,0-1 0,0 1 0,0 0-1,0 0 1,0 0 0,0 0-1,0 0 1,0 0 0,0 1 0,15 29 162,-10-17-103,32 68 29,-3 2-1,32 122 1,-65-199-129,0 0 0,-1 0 0,1 1 0,-1 8 0,-6-15-591,-57-1-5364,24 0 491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36:40.71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1 368,'0'0'17514,"16"34"-15904,53 114-520,-29-48-122,-34-82-686,1 0 1,1 0-1,0-1 1,2 0 0,-1 0-1,15 16 1,-23-31-267,0-1 0,0 1 1,1 0-1,-1-1 0,1 1 1,0-1-1,-1 0 0,1 1 1,0-1-1,0 0 0,0 0 1,-1 0-1,1 0 1,0-1-1,1 1 0,-1 0 1,3 0-1,-3-1-9,0 0 0,0-1 1,-1 1-1,1 0 0,0-1 1,-1 1-1,1-1 0,0 0 1,-1 0-1,1 1 0,-1-1 0,1 0 1,-1 0-1,1 0 0,-1-1 1,0 1-1,2-2 0,3-5 5,1-1 0,-1 0 1,-1 0-1,0-1 0,6-14 0,-9 20-5,24-57-2,-6 13-247,44-77-1,-62 121 72,0 1 0,0-1 1,0 1-1,1 0 0,-1-1 0,1 1 0,0 0 1,0 1-1,0-1 0,0 0 0,1 1 0,-1 0 1,7-3-1,-10 4 75,1 1-1,0 0 1,-1 0 0,1 0-1,-1-1 1,1 1 0,0 0-1,-1 0 1,1 0 0,0 0-1,-1 0 1,1 0 0,0 1-1,-1-1 1,1 0 0,-1 0-1,1 0 1,0 0 0,-1 1 0,1-1-1,-1 0 1,1 1 0,-1-1-1,1 0 1,-1 1 0,1-1-1,-1 1 1,1-1 0,-1 1-1,1-1 1,-1 1 0,0-1-1,1 1 1,-1-1 0,0 1 0,1-1-1,-1 1 1,0 1 0,5 27-3404,-5-24 2769,1 52-6187,-1 4 2285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13:32.86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426 0 12427,'0'0'4078,"23"2"-3925,75 10-67,-92-11-72,1 0 1,-1 0-1,0 1 1,0 0 0,1 0-1,-1 0 1,0 1 0,-1 0-1,1 0 1,-1 0-1,1 1 1,-1 0 0,0 0-1,0 0 1,7 9-1,-9-9 25,-1 0 0,1 1 0,-1-1 0,0 1 0,0 0 0,-1 0 0,0-1 0,1 1 0,-2 0 0,1 0 0,0 0 0,-1 0 0,0 0 0,0 1 0,-1-1 0,0 0 0,-1 5-1,2-6-22,-1-1 0,-1 1 0,1-1 0,0 1 0,-1-1 1,0 1-1,0-1 0,0 0 0,0 0 0,0 0 0,-1 0 0,1 0 0,-1 0 0,0-1 0,0 1 0,-3 1 0,-6 4 11,-1-1 0,1 0-1,-15 4 1,-25 14 592,51-24-580,1 0 0,-1 0 0,0 0 0,0-1 0,0 1 0,0 0 0,0 0 0,1 0 0,-1 0 0,1 0 0,-1 0 0,0 0 0,1 0 0,0 1 0,-1-1 0,1 0 0,0 0 0,-1 0 0,1 1 0,0-1 0,0 0 0,0 0 0,0 0 0,0 1 0,0-1 0,1 0 0,-1 0 0,0 0 0,0 0 0,1 1 0,-1-1 0,1 0 0,-1 0 0,1 0 0,1 1 0,1 3-30,0 0 1,0 0 0,1 0 0,0-1-1,7 8 1,24 18 163,-12-11 47,-2 1-1,23 26 1,-38-39-80,0 0 0,-1 1 0,0-1 0,-1 1 0,0 1 0,0-1 0,0 0 0,-1 1 0,-1 0 0,1 0 0,0 11 0,-1-11 19,-1 1 0,-1 0-1,0 0 1,0-1-1,-1 1 1,-2 11-1,1-16-98,1 0 0,-1 0-1,0 0 1,0 0 0,-1 0-1,0-1 1,1 1 0,-2-1 0,1 0-1,0 0 1,-1 0 0,-5 5-1,-2 0-32,-1 0-1,-1-1 1,0 0 0,0 0-1,-1-2 1,1 1-1,-1-2 1,-1 0 0,1-1-1,-1 0 1,0-1-1,-24 2 1,10-3-326,0-2 0,0-1 1,0-1-1,1-1 0,-43-11 0,36 4-1715,-56-23-1,-29-19-5179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26:24.12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9674,'0'0'7206,"6"19"-6524,81 198 857,-84-211-1499,297 639 2956,-69-77-1427,-120-302-1115,-93-221-393,60 155 173,-73-176-186,-5-23-48,-1-1 0,1 1 0,-1-1 0,1 0 0,-1 1 0,1-1 0,-1 0 0,1 1 0,-1-1 0,1 0 0,-1 0 0,1 1 0,-1-1 0,0 0 0,1 0 0,-1 0 0,1 0 0,-1 0 0,0 0 0,1 0 0,-1 0 0,1 0 0,-1 0 0,0 0 0,1 0 0,-2-1 0,0 1 0,-6 0-8,0-1 0,0 0 0,0-1 0,0 1 0,0-2 0,1 1 0,-1-1 0,-9-5 0,-59-38-21,6 4 24,49 36 29,21 6-23,-1 1 1,1-1 0,0 0-1,-1 0 1,1 0 0,-1 0-1,1 0 1,-1 0-1,1 1 1,-1-1 0,1 0-1,0 0 1,-1 1-1,1-1 1,-1 0 0,1 0-1,0 1 1,-1-1 0,1 1-1,0-1 1,-1 0-1,1 1 1,0 0 0,-1 2 7,0 0 1,0 0 0,1 0 0,0 0 0,-1 1-1,1-1 1,0 0 0,1 5 0,0 8 17,-1-3-5,1-1 0,0 0 0,0 0 0,2 0 0,-1-1 0,6 14 0,-7-22-18,0 0 0,0 0 0,0 0 1,1 0-1,-1 0 0,1 0 0,0 0 0,0-1 0,0 1 1,0-1-1,0 1 0,1-1 0,-1 0 0,1 0 0,0 0 0,-1 0 1,1 0-1,0 0 0,0-1 0,0 0 0,0 1 0,0-1 1,0 0-1,1-1 0,-1 1 0,0 0 0,4-1 0,-3 0-2,0-1-1,0 0 0,0 0 0,0 0 1,0 0-1,0 0 0,0-1 0,-1 0 1,1 0-1,-1 0 0,1 0 0,-1-1 1,0 1-1,0-1 0,0 0 1,0 0-1,0 0 0,-1 0 0,1 0 1,1-4-1,8-11 15,-2-1 1,14-32-1,-17 36-8,23-64 48,-22 55-57,1 1-1,1 0 0,1 0 1,17-27-1,-16 39-11,-11 11 9,-1 0-1,0 0 0,1 0 0,-1 0 1,1 0-1,-1 0 0,1 0 1,-1 1-1,1-1 0,-1 0 0,0 0 1,1 0-1,-1 1 0,1-1 0,-1 0 1,0 0-1,1 1 0,-1-1 1,0 0-1,1 1 0,-1-1 0,0 0 1,0 1-1,1-1 0,-1 1 1,0-1-1,0 0 0,0 1 0,0-1 1,1 1-1,-1-1 0,0 1 0,0-1 1,0 0-1,0 1 0,0-1 1,0 1-1,0-1 0,0 1 0,0 0 1,3 40-2005,-1 52 0,-2-68 365,0 74-6295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26:24.98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10 3 1064,'0'0'14225,"0"-1"-14181,0 1 0,0 0 0,0 0 0,-1 0 0,1 0 0,0 0 0,0 0 0,0 0 0,0-1 0,0 1 0,0 0 0,-1 0 0,1 0 1,0 0-1,0 0 0,0 0 0,0 0 0,0 0 0,-1 0 0,1 0 0,0 0 0,0 0 0,0 0 0,0 0 0,0 0 0,-1 0 0,1 0 0,0 0 1,0 0-1,0 0 0,0 0 0,-1 0 0,1 0 0,0 0 0,0 0 0,0 0 0,0 0 0,0 1 0,0-1 0,-1 0 0,1 0 0,0 0 0,0 0 1,0 0-1,0 0 0,0 1 0,-1 1 116,0 0 1,1 0-1,-1 0 0,1 1 1,0-1-1,-1 0 1,1 1-1,0-1 0,1 0 1,-1 1-1,1 2 1,7 32 453,-4-23-391,49 359 2332,-17-84-1704,-33-271-806,27 130 345,-23-120-288,1 0 0,2-1 0,14 30 0,-19-49-91,-1 0 0,1 0 0,1-1 0,-1 0 0,1 0 0,0-1 0,1 1 0,0-1 0,0-1 0,0 1 0,0-1 0,1 0 0,0-1 0,0 0 0,0 0 0,1-1 0,-1 0 0,13 2 0,12 2 146,1-3 0,0 0-1,54-3 1,-26 0 179,217 0-318,-282 16-4688,-10 18-1200,-9 13-2246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26:01.55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108 291 2040,'0'0'3935,"-7"-28"-3291,-21-89-8,25 103-208,0 0 0,1-1 0,0 0 0,1 0 0,1-26 0,1 10 3867,-1 82-3416,0 274 2384,-22 425-2062,11-582-1103,-19 461-296,30-805-3584,0 76 206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26:02.07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1 927 4113,'0'0'7616,"6"-4"-6838,12-9-166,0-2 0,-1 0 0,19-22 0,9-8 308,104-86 77,5 6 1,171-104-1,-241 177-706,2 2 0,172-69 1,-203 99-195,0 2 0,1 3 0,1 2-1,0 3 1,0 2 0,76 0 0,-47 8-24,-85 0-95,-5 7-268,-6 7-1127,0 0 0,-1-1 0,-1 0 0,-13 11 0,-26 22-7789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26:02.63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3449,'0'0'8556,"18"6"-7504,15 5-454,0 1-1,53 30 1,484 272 3148,25-45-2602,-379-195-1063,-106-38-74,-105-34-6,7 2 5,1 0-1,-1 1 1,0 0-1,0 1 1,0 1 0,11 8-1,-21-14-26,-1 0 0,0 0 0,0 0 0,0 0 0,0 0 1,0 1-1,0-1 0,-1 0 0,1 1 0,0-1 0,-1 0 0,1 1 0,-1-1 0,1 1 0,-1-1 0,1 1 0,-1-1 0,0 1 0,0-1 0,0 1 0,0-1 0,0 3 0,0-1-173,-5-3-1697,-17-6-2243,-4-17-2472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26:03.27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71 1 1872,'0'0'6570,"0"9"-3342,-1 866 3388,-1-14-4918,58 429 1046,-53-1224-2732,-3-63-45,-4-6-179,-64-78-6284,14 19 59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26:04.55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26 5809,'0'0'5392,"1"0"-5171,188 14 2153,-60-1-1802,964 5 3039,-778-20-3270,-88 1-141,277 4 301,-176 31 59,-5 26 51,-51-9-448,-252-48-161,4 2 3,0-2 1,40 1 0,-63-4 180,-2-14 307,0 11-450,-1 1 1,1 0 0,-1 0-1,1 0 1,-1 0 0,0 0-1,0 0 1,0 1 0,0-1 0,0 1-1,0-1 1,-4-1 0,-33-14 337,21 10-296,-64-27 334,-26-12-360,91 38-61,1-1 1,0-1 0,1-1-1,-17-14 1,31 24-3,0 0 0,0 0 0,0 1 1,0-1-1,0 0 0,1 0 0,-1 0 0,0 0 0,1 0 0,-1 0 0,1 0 0,-1 0 0,0-2 1,1 3 0,0-1 1,0 1-1,0 0 1,0 0-1,0-1 1,1 1-1,-1 0 1,0-1-1,0 1 0,0 0 1,0 0-1,0-1 1,1 1-1,-1 0 1,0 0-1,0-1 1,0 1-1,1 0 1,-1 0-1,0 0 1,0-1-1,1 1 1,-1 0-1,0 0 1,1 0-1,-1 0 1,0 0-1,0 0 1,1 0-1,-1-1 1,1 1-1,35 0-98,-24 0 132,21 0 6,-12-1-19,0 1 0,0 0 1,0 2-1,0 0 0,-1 1 0,1 2 0,27 8 0,-29-5 119,0 1 0,-1 0 0,24 16 0,-37-22-55,-1 0 0,0 1 0,0-1 0,0 1 0,0 0 0,0 0 1,-1 0-1,0 0 0,0 1 0,0-1 0,0 1 0,-1 0 0,1 0 0,-1 0 0,-1 0 0,1 0 0,-1 0 1,2 8-1,-3-12-70,1 12 335,-1 1 0,-1 23 0,0-33-300,0 1 1,0-1 0,0 0-1,-1 0 1,1 0 0,-1 0-1,0 0 1,0 0-1,0 0 1,-1 0 0,1-1-1,-5 5 1,-16 15-36,0-1 0,-2-1 0,-1-1 0,0-1 0,-1-2 0,-1 0 0,0-2 0,-35 13 0,55-25-285,0-1 1,1 0-1,-1 0 0,0 0 0,-16 0 1,20-2-329,-1 0 0,1-1 0,0 1 0,0-1 0,0 0 0,0 0 0,0-1 0,0 1 0,0-1 0,0 0 0,0 0 0,-6-4 0,-19-19-7955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26:05.73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3 182 3273,'0'0'5023,"0"-10"-4122,-2-7-917,2 2 2107,14 43-110,8 27-702,-3 1-1,20 100 0,6 124 532,-33-196-1148,-10-61-482,0-11 32,-2-33-121,-2-23 41,-13-70-1,3 33-122,-11-416-8,23 486 22,0 6-21,0-1 0,0 1-1,0-1 1,1 0 0,0 1-1,1-7 1,-1 11 10,-1 0 0,1-1 0,0 1 0,-1 0 0,1 0 0,0 0 0,0 0 0,0 0-1,0 0 1,0 0 0,0 0 0,0 0 0,0 0 0,1 0 0,-1 0 0,0 1 0,0-1 0,1 1 0,-1-1 0,0 1 0,1-1 0,-1 1 0,0 0 0,1 0 0,-1-1 0,1 1 0,-1 0 0,3 1 0,-1-2 69,1 1 1,0 1-1,0-1 1,-1 0-1,1 1 1,0 0-1,-1 0 1,1 0-1,-1 0 1,1 1-1,-1-1 1,1 1-1,-1 0 1,0 0 0,0 0-1,0 0 1,0 0-1,0 1 1,-1 0-1,1-1 1,-1 1-1,1 0 1,2 5-1,6 10 186,-1 0 0,0 0 0,-1 1-1,9 30 1,18 83 392,-25-85-551,-11-46-102,9 24 62,-9-24-70,0-1 1,1 0-1,-1 1 0,0-1 1,0 0-1,0 1 1,1-1-1,-1 0 1,0 1-1,1-1 0,-1 0 1,0 0-1,0 0 1,1 1-1,-1-1 0,0 0 1,1 0-1,-1 0 1,1 1-1,-1-1 1,0 0-1,1 0 0,-1 0 1,0 0-1,1 0 1,0 0-5,0-1 1,-1 1-1,1-1 1,0 1-1,-1-1 1,1 1-1,0-1 1,-1 1 0,1-1-1,-1 0 1,1 1-1,-1-1 1,0 0-1,1 0 1,-1 1-1,0-1 1,1 0-1,-1-1 1,29-76-9,-19 48 26,0 1 0,2 0 0,2 1 1,30-50-1,-41 75-11,0 0 0,0 0 0,0 0 0,0 0 0,0 0 0,1 1 1,-1-1-1,1 1 0,0 0 0,-1 0 0,1 0 0,0 1 0,8-2 1,-10 2 1,1 0 0,0 1 0,0 0 0,0 0 0,0 0 0,0 0 0,-1 0 0,1 0 0,0 1 1,0-1-1,0 1 0,-1 0 0,1 0 0,0 0 0,-1 0 0,1 0 0,0 1 0,-1-1 0,0 1 0,1 0 1,3 3-1,1 4 20,0 0 1,-1 1-1,1 0 1,-2 0-1,0 0 1,0 0 0,-1 1-1,0 0 1,3 12-1,2 16 191,6 52-1,-6 37-89,-2-26-225,-7-96-61,5 18-502,-5-23 418,0 0 0,0-1 0,1 1 0,-1 0 0,1-1 0,-1 1 0,0 0-1,1-1 1,-1 1 0,1-1 0,-1 1 0,1-1 0,0 1 0,-1-1 0,1 1 0,-1-1 0,1 0 0,0 1 0,-1-1-1,1 0 1,0 0 0,-1 1 0,1-1 0,0 0 0,0 0 0,-1 0 0,3 0 0,5 0-6216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26:06.14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56 568 9058,'0'0'7762,"8"178"-6954,-8-111 32,0-6-464,0-11-232,0-16-144,3-21 0,-3-26-440,4-34-2625,-4-21-1456</inkml:trace>
  <inkml:trace contextRef="#ctx0" brushRef="#br0" timeOffset="1">97 1 11562,'0'0'2865,"-71"245"-3345,45-168-5753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36:41.15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6025,'0'0'18226,"16"9"-17961,99 53-41,-68-40-220,-25-12-1294,27 15 1,-48-24 951,1 0 1,-1-1 0,0 1 0,0 0-1,1 0 1,-1 0 0,0 0-1,0 0 1,0 0 0,0 0-1,0 0 1,0 0 0,-1 0-1,1 0 1,0 1 0,-1-1-1,1 0 1,0 1 0,-1-1 0,0 0-1,1 1 1,-1-1 0,0 1-1,0-1 1,1 1 0,-1-1-1,0 1 1,-1-1 0,1 0-1,0 1 1,0-1 0,0 1 0,-1-1-1,1 0 1,-1 1 0,1-1-1,-1 0 1,0 1 0,0-1-1,1 0 1,-3 2 0,-20 21-4629,-2-8 4001,-16 5-86</inkml:trace>
  <inkml:trace contextRef="#ctx0" brushRef="#br0" timeOffset="1">135 255 312,'0'0'22061,"-19"44"-21813,49-37-248,11-7-8,4 0-1024,14 0-1657,-7 0-4769,-10 0-2296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26:06.55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83 19 9434,'0'0'8227,"-9"18"-7572,-29 52-292,29-51-157,9-18-46,0-3-9,0-31 498,0-34-811,0 46 1395,0 17 112,-1 6 638,-1 12-1782,0 0 0,-6 17 0,5-19-199,0 0 0,0 0-1,1 1 1,0 12 0,2-24-89,1-1-1,-1 1 1,1-1 0,-1 1 0,1-1-1,-1 0 1,1 1 0,-1-1 0,1 0-1,0 1 1,-1-1 0,1 0 0,0 0 0,-1 1-1,1-1 1,0 0 0,-1 0 0,1 0-1,0 0 1,-1 0 0,1 0 0,0 0-1,0 0 1,24-1-2829,-20 1 1626,24 0-6016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26:07.50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0 168 2897,'0'0'9591,"0"2"-9294,0-2-281,0 1-1,1-1 0,-1 0 1,0 1-1,0-1 0,0 0 0,0 1 1,1-1-1,-1 0 0,0 1 1,0-1-1,1 0 0,-1 1 0,0-1 1,0 0-1,1 0 0,-1 0 0,0 1 1,1-1-1,-1 0 0,0 0 1,1 0-1,-1 1 0,0-1 0,1 0 1,-1 0-1,0 0 0,1 0 1,-1 0-1,1 0 0,-1 0 0,0 0 1,1 0-1,-1 0 0,0 0 1,2 0-1,29 1 428,0-1 0,1-1 0,56-9 0,-22 2-67,1418-46 2064,-1354 66-2318,-127-12-110,-22-5 59,-1-2 0,1 0 0,-30-16 0,3 2-63,6 6 36,24 9 321,0 0-1,-19-11 1,36 17-352,-1 1 0,0-1-1,0 0 1,0 0 0,0 0 0,1 0 0,-1 0-1,0 0 1,0 0 0,0 0 0,0 0 0,0 0 0,1 0-1,-1-1 1,0 1 0,0 0 0,0 0 0,0 0 0,0 0-1,1 0 1,-1 0 0,0 0 0,0 0 0,0 0 0,0 0-1,0 0 1,0-1 0,0 1 0,1 0 0,-1 0 0,0 0-1,0 0 1,0 0 0,0 0 0,0-1 0,0 1 0,0 0-1,0 0 1,0 0 0,0 0 0,0 0 0,0-1 0,0 1-1,0 0 1,0 0 0,0 0 0,0 0 0,0-1 0,0 1-1,0 0 1,0 0 0,0 0 0,0 0 0,0 0 0,0-1-1,0 1 1,0 0 0,0 0 0,-1 0 0,1 0 0,0 0-1,0 0 1,0 0 0,0-1 0,0 1 0,36-2 521,1 1 0,52 5 1,-81-3-432,-1 0 1,1 1-1,-1-1 1,1 1 0,-1 1-1,0-1 1,0 1-1,0 1 1,0-1 0,0 1-1,9 7 1,-13-8-64,0 0 0,0 1 0,0-1 0,0 0 0,-1 1 0,1 0 0,-1-1 0,0 1 0,0 0 0,0 0 0,-1 0 0,1 1 0,-1-1 0,0 0 0,0 0 0,-1 1 0,1-1 0,-1 0 0,0 1 0,0-1 0,-1 7 0,0-6-34,-1 0 1,1 0 0,-1-1 0,0 1-1,0-1 1,0 1 0,-1-1-1,1 0 1,-1 0 0,0 0-1,-1 0 1,1-1 0,0 1-1,-1-1 1,0 0 0,0 0-1,-5 3 1,-1 1-184,1-2 0,-1 0 0,0 0 0,-1-1 0,1 0 0,-1 0 0,-12 1 0,-8-1-3098,-58-1 0,76-4 1796,-41 1-6911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26:08.12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43 64 7242,'0'0'8068,"-8"32"-7573,1-2-358,-1-4 39,2 0 0,1 1-1,1 0 1,1-1 0,1 2 0,3 33 0,10 48 1103,30 121 0,-39-228-1110,0-12-125,-1-20-24,-2-85 57,10-230-98,-8 329 26,0 0-1,2 0 1,0 0-1,1 0 1,0 0-1,1 1 0,1 0 1,10-21-1,-15 34 3,0 1 0,0-1 0,0 0 0,0 1 0,1-1 0,-1 1 0,0 0 0,0-1 0,1 1 0,-1 0 0,1 0 0,-1 0 0,1 0 0,0 0 0,-1 0 0,1 0 0,0 1 0,0-1 0,0 0 0,-1 1 0,1 0 0,0-1 0,0 1 0,0 0 0,0 0 0,0 0 0,0 0 0,-1 0 0,1 0 0,0 1 0,0-1 0,0 1 0,0-1 0,-1 1 0,1 0 0,0 0-1,-1 0 1,4 1 0,1 3 94,0-1-1,0 1 0,0 0 1,-1 1-1,0-1 0,0 1 1,0 0-1,5 10 0,7 13 306,-2 0-1,-2 2 1,15 46-1,18 100 535,-5-19-473,-39-147-445,-1-10-20,-1 1 0,0-1 0,0 1 0,1-1 0,-1 1 0,1-1 0,-1 0 0,1 1-1,0-1 1,-1 0 0,1 1 0,0-1 0,0 0 0,0 0 0,0 0 0,0 0 0,1 1 0,-2-1-5,1-1 0,-1 0 0,0 0 0,0 0 0,1 0 0,-1 0 0,0 0 0,0 0 0,1 0 0,-1-1 0,0 1 0,0 0 0,1 0 0,-1 0 0,0 0 0,0 0 1,1 0-1,-1 0 0,0-1 0,0 1 0,0 0 0,1 0 0,-1 0 0,0 0 0,0-1 0,0 1 0,0 0 0,1 0 0,-1 0 0,0-1 0,0 1 0,0 0 0,0 0 0,0-1 0,0 1 0,0 0 0,0-1 0,5-13-44,-4 12 40,13-57-8,13-46 28,-24 95-11,1 0 0,0 1 0,1-1 0,0 1 0,1 0 0,-1 0 0,14-14 0,-18 21-1,0 0 1,1 1 0,0-1-1,-1 1 1,1-1-1,0 1 1,-1 0-1,1-1 1,0 1 0,0 0-1,0 0 1,0 1-1,0-1 1,1 0 0,-1 1-1,0-1 1,0 1-1,0 0 1,0-1-1,4 1 1,-4 1 3,0 0 0,0 0 0,1-1 0,-1 1 0,0 1-1,0-1 1,0 0 0,0 0 0,0 1 0,0-1 0,-1 1 0,1 0 0,0-1 0,-1 1 0,3 4 0,4 7 29,-1 0 0,0 1-1,-1 0 1,7 24 0,-11-31-23,12 46 14,11 73 1,-17-77-60,28 94 1,-35-140-46,0 0 0,1 0 1,-1 0-1,0 0 0,1 0 1,0 0-1,0-1 0,0 1 1,0-1-1,0 1 0,0-1 1,1 0-1,-1 1 0,1-1 0,2 1 1,-1-1-455,0 0 0,1-1 0,-1 1 1,0-1-1,1 0 0,-1 0 0,1-1 1,0 0-1,7 0 0,18 0-4625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26:08.49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64 107 7738,'0'0'8472,"-3"33"-7805,-9 108 109,10-131-645,2 1-1,-1-1 1,1 0 0,1 1-1,0-1 1,0 1 0,1-1 0,6 20-1,-5-26-92,-1 1 0,1-1 0,0 0-1,0 0 1,0 0 0,1 0 0,-1 0 0,1 0-1,0-1 1,0 0 0,0 0 0,1 0 0,-1 0-1,8 3 1,-9-5-9,0 1 1,0-1-1,0 1 0,0-1 1,1 0-1,-1 0 0,0 0 1,1-1-1,-1 1 0,0-1 1,1 0-1,-1 0 0,0 0 1,1 0-1,-1-1 0,0 1 0,6-3 1,-6 2 5,0-1 1,0 1 0,-1-1 0,1 0-1,-1 0 1,1 0 0,-1 0-1,0-1 1,0 1 0,0-1-1,0 1 1,0-1 0,0 0-1,-1 0 1,1 0 0,-1 0-1,0 0 1,1-3 0,4-18 24,-1 0 1,-1 0 0,-1-1 0,-1 1-1,-3-38 1,1 42-45,0 5-9,0 0-1,-1 0 1,-1 0 0,0 0 0,-2 1-1,1-1 1,-7-15 0,8 26-6,0-1 0,0 1 0,-1-1-1,1 1 1,-1 0 0,0 0 0,0 0 0,0 1 0,-1-1 0,1 1 0,-1-1 0,0 1-1,0 1 1,0-1 0,0 0 0,0 1 0,-1 0 0,1 0 0,-1 0 0,0 1 0,1-1 0,-1 1-1,0 0 1,0 0 0,-7 1 0,8 0-5,0 0 1,0 0-1,0 0 0,0 1 0,0 0 0,0 0 1,0 0-1,0 0 0,0 1 0,1 0 0,-1-1 1,0 1-1,1 1 0,0-1 0,-1 0 0,1 1 1,0 0-1,0-1 0,0 1 0,1 1 0,-1-1 1,1 0-1,0 0 0,0 1 0,0 0 0,-3 6 1,0 3-267,0 0 1,2 1-1,-1-1 1,1 1 0,1-1-1,-1 26 1,3-33-163,0 0 0,0 0 0,0 0 0,0 0 0,1 0 0,0 0 0,0 0 0,1-1 1,0 1-1,0 0 0,0-1 0,0 0 0,1 1 0,4 6 0,22 20-4590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26:08.88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81 7906,'0'0'6384,"9"30"-5437,36 100 170,-38-109-776,2-1 0,14 27-1,-19-41-247,0 0-1,0 0 0,1-1 0,0 0 1,0 0-1,0 0 0,0 0 0,7 4 1,-9-7-57,0 0 0,0 0 0,0-1 0,1 1 0,-1 0 0,1-1 0,-1 0 1,1 0-1,-1 0 0,1 0 0,-1-1 0,1 1 0,0-1 0,0 0 0,-1 0 0,1 0 1,0-1-1,-1 1 0,1-1 0,-1 0 0,1 0 0,-1 0 0,1-1 0,-1 1 1,1-1-1,-1 1 0,0-1 0,0 0 0,0-1 0,0 1 0,0 0 0,-1-1 0,1 0 1,-1 1-1,4-6 0,6-11 69,-1-2 1,-1 1-1,-1-2 0,10-33 1,17-91-45,-29 94-70,-6 28-5411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26:09.28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179 292 4609,'0'0'10122,"14"33"-8951,42 108-321,-50-123-567,0 0 0,-1 0 1,-1 1-1,0 0 0,1 32 1,0-1-59,-2-25-178,-3-24-223,0-8-588,0-4 189,-1 0 0,0 1 0,-1-1 0,0 1 0,-1-1 0,-5-13 0,-19-32-3166</inkml:trace>
  <inkml:trace contextRef="#ctx0" brushRef="#br0" timeOffset="1">179 292 8618,'-179'-228'6841,"209"228"-4448,11 13-801,11-6-856,4-4-416,0-3-240,-7 0-32,-8 0-96,-12-6 24,-29-25-1528,0 5-2289,0 2-1568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26:09.70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18 8 8314,'0'0'4535,"-3"30"-2934,-9 93-486,11-120-1062,1 0 1,-1 1 0,1-1-1,0 0 1,0 1 0,0-1-1,1 0 1,-1 1 0,1-1-1,0 0 1,-1 0-1,2 1 1,-1-1 0,2 3-1,-2-5-23,0 0-1,0 0 0,0 0 0,0-1 0,0 1 0,1-1 0,-1 1 0,0-1 0,0 1 1,1-1-1,-1 0 0,0 0 0,1 1 0,-1-1 0,0 0 0,0 0 0,1 0 1,-1 0-1,2-1 0,5 1 129,-7 0-120,1 0-1,0 0 0,-1-1 1,1 1-1,-1 0 0,1-1 0,0 1 1,-1-1-1,1 1 0,-1-1 1,0 0-1,1 0 0,-1 1 0,1-1 1,-1 0-1,0 0 0,0-1 1,0 1-1,0 0 0,1 0 1,-1 0-1,-1-1 0,1 1 0,0-1 1,0 1-1,0 0 0,-1-1 1,1 1-1,0-3 0,1-5 51,0 1-1,-1-1 0,0 0 1,0-12-1,-1 12-60,1-11 51,0 4 20,0 0 0,-2-1 0,-2-19 0,3 34-11,-1 1-1,1 0 1,-1 0 0,0 0 0,1-1 0,-1 1 0,0 0 0,0 0-1,0 0 1,0 0 0,0 1 0,0-1 0,0 0 0,0 0-1,0 0 1,0 1 0,0-1 0,-1 1 0,1-1 0,0 1 0,0-1-1,-1 1 1,1 0 0,0-1 0,-1 1 0,1 0 0,0 0-1,-1 0 1,1 0 0,0 0 0,-1 0 0,1 1 0,0-1 0,-1 0-1,1 1 1,0-1 0,0 1 0,0-1 0,-1 1 0,-1 1 0,1 1-42,-1 0 1,1-1 0,0 1 0,0 1 0,0-1 0,0 0-1,1 0 1,-1 1 0,1-1 0,0 1 0,-2 5 0,-4 46-1380,7-48 769,-3 14-4006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26:30.21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105 1 7938,'0'0'3630,"-11"33"-1786,-36 112-297,39-116-1074,1 0 0,2 0 1,-3 44-1,6-51-255,-4 306 2667,7-203-2208,-12 497 1913,11-524-2362,0-97-412,0-4-1387,0-15 312,0-1 0,2 1 0,1-1 1,0 1-1,7-21 0,5-18-3545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26:30.72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79 89 2865,'0'0'10987,"0"2"-10157,-1 15-403,-1-1 1,0 0-1,0 0 0,-7 19 1,-25 65 842,13-42-372,15-43-501,4-32-245,3 2-150,0 0-1,1 1 1,1-1-1,1 1 1,0 0-1,0-1 1,9-16-1,2 0 18,1 0 0,23-30 1,-35 54-12,1 0 1,0 1 0,0-1 0,1 1 0,-1 0 0,1 1 0,1 0 0,-1 0 0,1 0 0,0 1 0,0 0 0,0 0 0,1 0 0,-1 1 0,1 0 0,0 1 0,0 0 0,0 0 0,0 1 0,0 0 0,0 0 0,1 1 0,-1 0 0,9 1 0,-15-1 35,1 0 1,0 1-1,0-1 1,-1 1-1,1 0 1,-1 0-1,1 0 1,-1 0 0,1 0-1,-1 1 1,0-1-1,1 1 1,-1 0-1,0-1 1,0 1-1,0 0 1,0 0 0,-1 0-1,1 0 1,0 1-1,-1-1 1,1 0-1,-1 1 1,0-1 0,0 1-1,1 3 1,0 1 156,0 1 1,-1-1 0,1 1 0,-1 0 0,-1-1-1,0 1 1,0 0 0,-2 12 0,1-15-171,-1 0 0,1-1 0,-1 1 1,0-1-1,0 1 0,-1-1 0,1 0 0,-1 0 0,0 0 1,0 0-1,0-1 0,-6 6 0,-8 5-88,-25 19 0,28-23-51,12-9-71,1 0 0,-1 0 0,1 0 0,-1 1 0,1-1 0,0 1 0,-1-1 0,1 1 0,0-1 0,0 1 0,0 0 0,-1 3 0,0 14-5495,2-6-627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26:31.16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146 113 11562,'0'0'8744,"-24"29"-7989,-8 10-525,-33 51 0,62-85-189,-1 1 0,1 0 1,1 0-1,-1 1 1,1-1-1,0 0 1,0 1-1,1-1 1,0 1-1,0 0 0,1-1 1,0 10-1,0-16-41,0 35 354,6 47-1,-4-69-284,1 0 1,0 0-1,0 0 0,2-1 1,0 1-1,10 19 1,-6-18-50,0 0 1,1 0-1,0-1 1,1-1-1,0 0 1,1 0-1,1-1 1,0-1 0,0 0-1,16 9 1,-19-13-10,1-1 0,-1 0 0,1-1 0,0 0 0,0 0 0,1-1 1,-1-1-1,0 0 0,1 0 0,0-2 0,-1 1 0,1-1 0,-1-1 0,1 0 1,14-3-1,-20 2-4,-1 0-1,0 0 1,1-1 0,-1 0 0,0 0-1,0 0 1,-1 0 0,1-1 0,-1 0 0,1 0-1,-1 0 1,0 0 0,-1-1 0,1 1-1,-1-1 1,0 0 0,0 0 0,3-7 0,2-7 10,0-1 1,-2 0 0,9-38 0,-8 9 3,-2-1 0,-3 0 1,-4-73-1,1 106-20,-1 0 0,-1 0 1,0 0-1,-1 1 0,0-1 0,-2 1 0,0 0 0,-14-27 0,15 34-5,0 1-1,0 0 1,-1 1-1,0-1 0,0 1 1,-1 0-1,0 1 0,0 0 1,0 0-1,-1 0 0,0 1 1,0 0-1,0 1 0,-1-1 1,0 2-1,0-1 0,-11-2 1,6 3-161,-1 1 1,1 0-1,0 1 1,-1 0 0,1 1-1,-17 3 1,26-3-67,-1 1 0,0 0 0,0 1-1,0 0 1,0-1 0,1 2 0,-1-1 0,1 1 0,0 0 0,-1 0 0,1 0 0,1 1 0,-1-1 0,0 1 0,1 0-1,0 1 1,-4 4 0,1 3-1029,1-1 1,1 1-1,0-1 0,1 2 0,0-1 0,-4 23 0,0 10-5029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36:41.69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1 124 8874,'0'0'9590,"37"-20"-8989,116-61 100,-143 76-587,0 1 0,0 0 0,0 1 0,12-3 0,-19 6-42,1-1 1,-1 1-1,1 0 1,-1 0 0,1 1-1,-1-1 1,5 2-1,1 0 89,-7-2-129,0 0 0,0 1 0,0-1 0,0 1 0,-1 0 0,1 0 0,0 0 0,0 0 0,-1 0 0,1 0 0,-1 0 0,1 0 0,-1 1 0,1-1 0,-1 0 0,0 1 0,0-1 0,0 1 0,0 0 0,0-1 0,0 1 0,0 0 0,0 0 0,0-1 0,-1 1 0,1 0 0,-1 3 0,2 5 166,-1 0 1,-1 0-1,0 0 1,-1 13-1,0-7 29,0-5-88,0 0-1,-1 0 1,-1-1 0,1 1 0,-2 0 0,-8 19 0,-38 60 659,24-48-360,-1 6 259,-25 61-1,45-91-574,0 1-1,2 1 1,0-1 0,1 1-1,1-1 1,-2 37 0,6-55-131,-1 0 1,0 1 0,1-1 0,-1 0 0,0 1-1,1-1 1,-1 0 0,1 1 0,0-1 0,0 0 0,-1 0-1,1 0 1,0 0 0,0 0 0,0 0 0,0 0-1,0 0 1,0 0 0,0 0 0,0 0 0,1-1 0,-1 1-1,0 0 1,0-1 0,1 1 0,-1-1 0,0 0 0,1 1-1,-1-1 1,1 0 0,1 0 0,9 2-326,-1-1-1,23-1 1,-21 0-71,5 1-516,0-1-1,-1-1 1,1-1 0,-1 0 0,1-1 0,-1-1 0,23-9-1,-27 9-564,1-2 0,-1 0 0,0 0 0,-1-1-1,1-1 1,-1 0 0,-1-1 0,0 0 0,15-15-1,58-85 11914,-84 109-10224,2 13 4306,-2 27-5523,0-25 3050,0 329 1460,0-342-3578,0 0 0,0 0 0,0 0 0,0 0 1,0 0-1,0 0 0,1 0 0,-1 0 0,1 0 0,-1 0 1,1 0-1,0 0 0,0 0 0,0 0 0,0-1 0,0 1 1,3 3-1,-2-4-245,0 0 0,0 0 0,0 0 1,1 0-1,-1 0 0,0 0 0,1-1 0,-1 1 1,0-1-1,1 0 0,-1 1 0,1-1 0,4-1 1,-5 1 86,-1 0 0,1 0 1,0 0-1,0 0 0,0-1 1,0 1-1,-1-1 0,1 1 1,0-1-1,0 0 0,-1 0 1,1 0-1,0 0 0,-1 0 1,1 0-1,-1 0 0,1 0 1,-1-1-1,0 1 0,2-3 1,1-1-302,-1 0 0,-1-1 0,1 1 0,3-12 1,-3 7-442,17-55-4026,-4-2 2903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26:31.57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4809,'0'0'16011,"205"195"-14610,-156-145-249,-1 1-200,1-4-408,-4 3-96,-4-6-392,-8-4-56,-7-3 0,0-14-256,-14-9-1152,-9-7-3569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26:41.40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1 350 512,'0'0'7771,"0"-16"-6212,3-65 1247,2 92-1748,9 30 34,-2 1 0,-2 1 0,7 67 0,-7-44-462,34 279 1192,-26-188-894,-23-258-684,-4 37-270,-20-233-441,28 254 357,-2-38-85,11-108 0,-6 166 185,2-1-1,0 0 0,2 1 1,1 0-1,0 0 1,2 1-1,0 0 0,2 1 1,14-23-1,-23 41 15,1-1 0,0 0 0,-1 1-1,2 0 1,-1 0 0,0 0 0,1 0 0,-1 0-1,1 0 1,0 1 0,8-4 0,-10 5 4,0 1 0,1-1-1,-1 1 1,0-1 0,1 1 0,-1 0 0,1 0-1,-1 0 1,1 0 0,-1 0 0,0 0 0,1 1 0,-1 0-1,0-1 1,1 1 0,-1 0 0,0 0 0,0 0 0,1 0-1,-1 0 1,0 1 0,0-1 0,0 0 0,2 3-1,6 8 117,-1 0 0,-1 0-1,1 1 1,-2 0-1,0 0 1,9 26-1,-16-39-121,23 56 483,-3 1-1,13 65 0,14 121 589,-45-230-1027,-2-10-33,1 0 0,-1 0 0,0 0 1,1 0-1,0 0 0,0 0 0,0-1 0,0 1 1,0 0-1,2 3 0,-3-6-13,1 0 0,-1 0 0,0 1 1,0-1-1,0 0 0,0 0 0,0 0 0,0 0 1,1 0-1,-1 0 0,0 0 0,0 0 0,0 1 1,0-1-1,1 0 0,-1 0 0,0 0 0,0 0 1,0 0-1,0 0 0,1 0 0,-1 0 0,0 0 1,0 0-1,0 0 0,0 0 0,1 0 0,-1 0 0,0 0 1,0-1-1,0 1 0,0 0 0,1 0 0,-1 0 1,0 0-1,0 0 0,0 0 0,0 0 0,0 0 1,1-1-1,-1 1 0,0 0 0,0 0 0,0 0 1,0 0-1,0 0 0,0-1 0,0 1 0,0 0 1,0 0-1,0 0 0,1 0 0,-1-1 0,0 1 1,0 0-1,0 0 0,0 0 0,0 0 0,0-1 0,0 1 1,4-19-6,-2 7 9,36-162-39,-29 141-13,2 0 0,0 0 0,21-37 0,-29 65 38,0 0 0,0 0 0,0 0 0,9-9 0,-12 13 4,1 0 1,0 1-1,0-1 1,0 0 0,0 0-1,-1 1 1,1-1-1,0 0 1,0 1-1,0-1 1,1 1 0,-1-1-1,0 1 1,0 0-1,0-1 1,0 1-1,0 0 1,0 0 0,1 0-1,-1 0 1,0 0-1,0 0 1,0 0-1,0 0 1,0 1 0,1-1-1,-1 0 1,0 1-1,0-1 1,0 0-1,0 1 1,0 0 0,2 0-1,-1 2 6,1-1 0,-1 1 0,1-1 0,-1 1 0,0 0 0,0 0 0,0 0 0,-1 0 0,1 0 0,2 7 0,9 40 55,-12-45-53,10 57 39,-4 1-1,-3 0 0,-4 86 0,3 38-235,-3-177-104,2 0 0,-1-1 0,1 1 0,1 0 0,0-1 0,0 0 0,8 17 0,21 28-4427,-28-49 4019,16 27-5070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26:41.75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64 145 11266,'0'0'5458,"-23"184"-5034,20-170-424,3-55-3217,-8-66 568,-7 10-2368,0-1-392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26:42.12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1456,'0'0'5392,"8"34"-4682,28 106-326,-35-132-362,2 1 0,-1 0 1,1-1-1,1 0 0,-1 0 0,1 0 1,8 12-1,-5-10 4,-5-7 11,0 1 1,1-1-1,-1 1 1,1-1-1,0 0 1,0 0-1,0 0 1,0 0-1,1 0 1,-1-1-1,1 1 1,-1-1-1,1 0 1,0 0-1,0-1 1,0 1-1,0-1 1,0 0-1,0 0 1,0 0-1,1 0 1,-1-1-1,0 0 0,0 0 1,1 0-1,7-1 1,-10 0 4,1 1 0,0-1 1,-1 0-1,1 0 0,0 0 0,-1 0 0,1-1 0,-1 1 1,0-1-1,1 1 0,-1-1 0,0 0 0,0 0 1,2-3-1,-2 3 64,0 0 1,0 0-1,0 0 1,0 0-1,0 1 1,0-1-1,0 1 1,1-1-1,-1 1 1,0 0-1,1 0 1,0 0-1,-1 0 1,1 0-1,-1 1 1,6-1-1,-4 0 125,0 1 0,0 1 1,0-1-1,0 1 0,0-1 0,0 1 0,-1 0 0,1 0 0,0 1 1,-1-1-1,7 5 0,-5-3-14,-1 1 0,0 0 0,0 0 0,0 0 0,0 1 0,-1-1 0,6 9 0,8 19 573,-13-23-550,0-1 1,1 0-1,0 0 0,0 0 0,11 11 1,-12-16-267,0-1-1,0 1 1,0-1 0,1 0 0,-1 0 0,0 0 0,1-1 0,-1 0 0,1 0 0,0 0 0,-1 0 0,1-1 0,0 1 0,-1-1 0,11-1-1,-9 0-615,1 0-1,0 0 0,0-1 0,9-3 1,-13 4-354,1-1 1,0 0 0,0 0 0,-1 0 0,0 0 0,1-1 0,3-3 0,9-11-4524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26:42.55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12499,'0'0'6513,"216"0"-6513,-171 0-72,-11 20-792,-12-3-1609,-22 6-2584</inkml:trace>
  <inkml:trace contextRef="#ctx0" brushRef="#br0" timeOffset="1">120 360 7498,'0'0'8121,"213"3"-10089,-161-16-217,-15 0-3352,-10 6 528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26:42.93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5 1 11130,'0'0'4035,"-1"29"-2953,-2 186 311,2-178-1196,3 54 378,-1-83-521,0 0-1,0 0 1,1 0-1,0 0 1,1-1-1,-1 1 0,2 0 1,5 10-1,-8-16-43,0-1-1,0 1 1,1-1-1,-1 0 1,0 1-1,1-1 1,-1 0-1,1 0 1,-1 0-1,1 0 1,0 0-1,1 1 1,-2-2-9,0 0-1,0 1 1,0-1 0,0 0 0,0 0 0,-1 0 0,1 0 0,0 0 0,0 0 0,0 0-1,0 0 1,0 0 0,0 0 0,-1 0 0,1-1 0,0 1 0,0 0 0,0 0-1,-1-1 1,1 1 0,0-1 0,0 1 0,-1-1 0,1 1 0,0-1 0,-1 1 0,1-1-1,0 0 1,-1 1 0,1-2 0,8-13-59,-2 0 0,0-1 1,6-19-1,-5 11-40,14-36-82,-15 34 107,2 0 1,1 1 0,2 0 0,0 1-1,18-27 1,-28 48 99,0 0 0,0 1-1,1-1 1,-1 1 0,1-1 0,-1 1-1,1 0 1,0 0 0,0 0-1,0 0 1,0 1 0,0-1 0,0 1-1,1-1 1,-1 1 0,0 0 0,1 1-1,-1-1 1,1 1 0,-1-1-1,1 1 1,-1 0 0,1 0 0,-1 1-1,1-1 1,-1 1 0,1-1 0,4 3-1,0 0 151,0 0 0,-1 1 0,1 0 0,-1 1 0,0-1-1,0 1 1,0 1 0,0-1 0,-1 1 0,6 8 0,26 34 457,-29-34-539,1-1 1,1 0 0,0-1 0,0 0 0,1 0-1,27 19 1,-35-29-107,0 0-1,0 0 1,0-1 0,0 0-1,0 0 1,0 0 0,0 0-1,1 0 1,-1-1-1,0 1 1,0-1 0,1-1-1,-1 1 1,0 0 0,5-2-1,4-2-133,0 0 0,-1-1 0,19-10 0,-23 11-317,0-1 0,1 1 0,0 1-1,0-1 1,0 2 0,0-1 0,0 1 0,14-1 0,-19 3-115,0 0 1,1 0-1,-1 0 1,0 0-1,0 1 1,6 2-1,-8-2 39,0 0-1,0 0 1,-1 0-1,1 0 1,-1 0-1,1 1 1,-1-1-1,1 1 1,-1-1-1,0 1 1,0-1-1,0 1 1,0 0-1,0-1 0,1 5 1,3 3-2217,-2-4 1413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26:43.31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1 185 544,'0'0'15823,"21"17"-14766,69 57-488,-79-64-456,0-1 1,1 0-1,1 0 0,25 12 0,-33-19-101,0-1-1,0 1 1,0-1-1,0 0 0,0 0 1,1-1-1,-1 0 0,0 0 1,0 0-1,0 0 1,0-1-1,0 0 0,8-2 1,-11 2-8,1 0 1,-1 0-1,0 0 0,1-1 1,-1 1-1,0-1 1,0 1-1,0-1 1,0 0-1,0 0 1,0 0-1,0 0 1,-1 0-1,1 0 0,-1 0 1,1-1-1,-1 1 1,0-1-1,0 1 1,1-4-1,2-6-47,-1 0 1,3-24-1,-6 35 42,3-19-156,0 0 0,-2 0 0,0 0 0,-1-1 0,-2 1 0,-3-26 0,3 42 111,0 0 1,1 0 0,-1 0-1,-1 1 1,1-1 0,0 1-1,-1 0 1,0-1 0,0 1-1,0 0 1,0 1 0,0-1-1,-1 0 1,1 1 0,-1 0-1,1 0 1,-1 0 0,0 0-1,0 0 1,0 1 0,-6-2-1,6 2 28,1 0-1,-1 1 1,0-1-1,0 1 0,1 0 1,-1 0-1,0 0 0,0 0 1,1 0-1,-1 1 1,0 0-1,1 0 0,-1 0 1,1 0-1,-1 0 0,1 1 1,-1-1-1,1 1 1,0 0-1,0 0 0,0 1 1,0-1-1,0 0 0,-4 6 1,3-1-12,-1 0 1,1 1-1,0-1 0,1 1 1,0 0-1,0 0 0,0 1 1,1-1-1,1 0 1,-2 15-1,1 12-2033,3 46 1,0-29-3141,-1-9 248</inkml:trace>
  <inkml:trace contextRef="#ctx0" brushRef="#br0" timeOffset="1">538 252 1032,'0'0'18100,"56"124"-17852,-48-104-160,-5-6-88,5-14-400,3 0-1184,4-3-1273,-11-44-1392,-1 6-984,-3 1 728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26:43.69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135 0 2312,'0'0'11018,"0"38"-9193,3 126-358,-4-45-177,0-78-783,5 48 1,-4-85-511,0 0-8,0 0 1,1 0-1,-1 0 0,1 0 1,0 0-1,0 0 0,1 0 1,-1 0-1,1 0 0,2 4 1,-4-22-2312,1-3 1400,-1 1 1,-1 0 0,-1 0-1,0 0 1,-1 0 0,-1 0-1,-8-22 1,-42-83-4820,17 39 4596,4 0 6927,32 78-5092,-3-18 6615,64 32-4282,-27-2-2918,54 7-1,-128-32-12205,-9-2 5845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26:44.10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46 61 12467,'0'0'7785,"115"13"-7537,-96-43-136,-8 6-104,-7 7 176,-4 14 64,-26 27-248,-34 26-1008,4-6-3513,4-7-5993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26:44.53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179 71 928,'0'0'12176,"-14"-6"-10147,-44-19-393,57 25-1561,0 0 0,0-1-1,0 1 1,0 0 0,0-1 0,0 1 0,0-1-1,0 1 1,0-1 0,0 0 0,1 1 0,-1-1-1,0 0 1,0 1 0,1-1 0,-1 0 0,0 0-1,1 0 1,-1 0 0,1 0 0,-1 0 0,1 0-1,-1 1 1,1-1 0,0-1 0,-1 1 0,1 0-1,0 0 1,0 0 0,0 0 0,0 0 0,0 0 0,0 0-1,0 0 1,0 0 0,0 0 0,1 0 0,-1-2-1,2-4 380,-7 16-392,-47 95-3075,19-35-3302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36:42.08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13395,'0'0'6839,"4"32"-5884,17 97-730,-21-126-224,0-1 0,1 1 0,0 0 1,-1-1-1,1 1 0,0 0 0,1-1 0,-1 1 1,0-1-1,1 0 0,-1 1 0,1-1 0,3 4 1,-4-5-5,0-1 1,0 0 0,0 1 0,0-1-1,0 0 1,0 1 0,0-1 0,0 0 0,0 0-1,0 0 1,0 0 0,0 0 0,0 0 0,0 0-1,0 0 1,0 0 0,0 0 0,1-1-1,6 0-60,-4 1 5,0 0 0,1-1 1,-1 0-1,0 0 1,1 0-1,-1 0 1,0-1-1,0 1 0,0-1 1,0 0-1,-1 0 1,1-1-1,0 1 0,-1-1 1,1 1-1,-1-1 1,0 0-1,4-5 1,15-13-158,-1 9 153,-20 12 67,-1 0 0,1 0 0,0-1 0,-1 1 0,1 0 0,0 0-1,0 0 1,-1 0 0,1 0 0,0 0 0,-1 0 0,1 0 0,0 0 0,0 0 0,-1 0 0,1 1 0,0-1 0,-1 0-1,1 0 1,0 1 0,-1-1 0,1 0 0,-1 1 0,1-1 0,0 1 0,-1-1 0,1 1 0,-1-1 0,1 1 0,-1-1-1,1 1 1,-1 0 0,5 8 149,-2 0 0,1 1 0,-1-1 0,-1 1 0,3 18 0,2 56 991,-5 44 435,5 50-761,-2-149-642,0-8-3316,-4-5-6949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26:46.10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31 313 312,'0'0'4330,"15"-28"-3067,44-87-607,-56 112-432,-1-1-1,0 0 0,-1 0 1,1-1-1,-1 1 0,0 0 0,0 0 1,1-9-1,-2 13-118,0-1-1,0 1 0,0 0 1,0-1-1,0 1 1,0-1-1,0 1 1,0-1-1,0 1 0,0 0 1,1-1-1,-1 1 1,0-1-1,0 1 1,0 0-1,1-1 0,-1 1 1,0 0-1,0-1 1,1 1-1,-1 0 1,1-1-1,-1 1-22,0 0 0,0 0 0,0 0 1,0 0-1,1 0 0,-1 0 0,0-1 0,0 1 0,0 0 0,0 0 1,0 0-1,0 0 0,0 0 0,0 0 0,1 0 0,-1 0 0,0 0 1,0 0-1,0 0 0,0 0 0,0 0 0,0 0 0,0 0 0,1 0 1,-1 0-1,0 0 0,0 0 0,0 0 0,0 0 0,0 0 0,0 0 1,0 0-1,0 0 0,1 0 0,-1 1 0,0-1 0,0 0 0,0 0 1,0 0-1,0 0 0,0 0 0,0 0 0,0 0 0,0 0 0,0 0 1,0 0-1,0 1 0,1-1 0,-1 0 0,0 0 0,0 0 0,2 11 1501,-1 16-1170,-2-24 12,1 787 5112,0-787-5770,-3-35-1911,2 10 1351,-57-279-9783,11 80 3837,38 164 6352,-3-110 0,12 83 5546,0 81-4925,0 1 0,1-1 1,-1 1-1,1-1 0,0 1 1,-1-1-1,1 1 1,0-1-1,1 1 0,-1 0 1,0 0-1,1-1 0,-1 1 1,1 0-1,-1 0 1,1 1-1,0-1 0,0 0 1,0 0-1,0 1 0,0-1 1,0 1-1,1 0 1,-1 0-1,0 0 0,1 0 1,-1 0-1,1 0 0,-1 1 1,4-1-1,9-3 525,1 2 1,0 0-1,27 1 0,-27 0-421,236 0 2285,-139 2-2458,-112-1-186,-1 0 0,0 0 1,0 0-1,1 0 1,-1 0-1,0 0 0,0 0 1,1 0-1,-1 0 1,0 0-1,0 0 0,1 0 1,-1 0-1,0 0 1,0 0-1,1 0 0,-1 0 1,0 0-1,0 0 0,0 1 1,1-1-1,-1 0 1,0 0-1,0 0 0,0 0 1,1 1-1,-1-1 1,0 0-1,0 0 0,0 0 1,0 1-1,0-1 0,0 0 1,1 0-1,-1 1 1,0-1-1,0 1 0,-5 10-638,-16 12-992,-29 19-4749,-108 70 1,108-81 5472,3 3 1,0 1-1,-46 46 1,66-48 193,6 5 3475,19-33-2109,0 0 1,1 0 0,-1 0-1,1 0 1,0 0-1,0 0 1,1 0 0,-1 1-1,1-1 1,1 0 0,-1 0-1,1 0 1,2 10 0,-2-12-444,0 0 0,1 0 0,-1-1 0,1 1 0,0-1 0,0 1 0,0-1 0,0 0 0,0 1 0,0-1 0,1 0 0,-1-1 0,1 1 0,-1 0 0,1-1 0,0 1 0,0-1 0,3 1 0,9 4 286,0-2-1,21 4 1,-24-6-370,32 5 241,0-3-1,76-1 1,-92-3-306,-27 0-67,1-1 0,0 1 1,-1 0-1,1 1 1,0-1-1,-1 0 0,1 0 1,-1 1-1,1-1 0,0 1 1,-1-1-1,1 1 1,-1 0-1,1-1 0,-1 1 1,0 0-1,1 0 1,-1 0-1,3 2 0,-4-1-110,1 0 0,-1-1-1,1 1 1,-1-1-1,1 1 1,-1 0 0,0 0-1,0-1 1,0 1-1,0 0 1,0-1 0,0 1-1,0 0 1,-1 0-1,1-1 1,0 1-1,-1-1 1,0 1 0,1 0-1,-2 1 1,-4 8-1002,0 0 0,-1-1 1,0 0-1,-14 15 0,4-5 67,-21 29-263,-32 55 1,55-78 2496,0 1-1,2 0 0,1 1 0,-9 35 0,18-56-686,1 0 0,1 1-1,-1-1 1,1 1 0,0 0 0,1-1-1,0 1 1,0 0 0,3 14-1,-2-21-431,0 1 0,0 0-1,0-1 1,1 1 0,-1-1 0,1 1-1,-1-1 1,1 0 0,-1 0-1,1 1 1,0-1 0,-1 0-1,1 0 1,0-1 0,0 1-1,0 0 1,0-1 0,0 1 0,0-1-1,0 1 1,0-1 0,0 0-1,2 0 1,1 1 22,20 2-137,1 0 0,-1-2 0,1 0 0,-1-2 0,1-1 0,37-8 0,-49 7-580,-1-1 0,1-1 0,-1 0 0,16-8 0,-20 7-1243,1 0 0,-1 0 0,12-11 1,-4-3-2550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26:46.58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0 282 1528,'0'0'14965,"0"34"-13997,0 110-511,0-34-1179,0-176-2071,4-158-4026,-1 183 6246,2-1 1,2 1-1,16-55 0,-21 90 710,12-30 615,-13 35-605,-1 0 0,1-1 0,-1 1 0,1 0 0,0 0 0,0 0 0,-1 1 0,1-1 1,0 0-1,0 0 0,0 0 0,0 1 0,0-1 0,0 0 0,0 1 0,0-1 0,0 1 0,0-1 0,1 1 0,-1 0 0,0-1 0,0 1 1,0 0-1,1 0 0,-1 0 0,2 0 0,-1 0-50,-1 1 0,0 0 0,1-1 0,-1 1 0,0 0 0,1 0 0,-1 0 0,0 0 1,0 0-1,0 0 0,0 0 0,0 0 0,0 0 0,0 1 0,0-1 0,0 0 0,-1 1 0,1-1 0,-1 1 0,1-1 1,-1 1-1,1-1 0,-1 1 0,1 1 0,1 5 286,22 65 1436,-18-51-1381,1 0 0,1 0 1,1 0-1,13 22 0,-21-41-420,1 0 0,0-1-1,0 1 1,0-1 0,0 1 0,0-1 0,1 0-1,-1 0 1,1 0 0,-1 0 0,1-1 0,0 1-1,0-1 1,0 1 0,0-1 0,0 0 0,0 0 0,5 1-1,-4-2-13,1 0 0,-1 0 0,0 0 0,0 0 0,1-1-1,-1 0 1,0 0 0,0 0 0,0 0 0,0-1 0,0 1-1,0-1 1,5-4 0,1 1 1,0 0 0,0 0 0,1 1 1,-1 0-1,1 1 0,0 0 0,0 1 0,17-2 0,-21 4 25,1-1 0,-1 1-1,1 1 1,-1-1 0,1 1-1,-1 1 1,1-1 0,-1 1-1,0 1 1,0-1-1,0 1 1,0 0 0,9 6-1,4 8-3,0 0 0,-1 0-1,-1 2 1,-1 1-1,19 25 1,-57-56-16566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26:46.98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98 392,'0'0'19884,"138"-94"-19636,-97 91-224,0 3 48,-7 0-48,-8 0-24,-7 16-688,-19 31-1032,0-3-1201,-23 0-2624</inkml:trace>
  <inkml:trace contextRef="#ctx0" brushRef="#br0" timeOffset="1">82 393 9634,'0'0'7642,"135"10"-11123,-117-13-3841,-7 0 2417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26:47.38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209 0 7314,'0'0'12155,"1"30"-11349,2 203-146,-3-211-571,0 77 557,18 155 1,-17-247-665,-1-5-5,0 0-1,1-1 1,-1 1 0,0-1-1,0 1 1,1 0 0,-1-1-1,1 1 1,0-1-1,-1 1 1,1-1 0,0 1-1,0-1 1,2 3 0,-2-8-1283,0-15 230,-1 1 1,-1-1-1,-1 1 0,0-1 0,-2 1 0,0 0 1,-1 0-1,-10-25 0,-102-186-6877,92 185 6885,-44-82 216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26:47.83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198 289 392,'-171'-214'9445,"166"208"-8991,1 0 1,0 0 0,0-1-1,-4-10 1,8 16-421,-1 1 0,1 0 1,0-1-1,0 1 0,0 0 0,0-1 1,0 1-1,0 0 0,0-1 1,0 1-1,0 0 0,0-1 0,0 1 1,0-1-1,0 1 0,0 0 0,0-1 1,0 1-1,0 0 0,0-1 0,1 1 1,-1 0-1,0-1 0,0 1 0,0 0 1,1 0-1,-1-1 0,0 1 1,0 0-1,1-1 0,-1 1 0,0 0 1,1-1-1,4-1 468,-1-1 1,1 1-1,0 0 1,0 0-1,0 0 1,0 0-1,0 1 1,0 0-1,6 0 1,51-1 1711,-43 2-1998,235 0 809,-246 0-1033,0 1 0,0 0 0,0 0 0,0 0 0,0 1 0,0 0 0,-1 1 0,1 0 0,11 6 0,-16-7-129,1 0-1,-1 1 1,0 0-1,1-1 1,-1 1-1,0 1 0,-1-1 1,1 0-1,0 1 1,-1-1-1,0 1 1,0 0-1,0 0 0,0 0 1,-1 0-1,0 0 1,1 0-1,-1 0 1,0 8-1,0-3-520,-1 0-1,0 0 1,0 1-1,-1-1 1,0 0-1,-1 0 1,0 0-1,-1 0 1,0 0-1,0-1 1,0 1-1,-1-1 1,-8 13 0,-7 6-1974,0-1 0,-36 36 0,16-18 1792,17-18 1271,-31 49 0,45-60 1877,-13 28 0,18-33 76,-1 0 1,1 0-1,-2 20 0,4-30-2264,1 1 0,0 0 0,0-1-1,0 1 1,0 0 0,0-1 0,0 1 0,0 0 0,0 0 0,0-1 0,0 1 0,0 0 0,0-1 0,0 1 0,1 0-1,-1-1 1,0 1 0,1 0 0,-1-1 0,0 1 0,1 0 0,-1-1 0,1 1 0,-1-1 0,1 1 0,-1-1 0,1 1-1,-1-1 1,1 1 0,-1-1 0,1 0 0,1 1 0,24 0 872,-11-2-800,40 2 55,1-3-1,57-10 1,-91 8-361,-9 0-176,0 2 1,0 0-1,1 0 1,-1 1-1,0 1 1,22 2 0,-34-2 228,-1 0 1,0 0 0,0 0-1,0 0 1,0 0 0,1 1 0,-1-1-1,0 0 1,0 0 0,0 0-1,0 0 1,0 0 0,1 0-1,-1 1 1,0-1 0,0 0 0,0 0-1,0 0 1,0 0 0,0 1-1,0-1 1,0 0 0,0 0 0,0 0-1,0 1 1,0-1 0,0 0-1,0 0 1,0 0 0,0 1-1,0-1 1,0 0 0,0 0 0,0 0-1,0 0 1,0 1 0,0-1-1,0 0 61,-1 4-557,1 0-1,-1 0 1,0 0-1,-1 0 1,1-1 0,0 1-1,-1 0 1,0-1-1,0 1 1,0-1-1,-1 0 1,1 1-1,-1-1 1,1 0-1,-1-1 1,-5 5-1,-10 8-1911,-34 21 0,27-19 1628,-14 9-299,-42 33 5580,72-52-2943,0 1 0,1 0 0,0 1 0,0-1 0,1 2 0,-8 13 0,14-21-1210,0 0 0,0 0 0,0 0 0,0 0 1,1 0-1,-1 1 0,1-1 0,0 0 0,-1 0 0,1 1 1,0 2-1,0-4-257,0 0 0,1 0 0,-1 0-1,0 0 1,0 0 0,1 0 0,-1-1 0,0 1 0,1 0 0,-1 0 0,0 0 0,1-1 0,-1 1-1,1 0 1,0-1 0,-1 1 0,1 0 0,0-1 0,-1 1 0,1-1 0,0 1 0,0-1-1,-1 1 1,1-1 0,0 1 0,0-1 0,0 0 0,-1 0 0,1 1 0,2-1 0,33 3-491,0-2 1,0-1-1,59-8 1,-31-7-2607,-13-2-1776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26:48.25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16 199 1304,'0'0'17636,"-4"14"-16968,1-2-418,0 1 1,-3 19-1,6-29-205,0-1-1,1 0 1,-1 0 0,0 0-1,1 0 1,-1 0-1,1 0 1,0 1 0,0-1-1,0 0 1,0-1 0,0 1-1,0 0 1,0 0-1,1 0 1,-1-1 0,1 1-1,-1-1 1,1 1 0,-1-1-1,1 1 1,0-1-1,3 2 1,0 0 26,1-1 0,-1 0 0,1 1 0,-1-2 0,1 1 0,9 1 0,-9-2-47,-1 0-1,1-1 1,0 1-1,-1-1 0,1 0 1,-1-1-1,1 1 1,0-1-1,-1 0 0,1-1 1,-1 1-1,0-1 1,1 0-1,-1 0 0,0-1 1,0 0-1,0 1 1,-1-2-1,1 1 1,-1 0-1,0-1 0,0 0 1,0 0-1,0 0 1,0-1-1,-1 1 0,0-1 1,4-9-1,2-1-19,-2 0-1,0-1 1,0 0-1,-2 0 0,0 0 1,-1-1-1,0 0 1,-2 0-1,0 0 1,-1 0-1,-1-18 1,1 33-5,-1 1 0,0-1 1,0 0-1,0 1 1,-1-1-1,1 0 1,0 0-1,0 1 1,-1-1-1,1 1 1,-1-1-1,0 0 1,1 1-1,-1-1 1,0 1-1,0-1 1,0 1-1,0 0 1,0-1-1,0 1 1,-1 0-1,1 0 1,0 0-1,-1 0 1,-1-2-1,-1 2-5,-1 0 0,1-1 0,-1 2 1,1-1-1,-1 0 0,1 1 0,-1 0 0,-7 1 0,6-1-22,1 1 0,-1 1 0,1-1 1,0 1-1,0 0 0,0 0 0,0 0 0,0 1 0,0 0 1,1 0-1,-1 0 0,1 0 0,0 1 0,0-1 1,0 1-1,0 0 0,1 1 0,-1-1 0,-4 9 0,0 1-163,0 0 0,1 0-1,1 1 1,0 0 0,-6 26-1,7-19-855,1 0-1,-2 40 1,6-42-1569,3 30 1,-2-46 1991,-1 0 1,1-1-1,0 1 1,0 0-1,0 0 1,1-1-1,-1 1 1,1-1-1,0 1 1,0-1 0,0 0-1,0 1 1,1-1-1,-1 0 1,6 4-1,12 6-799</inkml:trace>
  <inkml:trace contextRef="#ctx0" brushRef="#br0" timeOffset="1">352 293 960,'0'0'15075,"85"67"-14875,-85-33-96,0-7-104,0-7-632,0-17-1312,-18-9-2289,-12-28-1576,-7-13 3568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26:48.68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11018,'0'0'8442,"209"0"-7282,-142 6-647,0 1-33,-3 3-472,-5 0-8,-21 17-336,-12 0-2417,-26 3-4953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26:54.73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72 132 1792,'0'0'8816,"-3"-21"-7740,-12-62-184,8 55 2025,5 41-184,2-8-3018,-22 164 1097,1 233-1,20-301-489,1 92 141,3-140-255,15 86-1,4-32-11,6-1 1,3-2-1,87 191 0,-114-287-197,4 9 16,1 0 1,0 0-1,23 28 1,-30-43-92,-2-8 43,-2-24 22,-2-1 0,-1 0 0,-16-51 0,6 20 33,10 34 333,5 40-146,3 85 666,-1-85-895,-1 0 0,2 0 0,0 0 0,0-1 0,1 1 0,7 13 0,-9-21-413,-1-1 0,1 1-1,-1 0 1,1 0-1,-1 0 1,0 0 0,-1 0-1,1 1 1,-1-1 0,1 0-1,-2 8 1,1 2-2815,0 15-3832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26:55.29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1112,'0'0'12722,"15"28"-11689,100 190 558,-54-98-620,64 116 452,-121-228-1406,15 20 38,-17-27-52,-1 0 0,0 1 0,0-1 0,1 0 0,-1 0 1,0 0-1,1-1 0,-1 1 0,1 0 0,0 0 0,-1-1 0,1 1 0,-1-1 1,1 1-1,0-1 0,-1 0 0,3 0 0,-3 0-2,0 0 0,-1 0 0,1 0 0,-1 0 0,1-1 0,-1 1 0,1 0 0,-1 0 0,1-1 0,-1 1 0,1 0 0,-1 0 0,0-1 0,1 1 0,-1-1 0,1 1 0,-1 0 0,0-1 0,1 1 0,-1-1 0,0 1 0,0-1 0,1 1 0,-1-1 0,0 1 0,0-1 0,0 1 0,1-2 0,1-19 17,-1 17-17,1-29-1,5-45 0,-6 72 0,0 0 0,1-1 0,0 1 0,0 0 0,0 0 0,1 0 0,0 0 0,0 1 0,5-8 0,-6 11 9,0 0 1,1 0-1,-1 1 1,0-1-1,0 1 0,1-1 1,-1 1-1,1 0 0,-1 0 1,1 0-1,0 0 1,-1 1-1,1-1 0,0 1 1,0-1-1,-1 1 0,5 0 1,-1 0 26,-1 0 1,0 1-1,0 0 1,0-1-1,0 2 1,0-1-1,-1 0 1,1 1-1,5 2 1,0 3 70,-1 0 0,0 0 0,1 0 0,-2 1 1,15 17-1,37 53 689,-53-68-715,21 29-268,-2 1 0,35 74 1,-50-86-2531,-9-2-3245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28:17.114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12 105 464,'0'0'9613,"3"35"-8720,8 115 426,0-52 987,41 171 0,-17-114-328,-31-121-1106,-4-33-499,-1-5-91,0-5-218,-2 0 0,1 1 0,-1-1 0,-7-12 1,0-3-60,-9-27-70,2-1-1,3-1 1,2 0-1,-7-67 0,3-219-270,16 332 336,0 0-1,0 1 1,1-1-1,0 1 1,0-1 0,1 1-1,2-8 1,-3 12-1,0 0 1,0 0-1,0 0 0,1 0 1,-1 0-1,1 0 1,-1 1-1,1-1 1,-1 0-1,1 1 1,0-1-1,0 1 1,0 0-1,0-1 1,0 1-1,0 0 1,0 0-1,0 0 0,1 1 1,-1-1-1,0 0 1,5 0-1,-1 1 18,1-1-1,0 1 0,0 0 0,0 1 1,0-1-1,0 2 0,0-1 0,-1 1 1,1 0-1,0 0 0,-1 0 0,0 1 1,0 0-1,1 1 0,-2-1 0,1 1 1,0 0-1,-1 1 0,0-1 0,6 7 1,3 5 110,-1 0-1,0 1 1,-1 0 0,-2 1 0,15 30 0,-5 0 253,-3 1 0,-1 0 0,-3 1 1,11 83-1,-25-147-352,0 0 1,2 0 0,3-25 0,10-51-95,-10 67 50,1 1-1,1 1 1,1-1-1,0 1 1,2 0 0,11-20-1,-18 38 16,0 0 0,0 1 0,0-1-1,0 1 1,0-1 0,0 1 0,1 0 0,-1 0-1,1 0 1,0 0 0,0 0 0,-1 1-1,1-1 1,0 1 0,0 0 0,1-1 0,-1 1-1,0 1 1,0-1 0,0 1 0,1-1-1,-1 1 1,5 0 0,-4 0 19,0 1-1,0 0 0,0 0 1,0 0-1,0 0 1,0 1-1,0-1 1,0 1-1,0 0 1,-1 0-1,1 1 1,-1-1-1,0 1 1,1 0-1,-1-1 1,5 8-1,9 13 207,-2 1 0,0 1 0,-2 0 0,-1 0 0,-1 2 0,-1-1 0,-1 2 0,7 34-1,0 26 131,7 114 1,-23-195-486,4 25 275,-4-31-210,0-1 1,0 1-1,0 0 0,0 0 0,1 0 0,-1-1 0,0 1 1,1 0-1,-1 0 0,0-1 0,1 1 0,-1 0 1,1-1-1,-1 1 0,1 0 0,-1-1 0,1 1 0,-1-1 1,1 1-1,0-1 0,-1 1 0,1-1 0,0 1 1,-1-1-1,1 0 0,0 1 0,0-1 0,1 0 0,-2 0-33,1 0 0,-1 0-1,1 0 1,-1 0-1,1 0 1,-1 0 0,1 0-1,-1 0 1,0 0-1,1 0 1,-1-1 0,1 1-1,-1 0 1,0 0-1,1 0 1,-1-1 0,0 1-1,1 0 1,-1-1-1,0 1 1,1 0 0,-1-1-1,0 1 1,0 0-1,1-1 1,-1 1 0,0-1-1,0 1 1,1-1 0,2-9-1728,0-1 0,0 0 0,-1 0 0,1-22 0,-2 19-250,6-40-7504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0:26.30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4177,'0'0'7455,"3"33"-6495,9 111-144,15 19 830,-10-76-811,17 240 2632,-37-757-3406,3 401-95,1 0 0,7-39 0,-6 58 30,1-1-1,0 1 1,0-1-1,1 1 0,0 0 1,1 0-1,0 1 1,0-1-1,11-12 0,-15 20 8,1 0 0,0 0 0,-1 0-1,1 0 1,0 0 0,0 1-1,1-1 1,-1 0 0,0 1-1,0 0 1,1-1 0,-1 1-1,1 0 1,-1 0 0,1 1 0,-1-1-1,1 0 1,-1 1 0,1 0-1,0-1 1,-1 1 0,1 0-1,0 1 1,-1-1 0,1 0 0,0 1-1,-1-1 1,1 1 0,4 1-1,-2 1 39,0 0 0,0 0 0,0 1 0,0-1 0,0 1 0,-1 0 0,0 0 0,0 1 0,0-1 0,0 1 0,-1 0 0,4 5 0,15 34 241,-2 0 0,-1 2-1,15 63 1,15 34 141,-37-117-403,-6-16-30,-3-9-15,-1-11-46,-1 8 50,9-122 55,5-34-21,-11 130-27,1 1 1,2-1-1,16-41 0,-22 66 9,0 0 0,1 0 1,0 0-1,-1 0 0,1 1 0,0-1 1,0 0-1,1 1 0,4-5 0,-6 7 6,0-1-1,0 0 1,0 1-1,0-1 1,0 0-1,1 1 1,-1-1 0,0 1-1,0 0 1,0-1-1,1 1 1,-1 0-1,0 0 1,0 0-1,1 0 1,-1 0-1,0 0 1,0 0-1,1 0 1,-1 0 0,0 1-1,0-1 1,1 0-1,-1 1 1,0-1-1,0 1 1,0-1-1,2 2 1,1 2 21,-1-1 0,1 0-1,-1 1 1,0-1 0,0 1 0,-1 0 0,1 0 0,-1 0-1,0 1 1,2 4 0,16 49 177,-18-51-165,24 99 634,15 132-1,-32-180-775,-8-50-186,1 1-1,0-1 0,1 0 1,6 14-1,10 12-4677,-7-16-1183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28:17.577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12 302 9538,'0'0'6064,"1"37"-4829,1 119-598,-2-102-551,1 0-44,0-49-99,0-1 0,0 1 0,1 0 1,-1-1-1,1 1 0,0-1 0,3 5 1,-5-8-35,0 0 0,0-1-1,1 1 1,-1 0 0,0-1 0,1 1 0,-1 0 0,1-1 0,-1 1 0,1-1 0,-1 1 0,1-1 0,-1 1 0,1-1 0,0 1 0,-1-1 0,1 0 0,0 1 0,-1-1 0,1 0 0,0 1-1,-1-1 1,1 0 0,0 0 0,-1 0 0,1 0 0,0 0 0,0 0 0,-1 0 0,1 0 0,0 0 0,1 0 0,-1-1-104,0 1 1,0-1-1,0 0 1,0 0-1,0 0 0,0 0 1,0 0-1,0 0 1,0 0-1,0 0 1,-1 0-1,1 0 1,0 0-1,-1 0 0,1-1 1,-1 1-1,1 0 1,0-2-1,4-20-1289,-1 0 0,-1 0 0,-1 0 0,-1 0 0,-3-30 0,1 4 934,1-78 1466,0-64 6413,0 182-6915,1 2-50,-1 1 0,0-1 0,0 1 0,-1 0 0,0-1-1,0 1 1,0 0 0,-1-1 0,0 1 0,0 0 0,-4-7 0,6 13-372,0-1 1,0 1-1,-1-1 1,1 1-1,0-1 1,-1 1-1,1-1 1,0 1-1,-1 0 1,1-1-1,0 1 1,-1 0-1,1-1 1,-1 1-1,1 0 1,0 0 0,-1-1-1,1 1 1,-1 0-1,1 0 1,-1 0-1,1-1 1,-1 1-1,1 0 1,-1 0-1,1 0 1,-1 0-1,0 0 1,1 0-1,-1 0 1,1 0-1,-1 0 1,1 0-1,-1 1 1,1-1-1,-1 0 1,1 0-1,-1 0 1,1 1-1,0-1 1,-1 0-1,1 0 1,-1 1 0,1-1-1,-1 1 1,1-1-1,-15 21-2582,14-19 2324,-14 27-4392,3-5-1454</inkml:trace>
  <inkml:trace contextRef="#ctx0" brushRef="#br0" timeOffset="1">12 302 1120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28:17.979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1 218 1120,'211'-184'323,"-170"153"-114,-40 31-182,-1-1 0,0 1 0,1 0 0,-1 0-1,1 0 1,-1-1 0,0 1 0,1 0 0,-1 0 0,0 0 0,1 0-1,-1 0 1,1 0 0,-1 0 0,1-1 0,-1 1 0,0 0-1,1 0 1,-1 1 0,1-1 0,-1 0 0,0 0 0,1 0 0,-1 0-1,1 0 1,-1 0 0,0 1 0,1-1 0,-1 0 0,1 0 0,3 4 636,0 1-1,0-1 1,-1 0 0,1 1 0,-1 0 0,0 0 0,0 0 0,-1 0 0,3 7 0,16 54 1891,-11-13 30,6 79 0,-6-29-540,-10-102-2040,0-1 0,0 0 1,0 1-1,0-1 0,0 0 0,0 0 0,0 1 0,0-1 1,0 0-1,0 1 0,1-1 0,-1 0 0,0 0 1,0 1-1,0-1 0,0 0 0,0 1 0,0-1 0,1 0 1,-1 0-1,0 0 0,0 1 0,0-1 0,1 0 0,-1 0 1,0 0-1,0 1 0,0-1 0,1 0 0,-1 0 0,0 0 1,1 0-1,-1 1 0,8-12 62,1-15-49,-1 0 0,5-29-1,-6 23 17,12-34-1,-19 64-25,6-14 5,1 0-1,0 0 1,15-24-1,-20 37 10,0-1 1,1 1-1,-1 0 0,1 0 1,0 0-1,0 0 0,0 0 1,0 1-1,0-1 0,1 1 1,-1 0-1,1 0 0,-1 0 1,1 1-1,0-1 1,0 1-1,0 0 0,-1 0 1,1 0-1,0 0 0,5 1 1,-4 0 89,-1 0 1,0 0 0,0 1-1,1-1 1,-1 1 0,0 0-1,0 0 1,0 1 0,0-1-1,0 1 1,0 0 0,0 0 0,0 0-1,-1 0 1,1 1 0,-1 0-1,0-1 1,1 1 0,-1 1-1,-1-1 1,1 0 0,0 1-1,3 6 1,6 10 187,-1-1-1,0 1 0,-2 1 1,0 0-1,-2 0 1,0 1-1,4 24 0,-4-1-411,-2 0 0,0 71-1,-4-112-346,-2 2-134,-9-6-3023,1-2 2249,1-1 1,0 0-1,0 0 1,0-1 0,1 0-1,-1 0 1,1-1-1,-9-7 1,-25-23-4668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28:18.523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56 78 3449,'0'0'12905,"0"-6"-12697,0-64 1401,0 69-441,-1 3 300,-29 102 2076,9-35-2550,17-24-8242,4-4 1322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28:19.710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4 82 1808,'0'0'8497,"2"32"-7177,8 100-321,-7-57 945,-12-187-1326,-1-3-599,11 52-13,-1 62 0,0-1-1,0 1 1,0 0 0,1 0-1,-1-1 1,0 1 0,1 0-1,-1 0 1,1 0-1,-1 0 1,1 0 0,0-1-1,-1 1 1,1 0-1,0 0 1,0 1 0,0-1-1,0 0 1,-1 0 0,1 0-1,0 1 1,1-1-1,-1 0 1,0 1 0,0-1-1,0 1 1,0-1-1,3 0 1,2 0 76,-1 0-1,1 1 0,0 0 1,12 0-1,-4 1 109,-9-1-79,-1 0-1,1 1 0,-1 0 0,1 0 1,-1 0-1,1 0 0,-1 1 0,0-1 1,0 1-1,0 0 0,0 1 0,6 3 1,-3 0 67,0 0 0,0 0 0,-1 1 0,1 0 0,8 13 0,-1 2 236,-1 2 0,-1-1 0,12 35 1,-17-36-119,-6-16-240,1-1 0,-1 0 0,1 0 0,0 1 0,0-1 0,1 0 0,-1-1 0,7 9 0,-9-13-54,1 1 1,-1-1-1,1 1 0,0-1 1,-1 0-1,1 0 0,-1 1 1,1-1-1,0 0 0,-1 0 1,1 0-1,0 0 1,-1 0-1,1 0 0,0 0 1,-1 0-1,1 0 0,0 0 1,-1 0-1,1 0 0,0-1 1,-1 1-1,1 0 1,0 0-1,-1-1 0,1 1 1,-1 0-1,1-1 0,-1 1 1,1 0-1,0-1 0,-1 1 1,0-1-1,1 1 1,-1-1-1,1 1 0,-1-1 1,0 0-1,1 0 0,15-27-49,-14 23 60,-1 5-13,5-12 8,0 0 1,1 1-1,15-19 1,-20 27-8,1 1-1,0-1 1,0 0 0,-1 1 0,2 0 0,-1 0-1,0 0 1,0 0 0,1 0 0,-1 1-1,1-1 1,-1 1 0,1 0 0,0 0-1,0 0 1,-1 0 0,9 1 0,-8 0-1,1 0 1,0 0-1,0 0 1,-1 1-1,1 0 1,0 0-1,-1 0 1,1 1-1,-1-1 1,1 1-1,5 3 1,-5-1 1,-1-1 1,0 1-1,0 0 1,0 0-1,-1 0 1,1 1-1,-1-1 1,0 1-1,5 9 1,6 15-93,-2 1 0,16 57 0,-13-26-3157,-13-40-3345,-2-17 2067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28:20.139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0 182 7434,'0'0'9139,"22"29"-8466,71 90-293,-89-113-353,1-1 0,0 0 0,0 0 0,0 0-1,1 0 1,7 4 0,-10-8-11,-1 0 0,0 0 1,1 0-1,-1-1 0,1 1 0,-1-1 0,1 1 0,-1-1 1,1 0-1,2 0 0,5 0 37,-5 1-39,1-1-1,-1 0 1,0 0 0,1-1-1,-1 1 1,0-1 0,10-3-1,-12 2-4,0 1 0,0-1-1,-1 1 1,1-1 0,-1 0 0,1 0-1,-1 0 1,0-1 0,0 1 0,0 0-1,0-1 1,0 1 0,0-1-1,1-4 1,3-5 11,-1 1 0,-1-1 1,0 0-1,0-1 0,-1 1 0,2-20 0,-1-78 19,-4 98-32,0 5 3,0 0 0,0 0 0,-1 1 1,0-1-1,0 0 0,0 1 0,-1-1 0,0 1 0,-4-9 0,4 12-9,0 1 0,1 0 0,-1-1 0,0 1 0,0 0-1,0 0 1,-1 0 0,1 0 0,0 0 0,-1 1 0,1-1-1,-1 1 1,0 0 0,1-1 0,-1 1 0,0 0 0,0 1-1,1-1 1,-1 0 0,0 1 0,0 0 0,0-1-1,-6 2 1,5-1-4,1 0 0,-1 0 0,0 1 0,0-1 0,1 1 0,-1 0 0,1 0-1,-1 0 1,1 1 0,-1-1 0,1 1 0,0 0 0,-1 0 0,1 0 0,0 0 0,-5 6-1,4-3-24,0 0 0,0 1-1,0-1 1,1 1-1,-1 0 1,2 0-1,-1 0 1,-3 12-1,1 5-725,0-1 0,2 1-1,1 0 1,0 33-1,2-51 270,0-1 0,0 1 0,0 0 0,1 0 0,-1 0 0,1-1 0,1 1-1,-1 0 1,1-1 0,-1 1 0,1-1 0,4 6 0,-4-7 78,0-1-1,1 1 1,0-1 0,-1 0 0,1 0 0,0 0 0,0 0 0,0 0-1,1-1 1,-1 1 0,0-1 0,0 0 0,1 0 0,-1 0 0,1 0-1,6 0 1,13 0-485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28:20.507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0 259 936,'0'0'12032,"20"10"-10961,62 36 211,-78-42-1137,0-1 1,0 1-1,0 0 0,0 0 1,-1 0-1,1 1 1,-1-1-1,0 1 1,-1-1-1,1 1 1,2 8-1,11 15 454,-15-27-590,0 0 0,0 0 0,1 0 0,-1 0 0,0 0 1,1 0-1,-1 0 0,1 0 0,-1-1 0,1 1 0,-1-1 0,1 1 1,-1-1-1,1 0 0,0 1 0,-1-1 0,1 0 0,1 0 0,-1 0-12,-1 0-1,1-1 1,-1 1-1,0 0 1,1 0-1,-1-1 1,1 1-1,-1-1 1,0 1-1,0-1 0,1 0 1,-1 0-1,0 1 1,0-1-1,0 0 1,0 0-1,0 0 1,0 0-1,0 0 1,0 0-1,0-1 0,1-1 1,12-31-127,-12 27 97,21-69-1230,22-63-2147,-38 123 2830,0 1 1,0 0-1,2 0 0,0 1 0,0 0 0,16-18 0,-24 31 459,1-1 0,-1 1 1,0 0-1,1-1 0,-1 1 0,0 0 1,1 0-1,0 0 0,-1 0 0,1 0 1,0 0-1,-1 0 0,1 0 0,0 1 1,0-1-1,0 1 0,0-1 0,-1 1 1,1 0-1,0 0 0,2 0 0,-3 0 99,-1 1 0,1-1 1,0 0-1,-1 1 0,1-1 0,-1 1 0,1-1 0,-1 1 0,0 0 0,1-1 0,-1 1 0,1-1 0,-1 1 0,0 0 0,1-1 0,-1 1 1,0 0-1,0-1 0,0 1 0,0 0 0,1-1 0,-1 1 0,0 0 0,0-1 0,0 2 0,1 26 61,0-21-50,7 219 559,-8-223-708,0-1 0,0 1 0,0-1 0,0 0 0,0 1 0,0-1 0,-1 1 0,1-1 0,-1 0 0,0 0 0,0 1 0,0-1 0,0 0 0,0 0 0,0 0 0,0 0 0,-1 0 0,1 0 0,-1 0 0,0 0 0,1-1 0,-1 1 0,-2 1 0,-22 9-1403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28:20.907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681 560 10418,'0'0'9314,"205"0"-9202,-146 0-104,-6 4 72,-9-4-80,-6 3 0,-20 0-368,-18 1-1624,-22-4-2569,-26 0-4577</inkml:trace>
  <inkml:trace contextRef="#ctx0" brushRef="#br0" timeOffset="1">17 3 4441,'0'0'11790,"18"13"-11707,59 38-90,-75-49-5,0-1-1,0 0 1,1 0-1,-1 0 0,0 0 1,0 0-1,1 0 0,-1 0 1,0-1-1,1 1 0,3-1 1,-5 0 2,-1 0 1,1 0-1,-1 0 0,1 0 1,-1 0-1,1 0 0,-1-1 1,0 1-1,1 0 0,-1 0 1,1-1-1,-1 1 0,1 0 1,-1 0-1,0-1 0,1 1 1,-1-1-1,0 1 0,1 0 1,-1-1-1,0 1 1,1-1-1,-1 1 0,0-1 1,0 1-1,0-1 0,0 1 1,1-1-1,-1 1 0,0-1 1,0-2-7,0 0 0,0 0 1,0 1-1,0-1 0,-1 0 1,1 0-1,-1 1 1,0-1-1,0 0 0,-2-4 1,1 4 38,0 1 0,0 0 1,-1-1-1,1 1 1,-1 0-1,1 0 0,-1 0 1,0 0-1,0 1 1,1-1-1,-1 1 0,-1 0 1,1-1-1,0 2 0,0-1 1,-7-1-1,4 1 289,0 0 0,-1 0-1,1 1 1,-1 0 0,1 0 0,0 1 0,-1 0-1,-8 2 1,14-3-244,-1 1 1,1-1-1,-1 1 1,1 0-1,0 0 0,-1 0 1,1 0-1,0 0 0,-1 0 1,1 0-1,0 0 1,0 0-1,0 0 0,0 1 1,0-1-1,0 0 0,0 1 1,1-1-1,-1 1 1,0-1-1,1 1 0,-1-1 1,1 1-1,-1 2 1,1 2-860,-1 0 0,1 1 0,0-1 0,1 13 1,2-2-4836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28:28.100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1955 109 2457,'0'0'10570,"0"-5"-9225,1-4-1044,-1-21 2453,-1 29-2605,1 0 1,0 0-1,0-1 1,-1 1-1,1 0 0,-1 0 1,1-1-1,-1 1 1,1 0-1,-1 0 0,0 0 1,0 0-1,1 0 1,-1 0-1,0 0 0,0 0 1,0 0-1,0 0 1,0 1-1,0-1 0,-2 0 1,-17-8 255,-1 2-1,0 1 1,-1 1 0,1 0-1,-41-2 1,-115 5-284,99 3-35,20 1-53,0 3 0,0 2 0,1 2 0,-62 20 0,-218 87 466,-45 45 311,118-47-420,121-51-231,140-62-96,3-1-66,0-1-178,0-4 175,0 4 308,0 5 30,-1 9-125,-1 1 0,0-1 0,-1 0 0,-7 21-1,5-20-171,1 0 0,1 1 0,0-1-1,-2 26 1,12-40-176,-1-1-22,0 0 1,0 0-1,0 0 1,-1-1-1,1 0 1,0 0-1,-1-1 1,1 1-1,-1-1 1,0 0-1,0-1 1,6-4-1,-10 7-58,0 1-1,-1-1 1,1 0-1,0 0 1,0 1-1,-1-1 1,1 0-1,-1 0 1,1 0-1,-1 0 1,1 0-1,-1 0 1,1 0 0,-1 0-1,0 0 1,0 0-1,1 0 1,-1-2-1,-5-6-5109,-10 0-1193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28:28.595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14 7258,'0'0'10232,"0"-4"-8881,0-6 4,0 24-238,0 36 306,4 491 2197,-4-525-3591,-1-8-8,1 0 1,0 0-1,1 1 0,0-1 0,0 0 0,3 10 0,-3-16-20,0 0-1,0 0 1,0 0-1,0 0 0,0 0 1,1 0-1,-1-1 1,1 1-1,-1 0 0,1-1 1,0 1-1,0-1 1,-1 0-1,1 1 0,0-1 1,0 0-1,0 0 0,1 0 1,-1 0-1,0-1 1,0 1-1,0 0 0,1-1 1,-1 0-1,0 1 1,0-1-1,3 0 0,41 1 158,-1-2 0,1-2 0,-1-2 0,0-2 1,48-14-1,-66 14-152,-15 4-1,0 0-1,0 0 0,1 1 1,0 1-1,18-1 1,-30 3-157,-3 7-142,-5 12-1349,0-1 0,-2 1 0,-16 26 0,-18 25-6862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29:29.438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285 350 5721,'0'0'13386,"0"-18"-12618,0-94 307,0 109-978,0 0 0,0 0 0,0 0 0,1 1 0,-1-1 0,1 0 0,2-4 0,-3 6-42,1 0-1,-1 0 1,1 0-1,-1 1 1,1-1-1,-1 0 1,1 0-1,0 1 1,-1-1-1,1 0 1,0 1-1,0-1 1,-1 0-1,1 1 1,0-1-1,0 1 1,0 0-1,0-1 1,0 1-1,0 0 1,-1-1 0,1 1-1,0 0 1,0 0-1,2 0 1,-2 0 2,-1 1 0,1-1 0,0 1 0,0 0 0,0-1 0,-1 1 0,1 0 0,0 0 0,0 0 0,-1 0 0,1-1 0,-1 1 0,1 0 0,-1 0 0,1 0 0,-1 0 0,0 0 0,1 0 0,-1 0 0,0 0 0,0 0 0,0 0 0,0 2 0,5 35 412,-4-31-301,9 190 1383,3 27-1281,-13-220-397,3 16 129,-3-20-72,0 1-1,0 0 1,0-1-1,0 1 1,0-1 0,1 1-1,-1-1 1,0 1-1,0-1 1,0 1 0,1-1-1,-1 1 1,0-1 0,1 1-1,-1-1 1,0 0-1,1 1 1,-1-1 0,0 1-1,1-1 1,-1 0 0,1 1-1,-1-1 1,1 0-1,0-21-3952,-1-18 1831,2 12 398,-2 0-1,-2 0 1,0-1-1,-1 1 1,-10-36-1,1 29-220,-2 1 0,-25-47-1,13 36 2198,-36-47 0,55 82 952,-1-1 0,0 1 1,0 1-1,-16-13 1,22 19-860,-1 0 0,1 0 0,-1 1 0,1-1 0,-1 1 0,0 0 0,0-1 0,0 1 0,1 0 0,-1 1 0,0-1 0,0 0 0,0 1 0,0 0 0,0 0 1,0 0-1,-1 0 0,1 0 0,0 0 0,0 1 0,0 0 0,1-1 0,-4 2 0,4-1-135,1 0 0,-1 0 0,1 0 0,-1 0 0,1 0 0,0 1 0,0-1 0,-1 0 0,1 1 0,0-1 0,0 0 0,0 1 0,1-1 0,-1 1 0,0 0 0,0-1 0,1 1 0,-1 3 0,-4 34 993,5-33-947,-2 34 679,1 0 1,8 55-1,-4-74-660,1 0 0,1 0 1,0-1-1,2 0 1,1 0-1,11 24 0,-4-18-27,1 0 1,0-1-1,2-1 0,1 0 0,29 27 1,-37-41-118,0 0 0,0 0 0,1-1 0,1-1 0,0 0 1,0-1-1,0 0 0,1-1 0,0-1 0,0 0 0,0-1 0,24 4 1,-24-6-19,0 0 0,1-2 1,-1 0-1,0 0 0,15-3 1,-23 2-20,0-1 0,0 1 0,-1-1 0,1-1 0,-1 1 0,1-1 0,-1 0 0,0 0 0,0 0 0,0-1 0,0 1 0,-1-1 0,1-1 0,3-4 0,2-4 3,-1 1 0,-1-1 0,0-1 0,-1 1 0,0-1 0,-1-1 0,0 1 0,-2-1 0,0 0 0,3-19 0,-1-9 34,-2 0 0,-3-62 0,-1 87-55,-1 1 1,-1-1-1,0 0 1,-1 1-1,-1-1 1,0 1-1,-2 0 1,0 0-1,-1 1 1,0 0-1,-1 0 1,-1 1-1,-1 0 1,0 0-1,-24-25 1,26 32 21,0 0-1,-1 1 1,0 0 0,-1 0-1,0 1 1,0 1 0,0 0-1,0 0 1,-1 1 0,0 0-1,0 0 1,0 2 0,0-1-1,0 1 1,-1 1 0,1 0-1,0 1 1,-1 0 0,1 0-1,-1 2 1,1-1 0,0 1-1,0 1 1,0 0 0,0 0-1,0 2 1,-19 9 0,15-4-48,1 0 1,0 1 0,0 0 0,-19 23 0,-45 61-1478,19-21-4935,28-43-2931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0:27.97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1 155 3593,'0'0'7884,"2"-4"-7428,-2 3-427,0 1 1,0-1-1,0 0 0,1 1 0,-1-1 0,0 1 0,1-1 1,-1 1-1,0-1 0,1 1 0,-1-1 0,0 1 0,1-1 1,-1 1-1,1-1 0,-1 1 0,1 0 0,-1-1 1,1 1-1,0 0 0,0-1 0,0 1 4,-1 0-1,1 0 1,-1 0-1,1 1 1,-1-1 0,1 0-1,-1 0 1,1 0-1,-1 1 1,1-1-1,-1 0 1,0 1 0,1-1-1,-1 0 1,1 1-1,-1-1 1,0 1 0,1-1-1,-1 1 1,1 0-1,18 41 1301,-14-30-1038,12 40 1263,18 85 0,-24-88-906,1 0 0,25 59 0,-35-104-621,0 0 0,0 0 0,0 0 0,0 0 0,1 0 0,0-1 1,0 1-1,3 2 0,-6-5-22,1-1 1,0 1-1,-1-1 1,1 1-1,0-1 1,0 0 0,-1 1-1,1-1 1,0 0-1,0 1 1,0-1-1,-1 0 1,1 0 0,0 0-1,0 0 1,0 0-1,0 0 1,-1 0-1,3 0 1,-2-1 4,0 1 0,0-1 0,1 1 0,-1-1 0,0 0 1,0 0-1,0 0 0,0 0 0,0 0 0,0 0 0,0 0 0,0 0 0,-1 0 0,1 0 1,0 0-1,0-2 0,5-10 47,-1 1 1,-1-1-1,5-21 1,-2 7-10,38-149 84,39-129-141,-82 300-3,0-1 0,0 1 0,0-1 0,1 1 0,4-6 0,-6 9-45,-1 7-253,0 200-8265,0-153 3459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29:30.775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19 0 6809,'0'0'4319,"3"37"-3000,9 124 132,4 0 347,1 57-62,-17 18-193,0-225-1468,-1 0 0,0 0 0,-1 0 0,0-1 0,-4 14 1,5-22-56,0 0 0,0 1 0,0-1 0,0 0 1,0 0-1,0 1 0,0-1 0,-1 0 0,1 0 0,-1-1 1,0 1-1,1 0 0,-1 0 0,0-1 0,0 1 1,0-1-1,0 0 0,0 1 0,0-1 0,-1 0 1,1 0-1,0 0 0,-1-1 0,1 1 0,0 0 1,-1-1-1,-3 1 0,5-1 16,19 5-115,-4 1 143,0 0-1,-1 1 1,0 1 0,0 0-1,0 1 1,-1 1 0,-1-1-1,0 2 1,0 0-1,-1 0 1,0 1 0,-1 0-1,9 14 1,4 12 380,-1 0 0,-2 2-1,19 57 1,-16-28 228,-2 1 0,15 114-1,-2 147 779,14 81-491,-47-412-992,0 0 0,0 0-1,0-1 1,0 1 0,0 0 0,-1 0 0,1 0 0,0 0 0,0 0 0,0 0 0,0 0-1,-1 0 1,1 0 0,0 0 0,0 0 0,0 0 0,0 0 0,0 0 0,-1 0 0,1 0-1,0 0 1,0 0 0,0 1 0,0-1 0,0 0 0,-1 0 0,1 0 0,0 0 0,0 0-1,0 0 1,0 0 0,0 0 0,0 1 0,0-1 0,-1 0 0,1 0 0,0 0 0,0 0-1,0 0 1,0 0 0,0 1 0,0-1 0,0 0 0,0 0 0,0 0 0,0 0-1,0 1 1,0-1 0,0 0 0,0 0 0,0 0 0,0 0 0,0 0 0,0 1 0,0-1-1,0 0 1,0 0 0,0 0 0,0 1 0,-15-16-1477,7 6 174,-31-29-5802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37:37.500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45 299 1072,'0'0'3794,"0"-29"-2135,-5-93-472,5 109-651,-2 0-1,1 0 1,-2 0-1,1 0 1,-2 0-1,-6-17 0,1 5 996,2 10 1261,5 32 1016,5 57-2543,11 73 0,22 74-1,-28-174-1121,0 4-5,-5-24-72,2 1 0,14 46 0,-20-80-113,1-1 1,0 0 0,0 0 0,1-7-1,0-15-33,-2-37-203,3 0 1,3 0 0,20-97-1,-22 151 242,0 0 0,1 0-1,0 1 1,8-16 0,-10 24 34,-1 1 1,1-1 0,-1 1-1,1-1 1,0 1-1,0 0 1,0 0 0,0-1-1,0 1 1,1 1-1,-1-1 1,1 0 0,-1 1-1,1-1 1,-1 1-1,1 0 1,0 0-1,0 0 1,0 0 0,0 0-1,0 0 1,-1 1-1,5-1 1,-2 1 28,0 0 0,1 0 1,-1 1-1,0-1 0,0 1 0,1 0 0,-1 1 1,0-1-1,0 1 0,0 0 0,0 0 1,-1 1-1,1-1 0,0 1 0,-1 0 0,0 0 1,0 1-1,0-1 0,0 1 0,0 0 0,-1 0 1,5 7-1,7 9 219,-1 1 1,-1 1-1,-1 0 0,0 1 1,13 43-1,27 125 393,-46-164-581,-5-26-60,7 26 5,-8-26-3,0-1 0,0 0 0,0 0 0,0 1-1,1-1 1,-1 0 0,0 0 0,0 1-1,0-1 1,0 0 0,1 0 0,-1 1 0,0-1-1,0 0 1,0 0 0,1 0 0,-1 0-1,0 1 1,0-1 0,1 0 0,-1 0 0,0 0-1,1 0 1,-1 0 0,0 0 0,0 0-1,1 0 1,-1 1 0,1-2-20,0 0-1,-1 1 1,1-1-1,-1 1 1,1-1-1,-1 0 1,1 1 0,-1-1-1,1 0 1,-1 1-1,0-1 1,1 0 0,-1 0-1,0 1 1,0-1-1,1-1 1,13-51-682,12-39 98,-22 80 471,0 0-1,1 1 1,1 0-1,0 0 0,11-14 1,-16 22 115,1 1 0,0 0 0,0 0 1,0 0-1,0 1 0,0-1 0,0 0 1,0 1-1,0 0 0,1-1 1,-1 1-1,1 0 0,-1 0 0,1 0 1,-1 0-1,1 1 0,0-1 0,-1 1 1,1-1-1,0 1 0,-1 0 0,1 0 1,5 1-1,-4 0 17,-1 0-1,1 0 1,-1 0 0,1 1 0,-1-1-1,0 1 1,1 0 0,-1 0 0,0 0-1,0 1 1,-1-1 0,1 1 0,0-1-1,-1 1 1,1 0 0,1 3 0,6 11 6,-2-1 0,0 1 0,-1 0 0,8 28 0,9 22-1846,-24-66 1592,1 1 0,0-1 1,-1 1-1,1-1 0,0 0 0,0 1 1,0-1-1,0 0 0,0 0 0,0 0 1,0 0-1,2 2 0,13 1-9086,-13-10 4278,-2-13 4213,0 3 332,0 14 514,0 0 0,0 0 0,0 0 0,0 0 0,0 0 0,1 1 0,-1-1 0,1 0 0,-1 1 0,1-1 0,0 1 0,-1-1 0,1 1 0,0 0 0,0-1 0,0 1 0,0 0 0,0 0 0,0 1 0,0-1 0,0 0 0,1 1 0,3-1 0,7-1 97,0 1 1,-1 0 0,15 1 0,-14 0 29,-9 0-53,1 0-37,1 0-1,0 0 1,0 1-1,0 0 1,10 2-1,-15-2 173,1 0-1,0 0 0,0 0 1,-1 0-1,1 0 0,0 0 1,-1 0-1,1 0 1,-1 1-1,0-1 0,1 1 1,-1-1-1,0 1 0,0-1 1,0 1-1,0 0 0,0 0 1,0-1-1,-1 1 0,2 4 1,1 9 91,-1 1 0,0 0 0,-1 0 0,-1-1 0,-2 20 0,1 5-263,1-37-190,0 1 0,0-1 0,0 0 0,0 0 0,0 0 0,-1 0 0,1 0 0,-1 0 0,0 0 0,0 0 0,0 0 0,-1 0 0,1 0 0,-1 0 0,1-1 0,-5 6 0,-18 7-4220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37:37.905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 1 8226,'0'0'2456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37:41.060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 82 696,'0'0'9986,"3"12"-9432,10 38 23,-11-45 563,-1-6-472,1-11-300,-1-20-353,-1 18 153,0 1 0,1-1 0,1 0 0,0 0-1,5-18 1,-7 32-137,0 0-1,0-1 1,0 1-1,1 0 1,-1 0-1,0 0 1,0 0-1,0-1 1,0 1-1,1 0 1,-1 0-1,0 0 1,0 0-1,0 0 1,1 0-1,-1-1 1,0 1-1,0 0 1,0 0-1,1 0 1,-1 0-1,0 0 1,0 0-1,1 0 1,-1 0-1,0 0 0,0 0 1,0 0-1,1 0 1,-1 0-1,0 0 1,0 0-1,1 0 1,-1 0-1,0 1 1,0-1-1,0 0 1,1 0-1,-1 0 1,0 0-1,0 0 1,0 0-1,0 1 1,1-1-1,-1 0 1,0 0-1,0 0 1,0 0-1,0 1 1,1-1-1,8 11 916,10 32-340,-2 1 0,-2 0-1,-2 1 1,-2 1 0,9 80 0,-19-122-1121,0 1 1071,-17-29-14126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37:41.446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123 61 1360,'0'0'12218,"-5"-1"-12002,4 1-216,0 0 0,0 0 0,0 0 1,0 0-1,0 0 0,0 0 1,0-1-1,0 1 0,0 0 0,-1-1 1,1 1-1,0-1 0,0 1 1,1-1-1,-1 1 0,0-1 0,0 0 1,0 1-1,0-1 0,0 0 1,1 0-1,-1 1 0,0-1 0,1 0 1,-1 0-1,0 0 0,1 0 0,0 0 1,-1 0-1,1 0 0,-1 0 1,1 0-1,0 0 0,0-1 0,0 1 1,-1 0-1,1-1 0,0-4 67,0 5-3,0-1 0,0 0 0,0 1 0,0-1 0,0 0 0,-1 0 1,1 1-1,-1-1 0,1 0 0,-1 1 0,1-1 0,-1 1 0,0-1 0,0 1 0,-1-3 1,-2 9 339,-16 74-726,-22 80-6438,26-90-715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37:42.165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 21 7722,'0'0'9082,"48"-4"-8482,-22 1-360,0-1-128,8 1-40,-8 0-72,0-1 0,-3 4-176,-5 0-1024,-18 34-1377,0 0-1856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37:42.527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11 10546,'0'0'8626,"64"-4"-8626,-27-2-304,12 6-1448,-8 0-2577,-8 0-4689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37:43.134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14 0 936,'0'0'12903,"0"36"-11515,0 116-377,0 29 2313,0-180-3100,0-5-119,-10-98-130,9 78 6,-1-2-14,2 0 1,5-49 0,-5 72 27,1 0 1,0-1 0,0 1 0,0 0 0,0 0 0,0 0 0,1 0 0,-1 0 0,1 0 0,0 0 0,0 0 0,0 0 0,0 1 0,1-1 0,-1 1 0,1 0-1,0 0 1,-1 0 0,7-3 0,-3 2 12,0 0-1,1 1 1,-1 0-1,1 1 1,0 0 0,0 0-1,-1 0 1,14 1-1,-16 0 24,1 0 0,-1 1 0,0-1 0,0 1 0,1 0 0,-1 1 0,0-1 0,0 1 0,0 0 0,0 0 0,-1 0 0,7 4 0,-4-1 68,0 1 0,0-1 1,0 1-1,-1 0 0,1 1 0,5 8 1,-4-3 74,0 0 1,-1 1 0,-1-1 0,0 1-1,0 0 1,-1 0 0,4 26-1,-4 18 245,-4-56-487,2-3-18,-1 1-1,0-1 1,0 1 0,0-1-1,0 0 1,0 1 0,0-1-1,0 0 1,0 0-1,-1 0 1,1-2 0,3-8-102,1-1 127,1 0-1,0 1 1,1-1 0,1 1-1,9-11 1,-15 20 56,1 0-1,0 0 1,0 0 0,0 1 0,0-1-1,0 1 1,1 0 0,-1 0-1,1 0 1,-1 1 0,1-1 0,0 1-1,0-1 1,-1 1 0,1 1-1,0-1 1,0 0 0,0 1 0,0 0-1,0 0 1,0 0 0,7 2-1,-8-2 6,-1 1 0,1 0-1,0 0 1,-1 1 0,1-1-1,-1 0 1,1 1-1,-1 0 1,0-1 0,1 1-1,-1 0 1,0 0-1,0 0 1,0 1 0,-1-1-1,1 0 1,0 1 0,-1-1-1,0 1 1,0-1-1,2 5 1,1 3 11,-1 0 0,0 1 0,-1-1 0,2 14 0,3 90-1536,-8-37-4680,0-8-5205,1-54 10115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37:43.521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66 392,'0'0'11109,"12"-11"-9669,39-31-297,-49 40-1043,0 1-1,0-1 1,1 1-1,-1 0 1,0 0-1,0 0 1,1 0-1,-1 0 1,0 1-1,1-1 1,-1 1-1,1 0 1,-1-1-1,1 1 0,-1 0 1,1 0-1,3 1 1,5 0 268,-7-1-241,1 0 0,-1 1 0,1-1 0,-1 1 0,0 0 0,1 0 0,-1 1 0,0-1 0,0 1 0,1 0 0,-2 0 0,1 0-1,0 0 1,0 1 0,-1 0 0,1 0 0,-1 0 0,0 0 0,4 4 0,-4-2 40,1 0 0,-1 1-1,0-1 1,0 1 0,-1-1 0,0 1 0,0 0 0,0 0 0,-1 0-1,1 0 1,-1 1 0,-1-1 0,1 8 0,-1 314 1801,2-308-1906,-1-20-223,-1 1 1,0-1-1,1 1 1,-1-1-1,1 1 1,-1-1-1,0 1 1,1-1-1,-1 1 1,1-1-1,-1 0 0,1 1 1,-1-1-1,1 0 1,0 0-1,-1 1 1,1-1-1,-1 0 1,1 0-1,0 0 1,-1 0-1,1 1 1,-1-1-1,1 0 0,0 0 1,0-1-1,0-3-3850,-1-1 2931,0 1 1,0-1-1,-1 1 1,1-1-1,-1 1 0,0-1 1,-1 1-1,1-1 1,-3-3-1,-16-19-1854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37:43.973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38 0 10882,'0'0'8106,"-5"0"-7986,-26 0 16,30 0 436,1 3-381,0 83-2146,0 42-9620,0-73 6402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0:28.32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54 1632,'0'0'8574,"10"0"-7582,-4 1-778,-3-1-157,-1 1 0,0-1 0,0 0-1,0 0 1,1 0 0,-1 0 0,0 0 0,0 0 0,0-1 0,1 1 0,-1-1-1,0 1 1,0-1 0,0 0 0,0 0 0,0 0 0,0 0 0,0 0 0,0 0 0,-1-1-1,1 1 1,0-1 0,-1 1 0,1-1 0,1-2 0,1-4 235,-4 6-200,1 1 0,-1-1-1,1 1 1,-1 0 0,1-1-1,0 1 1,-1 0 0,1-1 0,0 1-1,0 0 1,0 0 0,0 0-1,0 0 1,0 0 0,0 0 0,0 0-1,0 0 1,1 0 0,-1 0-1,0 1 1,1-1 0,0 0 0,-1 2-12,0-1 1,0 1 0,0 0 0,0 0 0,0 0-1,0 0 1,-1 0 0,1 1 0,-1-1-1,1 0 1,-1 0 0,1 0 0,-1 1 0,1-1-1,-1 0 1,0 0 0,0 1 0,0-1-1,0 3 1,1 0 129,10 62 1115,2 87-1,-8-69-720,10 92 36,-12-167-509,-2-8-377,0-11-1247,-1-119-2987,0 59-9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37:44.328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1 195 4913,'0'0'15331,"44"0"-15059,-14 7 104,4-1-320,-1-6-56,-3 4-8,0-4-96,-4 0-864,-11 0-1184</inkml:trace>
  <inkml:trace contextRef="#ctx0" brushRef="#br0" timeOffset="1">1 195 1512,'167'-195'13723,"-182"225"-12306,-3 17 807,7 14-776,-1 6-271,9 0-545,3-6-504,0-4-128,0-14-136,15-9-680,14-14-1137,1-10-895,4-10-1681,-1 0 8,-10-13-1377,-4-18 5226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37:44.721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50 0 9650,'0'0'10212,"-8"38"-9504,-24 128-153,28-139-298,1 0 1,1 1-1,2 33 1,1-23 118,-1-7 84,7 60 0,-5-80-430,0 0 1,1 0-1,1 0 1,0 0-1,1 0 1,0-1-1,0 0 1,10 14-1,-10-17-75,0 0 1,1 0-1,0-1 0,0 0 1,1 0-1,-1 0 0,1-1 1,1 0-1,-1 0 0,1-1 1,-1 0-1,1 0 0,1-1 1,-1 0-1,0 0 0,1-1 1,-1 0-1,1 0 0,0-1 1,-1-1-1,17 0 0,-10 0-1803,1 0-1,23-5 0,-30 3-1106,-1 0 0,1-1 0,9-4 0,-1 0-1781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37:45.129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5 269 7738,'0'0'14568,"-1"-4"-13748,-2-14-229,3 13 512,201 5-2630,-201 0 1375,1 0-1,-1 0 1,0 1 0,1-1-1,-1 0 1,1 0 0,-1 0-1,1 1 1,-1-1 0,0 0-1,1 0 1,-1 1 0,1-1-1,-1 0 1,0 1 0,1-1-1,-1 0 1,0 1 0,0-1-1,1 1 1,-1-1 0,0 0-1,0 1 1,0-1 0,1 1-1,-1-1 1,0 1 0,0-1-1,0 0 1,0 1 0,0-1-1,0 1 1,0-1 0,0 1-1,0-1 1,0 1 0,0-1-1,0 1 1,-1 0 0,1 1-481,0 0 1,-1 0-1,1 1 1,-1-1 0,0 0-1,0 0 1,0 0-1,-2 3 1,-18 14-5414,-2-4 1016</inkml:trace>
  <inkml:trace contextRef="#ctx0" brushRef="#br0" timeOffset="1">5 269 1224</inkml:trace>
  <inkml:trace contextRef="#ctx0" brushRef="#br0" timeOffset="2">5 269 1224,'102'-176'14,"-81"134"-21,-20 29 169,-2 6 455,1-24 8187,0 34-7451,0 176 5356,0 92-4088,-1-263-2620,2 1 1,-1 0-1,1 0 1,1 0 0,-1 0-1,1-1 1,4 11-1,-4-15-199,1 1-1,-1-1 1,1 0-1,0 0 0,0 0 1,0 0-1,0 0 1,1 0-1,-1-1 1,1 0-1,0 0 0,0 0 1,1 0-1,4 2 1,-4-2-544,0-1 1,0 0 0,-1-1-1,1 1 1,0-1 0,1 0-1,7 1 1,21-1-6045,-27-1 5198,12 0-1294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37:45.531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0 350 9826,'0'0'8990,"23"29"-8126,73 91-341,-91-115-482,-1 1 0,1-1 1,1 0-1,-1-1 0,1 1 0,-1-1 0,1-1 0,1 1 1,7 3-1,-9-5 18,0-1-1,0 0 1,1 0 0,-1-1 0,0 1-1,0-1 1,9-1 0,3 1 126,-14 0-158,0 0 0,0-1-1,0 1 1,-1-1 0,1 1 0,0-1 0,0 0-1,0 0 1,-1 0 0,1 0 0,0-1 0,-1 1-1,1-1 1,-1 1 0,0-1 0,4-3 0,-2 1-5,-1 0 1,0-1-1,0 1 1,0 0-1,-1-1 1,1 0 0,-1 0-1,2-8 1,1-7 14,-1-1 0,0 1 0,0-36 0,-4 49-20,2-26-1,-1-1 0,-2 1 0,-7-41-1,6 63-14,0 0-1,-1 0 0,0 0 1,-1 0-1,0 0 1,-1 0-1,0 1 0,-1 0 1,0 0-1,0 1 0,-1-1 1,-15-14-1,17 20-58,1 0 0,0 1 0,-1 0-1,0 0 1,0 0 0,0 1 0,0-1 0,0 1 0,-1 0 0,1 1-1,0-1 1,-1 1 0,-8 0 0,10 0-125,1 1 1,-1 0-1,0 0 1,0 1-1,0-1 1,0 1-1,0 0 1,1 0-1,-1 0 0,0 1 1,1-1-1,-1 1 1,1 0-1,-1 0 1,1 0-1,0 0 1,0 0-1,0 1 1,0 0-1,-3 3 0,-2 6-945,0 1-1,1 0 0,0 1 0,1-1 1,0 1-1,-5 22 0,5-16-192,-19 57-3652,8-8 3142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37:46.015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0 776,'71'128'8930,"-67"-128"-5009,11 0-2657,3 0 1441,16 17-625,3 13-327,4 7-569,0 3-432,0 4-368,0 3-376,-3-7-8,-8 0-240,-12 11-1888,-7-11-3042,-11-7-4968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37:59.426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1 265 4241,'0'0'5109,"5"-9"-4790,7-12-185,2 0 1,0 0 0,2 2-1,19-21 1,-27 32-2,0 0 1,0 1 0,1-1-1,0 2 1,0-1-1,1 1 1,0 1 0,0 0-1,0 0 1,1 1-1,0 0 1,15-3 0,-8 4 193,0 1 1,0 1 0,0 0 0,0 1 0,0 1 0,0 1 0,34 8 0,-33-5-249,-1-1 0,1-1 0,0-1 0,0-1 0,0 0 0,33-4 0,-36 2-67,0-2 0,0 0 0,0-1 0,15-6 0,30-8 19,-7 11 156,0 2 0,106 5 0,-69 2-52,144-15-47,7 5-47,-178 8-47,5 4 39,80 13 0,-81-8-28,82 2 0,-122-11 21,-9 1-44,0-1 1,0-1-1,-1 0 0,1-2 1,0 0-1,23-7 0,-37 8-1,62-18-583,-62 18 331,1 1 0,0 0 0,0 1 0,0-1 0,-1 1-1,1 1 1,0-1 0,0 1 0,11 2 0,-16-2 132,0 0 0,0 0 0,0 0 0,1 0-1,-1 0 1,0 0 0,0 0 0,-1 0 0,1 1 0,0-1 0,0 0 0,0 1 0,-1-1 0,1 0 0,-1 1 0,1-1 0,-1 1 0,0-1 0,1 1 0,-1-1 0,0 1-1,0-1 1,0 1 0,0-1 0,0 1 0,-1 1 0,1-1-119,1 5-342,-1 0-1,0 0 1,-1 0-1,1-1 1,-1 1 0,-1 0-1,1-1 1,-1 1 0,0-1-1,-1 1 1,-3 5 0,-21 26-818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37:59.997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34 246 720,'0'0'11133,"4"-5"-9432,-1 1-1414,7-8 830,-5 15-477,0 9 113,1 24 329,-2 1-1,0 62 0,-4-97-1577,-1-14-6607,-11-21-21,-4 1 3861,10 20 2895,0 0-1,0-1 0,-5-22 1,7 12 445,1-1-1,1 0 1,1 0 0,3-24 0,-1-5 2068,-4-1 3703,1 41-4466,0 12 171,-1 22-1602,5 13-2224,4 8-1531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38:00.985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99 968,'0'0'9848,"1"-5"-9158,1-7-181,6-35 708,-7 45-1159,-1 1 1,0-1 0,1 0 0,0 0 0,-1 0 0,1 0 0,0 1 0,0-1 0,0 0 0,0 1 0,0-1 0,0 1 0,1-1 0,-1 1 0,0-1 0,1 1 0,-1 0 0,1 0 0,2-2 0,-2 3 61,1-1 1,-1 1-1,0 0 0,0 0 1,0 0-1,0 0 1,1 0-1,-1 1 0,0-1 1,0 1-1,0-1 0,0 1 1,0 0-1,0 0 0,0-1 1,0 2-1,0-1 0,0 0 1,0 0-1,-1 0 0,1 1 1,0-1-1,-1 1 1,1 0-1,-1-1 0,0 1 1,0 0-1,1 0 0,0 2 1,5 8 152,-1 1 0,0 0 0,6 19 0,-8-20-152,2 2 20,-4-8-104,1-1 0,-1 1-1,0 1 1,-1-1 0,1 0 0,0 7 0,13-13-1957,-3-4 1795,-5 1 57,0 0 0,0 1 1,0 0-1,0 0 1,1 1-1,14-1 1,-20 2 22,-1 0-1,1-1 1,-1 1 0,1 0 0,-1 1 0,1-1 0,-1 0-1,1 0 1,-1 1 0,1-1 0,-1 0 0,1 1 0,2 1-1,-4-1-114,1 1 0,-1-1 0,1 0 0,-1 1-1,1-1 1,-1 1 0,0-1 0,0 1 0,0-1-1,1 1 1,-2-1 0,1 1 0,0 1 0,0-2 74,0 16-4019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38:01.349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3 134 440,'0'0'11492,"0"-25"-11239,-2-69-100,2 80 6098,18 89-4715,-11-49-1633,-1 1-1,-1-1 1,2 45-1,-7-69-2244,-11-2-8394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38:01.732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56 0 1528,'0'0'11603,"0"30"-9972,2 105-136,-1-115-1304,1 1 0,1-1 0,1 1 0,0-1 0,2 0 0,0-1 0,2 1 0,0-1 0,1-1 0,0 1 0,2-1 0,0-1-1,1 0 1,15 16 0,-19-24-108,-1-1-1,2 1 0,-1-2 0,1 1 0,11 7 1,-16-13-68,-1 0 0,1 1 0,-1-2 0,1 1 0,-1 0 0,1-1 0,0 0 0,0 0 0,0 0 0,0 0 0,0-1 0,0 1 0,0-1 0,0 0 0,0 0 0,0-1 1,7-1-1,-10 2-12,1-1 1,-1 1 0,1-1 0,-1 0 0,0 0 0,0 1-1,1-1 1,-1 0 0,0 0 0,0 0 0,0 0-1,0-1 1,0 1 0,0 0 0,0 0 0,0-1 0,-1 1-1,1 0 1,-1-1 0,2-1 0,4-32 105,-6 32-102,2-98 38,-2 63-40,0 22 2,-1-1 0,0 1 0,-2-1 0,0 1 1,0 0-1,-2 0 0,0 1 0,-1-1 0,0 1 0,-1 0 0,-1 0 0,0 1 0,-1 0 0,-1 1 0,0 0 0,-1 0 0,-12-11 0,18 20 21,0 0-1,-1 0 1,1 0 0,-1 1-1,0-1 1,0 1 0,0 1-1,0-1 1,0 1 0,-1 0-1,-12-2 1,15 4 0,1 0 0,-1 0 0,0 0 0,0 0 0,1 0 1,-1 1-1,0-1 0,1 1 0,-1 0 0,1 0 0,-1 1 0,1-1 1,-1 1-1,1 0 0,0 0 0,0 0 0,0 0 0,0 0 0,0 0 0,0 1 1,1 0-1,-4 4 0,-2 4-43,1 1-1,0 0 1,1 1-1,0 0 1,1 0 0,1 0-1,0 0 1,1 1 0,-3 17-1,1 13-1226,1 68-1,7-31-2780,1-60 1299,8 27-1,-12-47 2672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0:28.73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31 3145,'0'0'8420,"2"14"-7602,5 44-353,-1-43-287,3-14 46,-8-2-191,1 1 0,-1-1 1,0 0-1,0 1 0,0-1 1,0 0-1,0 0 0,-1 0 1,1 0-1,0 0 0,0 0 1,-1 0-1,2-1 0,0-6 50,0-1 1,0 1-1,-1 0 0,0-1 0,0 1 1,-1-1-1,-1-13 0,0-1 357,1 21 489,-5 16 1062,-3 10-1777,1 0 0,0 0 0,-3 35 0,8-36-1788,1 47 0,4-36-2866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38:02.964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0 196 592,'0'0'12804,"1"-6"-12486,2 1-277,0 0 1,0 0 0,0 0 0,1 0 0,-1 0 0,1 1-1,7-6 1,37-31 293,-40 34-275,6-4 39,1 0-1,1 1 1,0 0 0,0 1 0,1 1-1,0 1 1,0 0 0,1 2-1,-1 0 1,1 0 0,1 2-1,-1 0 1,0 1 0,24 1-1,-24 1-23,10-1 29,1 2-1,0 1 1,28 6 0,-7-1-84,-1-3-1,1-1 1,81-7 0,-45-2-23,59-1-2,1123 7-85,-1266 0 7,0 0-1,-1 0 1,1 0-1,0 0 1,0 0-1,-1 0 1,1 1-1,0-1 1,-1 1-1,1 0 0,-1-1 1,1 1-1,-1 0 1,1 0-1,-1 0 1,1 0-1,1 2 1,-1-1-449,-1 0 0,1 0 0,-1 0 0,0 1 0,0-1 0,0 0 0,0 1 0,0-1 0,-1 1 0,1-1 0,0 5 0,0 17-6471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38:03.958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1 195 928,'0'0'10176,"0"-16"-9556,1-53-47,0 66-509,-1 1-1,0-1 1,1 0-1,-1 0 0,1 0 1,0 0-1,0 1 1,0-1-1,0 0 0,0 1 1,1-1-1,-1 1 1,1-1-1,0 1 1,0 0-1,0 0 0,0 0 1,0 0-1,0 0 1,0 0-1,1 0 0,-1 1 1,0-1-1,1 1 1,0 0-1,-1 0 1,1 0-1,4-1 0,3 0 340,0 0 0,0 1-1,0 1 1,0 0 0,20 2-1,-22-1-193,-1 0-98,1 0 0,0 1 0,-1 0 0,8 3 0,-9-2-94,1-1 0,-1 0 0,0-1 0,1 1 0,0-1 1,6 0-1,-3-1-10,0 0 1,0-1 0,0 0 0,0 0-1,-1-1 1,1 0 0,-1-1 0,1 0-1,15-8 1,-7 3 12,1 1 1,-1 1-1,1 1 1,1 0-1,38-3 0,101 3 393,-116 6-266,-19 0 127,-1 2 1,1 1 0,-1 0 0,1 2 0,31 12 0,51 13 265,-84-27-650,-10-3 184,-1 2 0,1-1 0,15 7 0,-24-7-252,0-1 0,1 1-1,-1 0 1,0-1 0,0 2 0,-1-1 0,1 0-1,0 0 1,-1 1 0,1 0 0,-1-1-1,0 1 1,0 0 0,0 0 0,3 6-1,1 19-4368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38:04.803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1 221 1176,'0'0'7609,"1"-17"-6791,6-55-136,-5 66-578,0 0 0,0-1 1,0 1-1,1 0 0,-1 0 1,1 0-1,1 1 0,-1-1 1,1 1-1,0 0 0,0 0 1,1 0-1,0 0 0,-1 1 1,10-7-1,0 0 345,-10 8-285,-1 0 1,1 0 0,0 1 0,0-1 0,1 1-1,-1 0 1,0 1 0,1-1 0,-1 1-1,1-1 1,0 2 0,-1-1 0,1 0-1,0 1 1,-1 0 0,1 0 0,0 0 0,0 1-1,-1-1 1,1 1 0,-1 0 0,1 1-1,0-1 1,-1 1 0,0 0 0,1 0-1,-1 0 1,7 5 0,1 4 140,1-2-1,27 17 1,-33-23-296,-1 0 0,1 0 0,0-1 0,-1 0 0,1 0 0,0-1 0,0 0 0,0 0 0,9-1 0,-9 1-10,0-1 0,0 0-1,0-1 1,0 0 0,0 0-1,0 0 1,0-1 0,0 0-1,9-4 1,0-1 11,0 0-1,1 1 1,0 1-1,1 0 1,-1 2 0,1 0-1,0 1 1,34 0 0,171 2-33,-222 0-13,0 0 0,0 0 0,0 0 0,0 1 0,0-1 0,0 0 0,0 1 0,0-1 0,0 0 0,0 1 0,0 0 0,0-1 0,-1 1 0,1-1 0,0 1-1,0 0 1,-1 0 0,1-1 0,0 1 0,-1 0 0,1 0 0,0 0 0,-1 0 0,1 0 0,-1 0 0,0 0 0,1 0 0,-1 0 0,0 0 0,0 0 0,1 0 0,-1 1 0,1 7-691,-1 0 0,1-1 1,-2 12-1,0-4-921,1 36-4147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39:16.123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 1 512,'0'0'12783,"2"0"-11616,-1 0-1098,-1 0 0,1 0 0,-1 0 0,1 0 0,-1 0 0,0 0 1,1 0-1,-1 0 0,1 0 0,-1 0 0,1 1 0,-1-1 0,0 0 0,1 0 1,-1 0-1,1 1 0,-1-1 0,0 0 0,1 1 0,-1-1 0,0 0 0,1 1 0,-1-1 1,0 0-1,0 1 0,1-1 0,-1 0 0,0 1 0,0-1 0,1 1 0,0 18 1706,-1-11-1915,-1 4 278,2-1 0,0 1 1,0 0-1,1-1 1,0 1-1,1-1 0,0 0 1,1 0-1,1 0 1,-1 0-1,2-1 0,-1 1 1,1-1-1,1-1 1,0 1-1,0-1 0,12 10 1,-19-18-139,1-1 0,0 1 0,-1-1 1,1 1-1,0-1 0,-1 1 0,1-1 0,0 0 1,0 1-1,-1-1 0,1 0 0,0 0 1,0 1-1,0-1 0,-1 0 0,1 0 0,0 0 1,0 0-1,0 0 0,-1 0 0,1 0 1,0 0-1,0-1 0,0 1 0,-1 0 0,1 0 1,0-1-1,0 1 0,-1 0 0,1-1 0,0 1 1,-1-1-1,1 1 0,0-1 0,-1 1 1,1-1-1,-1 0 0,1 1 0,-1-1 0,1 0 1,-1 1-1,1-2 0,2-1 67,-3 2-64,1 1 0,0 0 0,0-1 0,0 1 0,0 0 0,0 0 0,0-1 1,-1 1-1,1 0 0,0 0 0,0 0 0,0 0 0,0 0 0,0 0 0,0 0 0,0 1 0,0-1 1,-1 0-1,1 0 0,0 1 0,0-1 0,0 0 0,0 1 0,-1-1 0,1 1 0,0-1 0,1 2 1,18 15 46,-20-17-49,13 12 34,0 0-1,0 0 1,17 9-1,-24-17-36,0-1-1,0 1 0,0-2 1,0 1-1,1-1 1,-1 0-1,1 0 1,0 0-1,-1-1 0,14 0 1,-17 0-10,0-1-1,-1 0 1,1-1 0,-1 1 0,1 0 0,-1-1-1,1 1 1,-1-1 0,1 0 0,4-2-1,-6 2 16,1 0-1,-1-1 0,0 1 1,1 0-1,-1-1 0,0 1 1,0-1-1,0 0 0,0 1 1,-1-1-1,1 0 0,0 0 1,-1 1-1,1-1 0,0-3 0,3-9 60,-1 0-1,2-29 1,-5 42-60,0 1 1,0-1-1,0 1 1,0 0 0,1-1-1,-1 1 1,0 0 0,0-1-1,0 1 1,1 0 0,-1-1-1,0 1 1,0 0 0,1 0-1,-1-1 1,0 1 0,1 0-1,-1 0 1,0 0 0,1-1-1,-1 1 1,1 0 0,-1 0-1,0 0 1,1 0-1,-1 0 1,0 0 0,1 0-1,-1 0 1,1 0 0,-1 0-1,0 0 1,1 0 0,-1 0-1,1 0 1,-1 0 0,0 0-1,1 0 1,-1 0 0,0 0-1,1 1 1,-1-1 0,1 0-1,-1 0 1,0 0 0,1 1-1,18 9 175,-15-6-184,-1-1 0,1 1 1,0-1-1,0 0 0,1-1 0,-1 1 1,1-1-1,-1 1 0,1-1 1,0-1-1,0 1 0,-1-1 0,1 0 1,0 0-1,0 0 0,1-1 0,-1 1 1,5-1-1,-9 0-699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39:17.899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36 0 1064,'0'0'11684,"-5"11"-10645,-18 33-178,22-41-754,0-1 0,0 1-1,0-1 1,0 1 0,1-1-1,-1 1 1,1-1 0,-1 1-1,1 0 1,0-1 0,0 1-1,0 0 1,1 4 0,0 4 480,-1-10-554,1 0 1,-1 0-1,0 0 1,1 0-1,-1 0 0,1 0 1,0 0-1,-1-1 1,1 1-1,-1 0 0,1 0 1,0-1-1,0 1 1,0 0-1,-1-1 1,1 1-1,0-1 0,0 1 1,0-1-1,0 0 1,0 1-1,0-1 0,0 0 1,0 1-1,0-1 1,0 0-1,0 0 1,0 0-1,0 0 0,1 0 1,40 1 524,-34-1-437,-2 0-84,-1 0-1,1 0 1,0 0-1,-1-1 1,1 0-1,-1 0 1,1 0-1,-1 0 1,0-1 0,1 0-1,-1 0 1,0-1-1,0 0 1,0 1-1,-1-1 1,7-6-1,7-7-13,-15 13-6,0 0 1,-1 0-1,2 1 0,-1-1 0,0 1 1,1-1-1,-1 1 0,1 0 0,-1 0 1,1 1-1,0-1 0,0 1 1,0-1-1,0 1 0,0 1 0,0-1 1,5 0-1,-3 2 29,1 0 1,-1 0 0,0 0-1,0 1 1,1 0 0,-1 0-1,0 1 1,-1 0 0,1 0-1,0 0 1,7 7 0,-8-6-33,1-1 1,-1 1-1,1-1 0,0 0 1,0 0-1,0-1 0,0 1 1,1-1-1,-1-1 0,1 1 1,10 0-1,-14-2-9,1 0 0,-1 0 0,0 0 0,1 0 0,-1-1 0,0 1-1,1-1 1,-1 0 0,0 0 0,0 0 0,0-1 0,0 1 0,0-1 0,0 1 0,0-1 0,0 0 0,-1 0 0,1-1 0,-1 1 0,1 0-1,-1-1 1,3-3 0,1-1 13,1 1-1,0 0 0,12-9 1,4-3 14,-21 7-2171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39:35.397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28 144 3545,'0'0'8268,"-4"-22"-6913,-13-69-287,10 60 1755,8 38 458,0 5-3290,1 8 424,1 0 0,1 0 0,0 0 0,2 0 0,14 34 0,-6-13-127,131 337 815,-104-288-1019,3-3-1,64 92 1,-102-170-84,-4-4 0,1 0-1,0-1 1,0 0-1,1 1 1,-1-1 0,1-1-1,0 1 1,0 0-1,0-1 1,8 5 0,-12-8-1,0 0 0,0 0 0,0 0 1,0 0-1,1 0 0,-1 1 1,0-1-1,0 0 0,0 0 1,0 0-1,0 0 0,1 0 0,-1 0 1,0 0-1,0 0 0,0 0 1,0 0-1,0 0 0,0 0 1,1 0-1,-1 0 0,0-1 0,0 1 1,0 0-1,0 0 0,0 0 1,0 0-1,0 0 0,1 0 1,-1 0-1,0 0 0,0 0 0,0 0 1,0 0-1,0-1 0,0 1 1,0 0-1,0 0 0,0 0 1,0 0-1,0 0 0,1 0 0,-1 0 1,0-1-1,0 1 0,0 0 1,0 0-1,0 0 0,0 0 1,0 0-1,0-1 0,0 1 0,0 0 1,0 0-1,0 0 0,0 0 1,0 0-1,-1 0 0,1-1 1,0 1-1,2-27-6,-2-37 1,0 4 8,1-70-38,11-179-118,-12 308 152,0 1 1,0 0 0,0-1 0,0 1-1,0-1 1,0 1 0,0 0 0,0-1-1,0 1 1,0-1 0,0 1 0,0-1-1,0 1 1,0 0 0,1-1 0,-1 1-1,0-1 1,0 1 0,0 0 0,1-1-1,-1 1 1,0 0 0,1-1 0,-1 1 0,0 0-1,0 0 1,1-1 0,-1 1 0,1 0-1,-1 0 1,0-1 0,1 1 0,-1 0-1,0 0 1,1 0 0,-1 0 0,1 0-1,-1 0 1,1 0 0,-1-1 0,0 1-1,1 0 1,-1 0 0,1 1 0,-1-1-1,0 0 1,1 0 0,0 0 0,1 1-4,0 0 0,-1 0 0,1 1 0,0-1 0,0 0 1,-1 1-1,1-1 0,-1 1 0,3 3 0,15 22 25,-2 2 0,22 44-1,21 70 147,-21-48-33,-24-59-59,-5-11-48,1-1 0,26 44 0,-36-67-26,0 1 0,0-1 0,0 0 0,-1 1 0,1-1 0,0 0 1,1 0-1,-1 0 0,0 0 0,0 1 0,0-2 0,1 1 1,-1 0-1,1 0 0,-1 0 0,0-1 0,1 1 0,-1 0 0,1-1 1,0 0-1,1 1 0,-1-2-2,-1 1 1,0-1-1,1 0 1,-1 0 0,0 0-1,0 1 1,0-2-1,0 1 1,0 0-1,0 0 1,0 0-1,0 0 1,0-1-1,0 1 1,-1 0-1,1 0 1,0-1 0,-1 1-1,1-1 1,-1 1-1,0-1 1,1 1-1,-1-1 1,0-1-1,53-304 44,-43 238-50,6-35 4,16-132-35,-31 176-421,-1 57-474,-5 17-869,-47 141-6205,23-66 2011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39:36.433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0 265 1456,'0'0'8231,"8"19"-7066,25 61-309,-17-30 1551,-17-70-2056,-3-218-38,4 237-266,1-1 1,-1 1-1,0 0 0,0 0 0,1-1 0,-1 1 1,0 0-1,1 0 0,-1 0 0,1-1 0,0 1 0,-1 0 1,1 0-1,0 0 0,0 0 0,-1 0 0,1 1 1,0-1-1,0 0 0,0 0 0,0 0 0,0 1 1,0-1-1,1 0 0,-1 1 0,0-1 0,0 1 1,0 0-1,1-1 0,-1 1 0,0 0 0,0 0 1,2 0-1,6-2 332,1 2 0,0 0 0,15 1 1,-6 0-13,29-1 241,59-1 275,-105 1-875,0 0 1,0-1-1,0 1 1,1-1-1,-1 1 1,0-1-1,0 0 0,0 0 1,0 0-1,0 0 1,0 0-1,0 0 1,0-1-1,-1 1 1,1 0-1,0-1 1,-1 0-1,1 1 0,-1-1 1,0 0-1,1 0 1,-1 0-1,0 0 1,0 0-1,0 0 1,0 0-1,-1 0 0,2-3 1,0-6 47,-1 1 0,1 0 0,-2-1 0,0-17 0,0 14 32,-1 14-80,0-1 1,1 1-1,-1 0 0,0 0 0,0 0 0,0 0 0,0-1 0,0 1 0,1 0 0,-1 1 0,0-1 0,0 0 0,0 0 0,0 0 0,1 0 1,-1 1-1,-1-1 0,-1 2-2,0-1 1,1 1 0,-1 0-1,0 0 1,1 0 0,0 0-1,-1 0 1,1 1 0,0-1-1,0 1 1,0-1-1,1 1 1,-1 0 0,1-1-1,-1 1 1,0 4 0,-4 8 27,-7 29 1,12-39-35,-8 41 142,3-1-1,2 1 0,2 81 0,3-82-92,-1-38-40,0 0 1,1 1-1,0-1 1,0 0-1,1 1 1,4 12-1,-5-18-13,0 1 0,0-1 0,0 0-1,0-1 1,0 1 0,0 0-1,1 0 1,-1 0 0,0-1-1,1 1 1,0-1 0,-1 1 0,1-1-1,0 0 1,0 1 0,0-1-1,0 0 1,0 0 0,0 0 0,0-1-1,0 1 1,0 0 0,0-1-1,0 1 1,1-1 0,2 0 0,-4 0-10,0 0 0,0 0 0,0 0 0,0 0 0,0-1 0,0 1 0,0 0 0,0-1 0,0 1 0,0-1 0,0 1 0,0-1 0,0 0 0,0 1 0,0-1 0,0 0 0,-1 1 0,1-1 0,0 0 0,0 0 0,-1 0 0,1 0 0,0-1 0,9-25-492,-8 20 342,11-44-1268,-10 35 592,1 0 1,1 0 0,0 0 0,1 1-1,14-26 1,-19 40 806,-1-1-1,1 1 1,0 0 0,0 0 0,-1 0 0,1 0-1,0 0 1,0 0 0,0 0 0,0 0-1,0 1 1,1-1 0,-1 0 0,0 0-1,0 1 1,0-1 0,1 1 0,-1-1 0,0 1-1,1 0 1,-1-1 0,0 1 0,1 0-1,-1 0 1,0 0 0,1 0 0,-1 0-1,0 0 1,1 0 0,-1 1 0,1-1 0,-1 0-1,0 1 1,0-1 0,1 1 0,-1 0-1,0-1 1,0 1 0,2 1 0,4 3 157,-1 1 0,0-1 0,0 1 0,-1 0-1,7 9 1,-6-7 95,0-1 235,16 19 643,-21-25-1008,0-1 0,-1 1-1,1 0 1,0-1 0,0 1-1,0 0 1,0-1 0,-1 1 0,1-1-1,0 1 1,0-1 0,0 1-1,0-1 1,0 0 0,0 0 0,0 1-1,1-1 1,-1 0 0,0 0-1,0 0 1,0 0 0,0 0 0,0 0-1,1-1 1,2-6 559,4-47-231,-2 0-1,-1-97 1,-5 147-445,0 1 0,0 0 0,0 0 0,0 0 0,-1-1-1,1 1 1,-1 0 0,0 0 0,0 0 0,0 0 0,0 0 0,-1 0 0,-2-4 0,2 5-92,0 0-1,-1 0 1,1 0-1,-1 0 1,1 1-1,-1-1 1,0 1-1,1 0 1,-1 0 0,0 0-1,0 0 1,0 0-1,-4 0 1,-39-6-3193,-5 6-2344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39:36.821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30 34 2505,'0'0'10090,"-5"-6"-9554,-15-16-219,15 16 2776,5 8-3069,0 155-3274,0-78-3256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39:37.284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 27 6409,'0'0'13163,"0"-4"-12327,0 4-809,0-1-1,0 0 0,0 1 0,0-1 1,0 0-1,0 1 0,0-1 0,0 0 1,0 0-1,0 1 0,1-1 0,-1 0 1,0 1-1,0-1 0,1 1 1,-1-1-1,1 0 0,-1 1 0,0-1 1,1 1-1,-1-1 0,1 1 0,-1-1 1,1 1-1,-1-1 0,2 1 0,20-3 436,-7 2-480,59-2-904,-74 12-605,0-1 865,-1 0 0,0 0 0,0 0 0,-1 0 0,0 0 0,0 0 0,-1 0 0,0-1 0,-6 11 0,-23 32-5021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39:37.654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 94 472,'0'0'18284,"52"-33"-17572,-30 19-328,-3 1-336,3 0-48,-3 2-192,-4 1-1184,7 10-1025,-3 0-1719,-8 0-738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0:29.08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5393,'0'0'10610,"78"10"-9713,-44-7-233,-4 4-208,0-7-224,-8 4-104,-3-1-128,-8 4 0,-8 3-136,-3 3-960,0 1-1313,-22 2-3152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39:38.012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54 128,'0'0'13283,"0"-12"-11671,0-28-265,0 38-893,0 7-12,0 30 285,0-3-381,4 131 1365,-2-131-1356,2 0-1,1-1 1,11 34 0,-5-28 8,2-1 0,25 48 0,-29-67-257,1 0 1,1-1-1,0 0 1,1-1 0,1 0-1,23 21 1,-30-31-84,0-1 0,0 1 0,0-1 0,0-1 0,1 1 0,0-1 0,0-1 0,-1 1 0,2-1 0,-1 0 0,0 0 0,0-1 0,1 0 1,-1-1-1,0 1 0,11-2 0,-15 0-13,0 1 1,0-1-1,0 0 1,0 0 0,0-1-1,0 1 1,0-1-1,0 1 1,-1-1-1,1 0 1,-1 0-1,1 0 1,-1 0 0,0-1-1,1 1 1,-1-1-1,0 1 1,-1-1-1,1 0 1,0 1-1,-1-1 1,2-5 0,4-9 30,-1 1 0,8-32 0,-13 43-38,8-37 14,-2 0-1,2-55 1,-7-88 24,-2 134-54,0 41 2,0 0 1,-1-1 0,0 1-1,0 0 1,-4-13 0,4 20-59,0 0 0,0 1 0,0-1 0,-1 1 0,1-1 1,-1 1-1,1-1 0,-1 1 0,0 0 0,1 0 1,-1 0-1,-1 0 0,1 0 0,0 0 0,0 1 0,0-1 1,-1 1-1,1-1 0,-1 1 0,0 0 0,1 0 0,-1 0 1,-5-1-1,6 2-90,0 0 1,0 0-1,-1 0 0,1 0 1,0 0-1,-1 0 1,1 0-1,0 1 1,-1-1-1,1 1 0,0 0 1,0 0-1,0 0 1,0 0-1,0 0 0,0 0 1,0 0-1,0 1 1,0-1-1,0 0 1,-1 3-1,-3 3-1027,0 0 1,0 1-1,-8 15 0,12-21 925,-24 44-4481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39:38.406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 0 1984,'0'0'15261,"5"5"-13433,-1 0-1589,0 1-1,0-1 0,0 1 0,0 0 0,-1-1 1,0 2-1,0-1 0,2 8 0,14 61 607,-14-51-582,56 287 1031,16 68-36,-67-334-1415,-5-21-337,1 0-1,0-1 1,2 0 0,20 42 0,-27-64 269,-1 1 1,1-1 0,-1 0 0,1 0-1,0 0 1,0 0 0,0-1 0,0 1-1,-1 0 1,1 0 0,0 0 0,1-1-1,-1 1 1,0 0 0,0-1 0,0 1-1,2 0 1,11 0-5315,-9-1 3232,0 0-3690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39:38.765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63 1664,'0'0'15501,"4"-10"-14337,13-30-258,-17 39-840,0 0-1,1 0 1,-1 1 0,1-1 0,-1 0 0,1 0 0,0 1 0,-1-1-1,1 1 1,0-1 0,-1 0 0,1 1 0,0-1 0,-1 1-1,1-1 1,0 1 0,0 0 0,0-1 0,0 1 0,-1 0 0,1 0-1,0 0 1,0-1 0,0 1 0,0 0 0,0 0 0,0 0 0,-1 0-1,1 0 1,0 1 0,0-1 0,0 0 0,0 0 0,0 1-1,-1-1 1,1 0 0,0 1 0,0-1 0,0 1 0,-1-1 0,1 1-1,0-1 1,-1 1 0,1-1 0,0 1 0,-1 0 0,1-1-1,-1 1 1,1 0 0,-1 0 0,1-1 0,-1 1 0,0 0 0,1 0-1,-1 1 1,3 47 1303,-5 56-1,3 49-277,0-146-1052,0 0 0,0 0 0,1 0 0,0 0 0,6 13 0,-7-19-44,0 0 0,0 0-1,0 0 1,0 0 0,0 0 0,1 0 0,-1 0-1,1-1 1,-1 1 0,1 0 0,0-1-1,-1 0 1,1 1 0,0-1 0,0 0 0,0 0-1,0 0 1,0 0 0,0 0 0,0 0-1,1-1 1,-1 1 0,0-1 0,0 1 0,3-1-1,4 0-629,0 0 1,0 0-1,0-1 0,0-1 0,0 1 0,0-1 0,-1-1 0,1 1 0,11-7 0,6-4-3677,-6 2-1121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39:39.168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 58 11883,'0'0'11914,"100"-47"-11698,-70 40-144,-4 4-24,-3 3-48,-5 0-136,-3 0-1424,-4 23-1417,-7 11-1544,-4 3-2080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39:39.553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 1 1664,'0'0'12007,"1"30"-10224,7 195 1664,-6-191-2672,1-1 0,12 48 0,-11-65-513,1-1 0,0 1 0,1-1 0,1 0 0,0 0 0,1-1 0,11 15 0,-16-26-213,-1 0 0,1 0-1,0-1 1,0 1 0,0-1-1,0 0 1,1 0 0,-1 0-1,0 0 1,6 1 0,-7-2-25,0 0 1,0 0-1,0-1 1,0 1-1,0-1 1,0 0 0,0 0-1,0 1 1,0-1-1,1 0 1,-1-1-1,0 1 1,0 0-1,0-1 1,0 1-1,0-1 1,0 0 0,0 1-1,0-1 1,3-2-1,-1-2-7,0 0 0,0 0-1,0-1 1,-1 0 0,0 0-1,0 0 1,0 0 0,-1 0 0,4-12-1,-4 12-15,7-26 43,-1-2-1,-1 1 0,4-50 0,-5-106-1037,-6 188 867,0 0 0,0 1 0,0-1 1,0 0-1,0 0 0,0 1 0,0-1 1,0 0-1,0 0 0,0 1 0,-1-1 1,1 0-1,0 1 0,0-1 0,-1 0 0,1 0 1,0 1-1,-1-1 0,1 1 0,-1-1 1,1 0-1,-1 1 0,1-1 0,-1 1 1,1-1-1,-1 1 0,1-1 0,-1 1 0,0 0 1,1-1-1,-1 1 0,0 0 0,1-1 1,-1 1-1,-1 0 0,0 0-285,1 0 1,-1 0-1,0 1 1,0-1-1,1 1 0,-1-1 1,0 1-1,1-1 0,-1 1 1,1 0-1,-1 0 0,1 0 1,-1 0-1,-1 2 0,-13 15-4695</inkml:trace>
  <inkml:trace contextRef="#ctx0" brushRef="#br0" timeOffset="1">1 1 8506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39:40.002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 1 8506,'137'8'3781,"-134"-8"-3689,20 2 1023,-19 0-198,-1 13 884,0 0 0,0 25 0,-1-9-732,10 312 2910,-12-219-3816,27 207-1,-24-315-678,1-2 0,0 1 0,8 19 0,10 13-3689,-6-11-1329,-7-15-1113</inkml:trace>
  <inkml:trace contextRef="#ctx0" brushRef="#br0" timeOffset="1">419 854 1664,'0'0'11173,"0"-29"-9618,3-139 1029,-3 163-2210,1-19 968,-1 24-1303,1-1 0,-1 1 1,0 0-1,0-1 0,0 1 0,0 0 1,0-1-1,0 1 0,0 0 1,1-1-1,-1 1 0,0 0 1,0-1-1,1 1 0,-1 0 0,0 0 1,0-1-1,1 1 0,-1 0 1,0 0-1,0 0 0,1-1 1,-1 1-1,0 0 0,1 0 0,-1 0 1,0 0-1,1 0 0,-1-1 1,1 1-1,-1 0 0,0 0 1,1 0-1,-1 0 0,0 0 0,1 0 1,-1 0-1,0 0 0,1 1 1,-1-1-1,1 0 0,-1 0 1,0 0-1,1 0 0,-1 0 0,0 1 1,0-1-1,1 0 0,-1 0 1,0 0-1,1 1 0,-1-1 1,1 1-1,1 1 119,1 1 0,-1-1 1,1 1-1,-1 0 1,0 0-1,0 0 0,0 0 1,-1 0-1,1 1 0,-1-1 1,0 1-1,0-1 0,1 5 1,10 53 654,-11-49-639,25 259-628,-26-267-97,1-1 1,-1 0-1,0 1 1,0-1 0,0 0-1,-1 0 1,1 1-1,-1-1 1,0 0-1,1 0 1,-2 0 0,1 0-1,0 1 1,-3 3-1,-19 14-6906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39:47.375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24 1224,'0'0'5791,"1"-4"-5231,4-12 324,-3 13 2103,-1 3-2866,0 0 1,0 0-1,1 1 0,-1-1 0,0 1 0,0-1 0,0 1 0,0 0 0,0-1 0,0 1 0,0 0 0,0 0 0,0 0 0,0 0 0,0 0 0,0 0 0,0 0 0,-1 0 0,1 0 0,0 0 0,-1 0 0,2 2 0,12 34 189,-10-23 135,6 10-153,1 0 0,1 0 1,1-2-1,21 30 1,-27-43-264,0 0 0,1 0 0,0 0-1,1-1 1,0 0 0,0-1 0,1 0 0,0 0 0,0-1 0,0-1 0,21 9 0,-22-12-14,0 0 1,0 0-1,0-1 0,1 0 0,-1 0 0,0-1 0,16-2 1,-22 1-14,1-1 0,-1 1 0,1 0 1,-1-1-1,0 0 0,0 0 0,0 0 1,0 0-1,0 0 0,0-1 0,-1 0 1,1 1-1,-1-1 0,0 0 0,0 0 1,0 0-1,0 0 0,0 0 0,0-1 1,1-4-1,4-10 14,0 0 0,5-27 1,-9 35-10,-1 1-4,0 1 1,0-1-1,0-16 0,-1 25 0,-1 0 1,0 0 0,0 0 0,0 0-1,0 0 1,0 0 0,1-1 0,-1 1-1,0 0 1,0 0 0,0 0 0,1 0-1,-1 0 1,0 0 0,0 0-1,0 0 1,0 0 0,1 0 0,-1 0-1,0 0 1,0 0 0,0 0 0,1 0-1,-1 0 1,0 0 0,0 1 0,0-1-1,0 0 1,1 0 0,-1 0 0,0 0-1,0 0 1,0 0 0,0 0-1,1 0 1,-1 1 0,0-1 0,0 0-1,0 0 1,0 0 0,0 0 0,0 1-1,0-1 1,0 0 0,0 0 0,1 0-1,-1 1 1,9 8 162,8 18 5,2-1 0,1 0-1,36 35 1,-47-54-151,-1 1 1,1-2-1,0 1 1,0-1-1,1 0 0,0-1 1,0 0-1,0-1 0,1 0 1,-1 0-1,1-1 0,0-1 1,0 0-1,12 1 0,-15-2-19,0-1 0,-1 0 0,1 0 1,0-1-1,11-2 0,-16 2 1,0-1-1,1 1 1,-1 0 0,0-1 0,0 0-1,0 0 1,0 0 0,-1 0 0,1 0 0,-1-1-1,1 1 1,-1-1 0,0 1 0,3-5 0,3-6-3,-1-1 1,0 1-1,-1-1 0,7-24 1,-13 38 0,0 0 0,0-1 0,0 1 0,0-1-1,1 1 1,-1-1 0,0 1 0,0 0 0,0-1 0,0 1 0,1-1 0,-1 1 0,0 0 0,0-1-1,1 1 1,-1 0 0,0-1 0,1 1 0,-1 0 0,0 0 0,1-1 0,-1 1 0,1 0-1,-1 0 1,0 0 0,1-1 0,-1 1 0,1 0 0,-1 0 0,0 0 0,1 0 0,-1 0 0,1 0-1,-1 0 1,1 0 0,-1 0 0,0 0 0,1 0 0,-1 0 0,1 0 0,-1 0 0,1 1 0,-1-1-1,0 0 1,1 0 0,11 10-8,-7-5 10,10 13 1,0-1-1,29 24 1,-38-37 2,-1 0 0,1 0-1,0 0 1,0-1 0,0 0-1,1 0 1,-1-1 0,1 0-1,0 0 1,-1 0 0,1-1-1,0 0 1,10 1 0,-12-2-11,0 0 1,0 0 0,0-1-1,0 1 1,0-1-1,0 0 1,0 0 0,8-4-1,-9 3 7,0-1 0,-1 0 0,1 1-1,-1-1 1,0 0 0,0-1 0,0 1-1,0-1 1,-1 1 0,3-6 0,62-106 109,-66 113-107,1 0-1,-1 0 0,1 0 0,0 1 1,-1-1-1,1 1 0,0-1 0,0 1 1,0 0-1,0 0 0,0 0 0,0 0 1,1 0-1,-1 0 0,0 0 0,0 1 1,1-1-1,-1 1 0,5-1 0,5 1-28,0 0-1,21 3 1,-1-1-1669,-28-2-1534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39:49.912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23 242 936,'0'0'7264,"-3"-15"-5797,-12-46 83,12 53 3225,2 15-3656,3 18-976,1-13-59,0 0 0,1 0-1,0 0 1,1-1 0,1 0-1,0 0 1,0 0 0,1 0-1,0-1 1,1 0 0,12 12 0,-12-14-28,1 0 0,-1 0 0,1-1 0,1-1 0,-1 1 0,1-2 0,0 1 0,0-1 1,1-1-1,0 0 0,-1 0 0,22 3 0,-11-4-23,1-1-1,37-2 1,-51-1-27,0 0-1,0 0 1,0 0 0,0-1-1,-1 0 1,1-1 0,-1 0-1,0 0 1,1 0-1,9-7 1,-5 1-29,-1-1-1,0 0 1,-1 0-1,0-1 1,-1-1-1,0 1 1,-1-2-1,0 1 1,-1-1-1,0 0 1,-1 0-1,0-1 1,-1 0-1,-1 0 1,4-23-1,-8 37 24,0 0 0,0-1 0,0 1 0,0 0 0,0-1 0,0 1 0,0-1 0,1 1 0,-1 0 0,0-1 0,0 1 1,0 0-1,0 0 0,0-1 0,1 1 0,-1 0 0,0-1 0,0 1 0,1 0 0,-1 0 0,0-1 0,0 1 0,1 0 0,-1 0 0,0 0 0,1-1 0,-1 1 0,0 0 0,1 0 0,-1 0 0,0 0 0,1 0 0,-1 0 0,0 0 0,1 0 0,-1 0 1,1 0-1,14 7-19,11 17-20,-8-3 52,1-2 1,40 32-1,-50-45-5,0 0-1,0-1 1,0 0 0,0 0 0,1-1 0,0 0-1,0-1 1,0 0 0,0 0 0,18 1-1,-16-3-4,0 0-1,0-1 0,0-1 1,0 0-1,17-4 0,-23 4 0,1-2-1,0 1 0,0-1 1,-1 0-1,1-1 1,-1 1-1,0-1 0,0 0 1,-1-1-1,7-5 1,9-12 13,-1-2 1,-2 0 0,0 0 0,28-54-1,-44 74-19,0 1-1,0-1 0,0 1 1,1 0-1,4-5 0,-6 7 6,0 1-1,-1-1 0,1 1 0,-1-1 1,1 1-1,0-1 0,-1 1 0,1 0 1,0 0-1,0-1 0,-1 1 1,1 0-1,0 0 0,0 0 0,-1-1 1,1 1-1,0 0 0,0 0 0,0 0 1,-1 1-1,1-1 0,0 0 0,0 0 1,-1 0-1,1 0 0,0 1 0,0-1 1,-1 0-1,1 1 0,0-1 0,-1 1 1,1-1-1,0 0 0,-1 1 0,1 0 1,-1-1-1,1 1 0,-1-1 1,1 1-1,0 0 0,29 42 31,-25-34-30,1 0 0,0-1 0,0 0 0,0 0 0,1-1 0,0 0 0,1 0 0,-1 0-1,1-1 1,15 9 0,-17-13 1,0 1 0,1-1-1,-1 0 1,1 0 0,-1-1-1,1 0 1,-1 0 0,1 0 0,0-1-1,12-1 1,-14 1 5,0-1 0,-1 0 0,1 0 0,-1 0 0,1-1 0,-1 1 0,0-1 0,0 0 0,1 0 0,-2-1 0,1 1 0,0-1 0,0 0 0,-1 0 0,1 0 0,3-5 0,9-16 16,0 0 0,14-32 0,10-16 8,-39 70-28,1 0 0,-1 0 0,0 0 1,1 0-1,0 1 0,0-1 0,-1 0 0,1 1 0,0-1 1,0 1-1,0 0 0,0 0 0,1-1 0,-1 1 1,0 1-1,0-1 0,1 0 0,-1 0 0,1 1 1,4-1-1,-4 1 18,1 0 1,0 1-1,0-1 0,-1 1 1,1 0-1,-1 0 1,1 0-1,0 1 0,-1-1 1,0 1-1,1-1 1,-1 1-1,3 3 1,4 2-33,0 0 1,0-1 0,0 0 0,1 0 0,0-1-1,0-1 1,0 0 0,1 0 0,0-1 0,-1 0-1,1-1 1,0-1 0,14 1 0,3-2-2183,-27 0-691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39:51.292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16 24 224,'0'0'6759,"-2"-6"-5511,-8-11 106,10 17-1338,0 0-1,0 0 0,0 0 0,0 0 0,0 0 1,0 0-1,0 0 0,0 0 0,0 0 0,0 0 0,0 0 1,0 0-1,0 0 0,0 1 0,0-1 0,0 0 1,0 0-1,0 0 0,0 0 0,0 0 0,0 0 1,0 0-1,0 0 0,0 0 0,-1 0 0,1 0 1,0 0-1,0 0 0,0 0 0,0 0 0,0 0 1,0 0-1,0 0 0,0 0 0,0 0 0,0 0 0,0 0 1,0 0-1,0 0 0,0 0 0,-1 1 0,1-2 1,0 1-1,0 0 0,0 0 0,0 0 0,0 0 1,0 0-1,0 0 0,0 0 0,0 0 0,0 0 1,0 0-1,0 0 0,0 0 0,0 0 0,-1 0 1,1 0-1,0 0 0,0 0 0,0 0 0,0 0 1,0 0-1,0 0 0,0 0 0,0 0 0,0 0 0,0-1 1,1 18 830,1-10-663,0 0 0,1 0 1,-1 0-1,1 0 0,1-1 0,-1 0 0,1 1 1,0-1-1,0-1 0,1 1 0,10 9 1,-11-10-130,1-1 1,-1 0-1,1 0 1,0-1-1,0 0 1,0 1-1,1-2 1,-1 1-1,1-1 1,0 1-1,-1-1 1,1-1-1,0 1 1,11 0-1,-13-2-26,1 1 9,1-1 0,-1 0 0,0-1-1,0 1 1,0-1 0,0 0 0,0 0 0,0 0 0,0-1 0,0 0-1,0 0 1,4-2 0,6-6 0,-8 5-12,-1 0 1,1 0-1,1 1 0,-1 0 0,1 1 0,0-1 0,-1 1 0,1 1 1,1 0-1,-1 0 0,0 0 0,14 0 0,-12 2 69,-1 0-1,1 0 1,0 1-1,-1 0 1,1 1-1,-1 0 1,0 1-1,12 4 1,-2 1 56,0-1-1,0 0 1,1-2 0,0 0 0,0-2-1,0 0 1,0-1 0,0-1 0,34-2-1,-43-1-101,1-1-1,-1 0 0,1 0 1,-1-1-1,0-1 0,0 0 1,-1 0-1,0-1 1,11-8-1,-11 7-39,-1 1-1,1 0 1,1 0 0,-1 1 0,1 1 0,-1 0-1,1 0 1,0 1 0,1 0 0,-1 1-1,16-1 1,-12 3-554,0 1-1,0 0 1,0 2-1,0-1 1,-1 2-1,1 0 1,-1 0-1,0 2 1,23 11-1,23 18-5179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39:53.420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94 165 680,'0'0'8561,"-9"-21"-7120,-30-68-170,38 86-1111,-1-1-1,1 1 0,-1 0 1,0 0-1,0 0 0,-5-6 1,7 9-122,0 0 0,-1 0 1,1 0-1,0-1 0,-1 1 1,1 0-1,0 0 0,-1 0 1,1 0-1,-1-1 0,1 1 1,0 0-1,-1 0 0,1 0 0,-1 0 1,1 0-1,0 0 0,-1 0 1,1 0-1,-1 0 0,1 0 1,0 1-1,-1-1 0,1 0 1,0 0-1,-1 0 0,-6 2 764,6-2-748,1 1 0,-1-1 1,0 0-1,1 1 1,-1-1-1,0 1 0,1-1 1,-1 1-1,1-1 1,-1 1-1,1-1 1,-1 1-1,1 0 0,-1-1 1,1 1-1,0 0 1,-1-1-1,1 1 0,0 0 1,0 0-1,0-1 1,-1 1-1,1 0 1,0 0-1,0-1 0,0 1 1,0 0-1,0 1 1,0 30 348,0-26-265,-1 11 16,2 0 0,0 0 0,1 0 0,7 31 1,-7-43-137,0 1 1,0-1 0,0 1 0,1-1 0,0 0 0,0 0 0,0-1 0,1 1 0,0 0-1,0-1 1,0 0 0,0 0 0,0 0 0,1-1 0,0 1 0,0-1 0,9 4 0,-9-4-16,1-1 1,-1 0-1,1-1 1,-1 1-1,11 1 1,-15-3-5,0 0 1,0 0 0,1 1 0,-1-1-1,0 0 1,1 0 0,-1-1 0,0 1-1,0 0 1,1 0 0,-1 0 0,0-1-1,0 1 1,1-1 0,-1 1 0,0-1-1,0 0 1,0 1 0,0-1 0,0 0 0,0 0-1,0 1 1,0-1 0,0 0 0,0 0-1,0 0 1,-1 0 0,1 0 0,0 0-1,-1-1 1,2-1 0,0-11-17,0-1 1,0 1 0,-2 0-1,-1-24 1,1 6-21,0 19 16,0 1 0,-1-1 0,0 0 0,-1 0 0,-1 1 0,1-1 0,-2 1-1,0 0 1,-1 0 0,-6-13 0,10 24 45,4 16 262,4 3-64,1 0 0,2-1 0,-1 1 0,18 22 0,-3-5 35,139 229 1241,-113-174-998,38 98-1,-74-154-243,-3 1-1,11 45 0,-19-61-156,0 0-1,-1 1 1,0-1 0,-2 0-1,-4 38 1,3-54-115,0 1 1,0-1 0,0 0-1,0 1 1,-1-1-1,0 0 1,0 0-1,1 0 1,-2 0-1,1 0 1,0-1-1,-1 1 1,1-1-1,-1 1 1,0-1-1,1 0 1,-1 0-1,0 0 1,0 0-1,-1-1 1,1 1-1,-4 0 1,-4 2-420,-1 0 0,0-1 1,1-1-1,-1 1 0,-16-1 0,-76-1-6413,64-4 2222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0:29.46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18 6281,'0'0'10171,"78"6"-10171,-11-12-585,-15-8-1511,-3 11-3777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39:53.787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69 2833,'0'0'12522,"0"-15"-11321,0-24-546,0 24-221,0 19 517,2 26-76,1 0 0,11 44-1,-2-12-328,-6-14-356,-4-29-350,1 1 0,0-1-1,1 0 1,1 0 0,1 0 0,9 21 0,-5-33-1203,-4-5-2156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39:54.285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55 864,'0'0'9742,"11"-8"-9136,36-28-93,-46 35-425,0 0-1,0 0 1,0 0-1,0 0 1,0 0-1,0 1 1,1-1-1,-1 0 0,0 1 1,1-1-1,-1 1 1,0 0-1,1-1 1,-1 1-1,0 0 1,1 0-1,-1 0 1,3 0-1,-3 0 14,-1 0 0,0 0 0,1 1 0,-1-1 0,1 0 0,-1 1-1,0-1 1,0 0 0,1 1 0,-1-1 0,0 0 0,1 1 0,-1-1 0,0 1-1,0-1 1,0 1 0,0-1 0,1 0 0,-1 1 0,0-1 0,0 1 0,0-1-1,0 1 1,0-1 0,0 1 0,0 0 394,3 7-2521,-2 21-204,-1 4-2121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39:54.652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 57 7450,'0'0'10114,"37"-23"-9506,-11 16-256,0-3-232,4 3-120,-4 1 0,0 2-128,11 4-1056,-10 0-1401,-13 10-2392,-2 11-4753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39:55.776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 64 864,'0'0'15588,"0"-5"-14895,0 4-648,0-1 0,0 1 1,0 0-1,0 0 0,0-1 0,0 1 0,0 0 0,1 0 1,-1-1-1,0 1 0,1 0 0,-1 0 0,1 0 1,0 0-1,-1 0 0,1 0 0,0 0 0,-1 0 0,1 0 1,0 0-1,0 0 0,1-1 0,2 0 133,0 1 0,0-1-1,0 1 1,0-1 0,0 1-1,1 0 1,4 0 0,16-3 369,10-3 817,71-2 0,-105 9-1165,-1 6 354,-1 25-324,-2-1 0,-9 43-1,-5 33 56,13-23 286,5 97 1,1-166-551,-1-1 1,2 1-1,0 0 0,1-1 1,8 23-1,-9-30-37,0 1-1,1-1 1,-1 1-1,1-1 1,0 0 0,1 0-1,0 0 1,0-1 0,0 0-1,0 0 1,1 0 0,9 6-1,-12-10-106,-1 0-1,1 0 1,-1 0-1,1 0 1,-1-1-1,1 1 0,-1-1 1,4 1-1,11-1-3977,-12 0 2049,-4-10-6877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39:56.205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1 195 5457,'0'0'10048,"11"-23"-9830,34-75-179,-42 93-41,0-1-1,0 0 1,0 1-1,1 0 1,0 0 0,0 0-1,6-5 1,-7 7-49,0 1 1,1 0-1,-1 0 0,1 0 1,-1 1-1,1-1 1,4 0-1,-3 0-86,5-1-420,-1 2 0,1-1 1,0 1-1,-1 0 1,1 1-1,0 0 0,0 0 1,-1 1-1,1 1 1,-1 0-1,1 0 0,-1 0 1,18 9-1,-18-6 455,0-1 1,1 1-1,-1-1 0,1-1 0,0 0 1,0 0-1,0-1 0,0 0 0,18 0 1,-19-1 10882,-9 11-10884,-2 88 3244,4 118-1781,-1-215-1494,-1-1 1,0 0-1,1 1 0,-1-1 1,1 0-1,-1 1 1,1-1-1,0 0 0,0 0 1,0 0-1,0 0 1,1 0-1,-1 0 0,0 0 1,1 0-1,0-1 0,-1 1 1,1 0-1,0-1 1,0 1-1,-1-1 0,1 0 1,1 0-1,-1 0 1,0 0-1,4 2 0,3-1-2205,0 0 0,0 0-1,0-1 1,0-1 0,14 1-1,-7-1-722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39:56.638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2 10322,'0'0'12506,"10"0"-11808,27 0-301,5-2-270,48 6 0,-87-4-179,0 0 1,0 1-1,0 0 1,0-1-1,-1 1 0,1 0 1,0 0-1,-1 1 0,1-1 1,-1 1-1,1-1 0,-1 1 1,0 0-1,0 0 0,0 0 1,0 0-1,0 0 0,0 0 1,0 0-1,2 5 0,-2-1-327,1-1 0,-1 1 1,-1 0-1,1-1 0,-1 1 0,0 0 0,0 0 0,-1 0 0,0 10 0,-1 0-1033,-1 0 0,0 1 0,-1-1 0,-1-1 0,0 1 0,-10 21 0,-22 27-4924,-1-9 3837</inkml:trace>
  <inkml:trace contextRef="#ctx0" brushRef="#br0" timeOffset="1">120 425 368,'0'0'20212,"3"-6"-19740,16-11-311,7 0-161,15-10-337,0 4-1623,-11 6-3121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39:57.138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4 33 1480,'0'0'14954,"-1"31"-13908,-1 103 25,1-99-264,8 63-1,-5-85-691,0-1-1,2 1 1,-1-1-1,2 1 1,0-1-1,9 16 1,-13-26-114,0 0 1,0 0-1,0 0 1,1-1-1,-1 1 1,0 0-1,1-1 1,0 1-1,-1 0 1,1-1-1,0 0 1,0 1-1,0-1 1,0 0-1,4 2 1,-5-3-3,-1 0 1,1 0-1,0 0 1,-1 0-1,1 0 1,0 0-1,-1 0 1,1 0-1,0 0 1,-1-1-1,1 1 1,0 0 0,-1 0-1,1 0 1,0-1-1,-1 1 1,1 0-1,-1-1 1,1 1-1,1-2 1,-1 1-2,0 0 1,0-1 0,0 0-1,0 1 1,0-1 0,0 0-1,0 1 1,-1-1-1,1 0 1,0 0 0,-1-2-1,7-34-219,-3-1-1,-1 0 1,-4-63 0,0 38-358,1-87-133,13 165 1261,12 36 368,37 100 0,-42-95-625,68 214 1439,-75-215-1358,-2 1 0,-3 0 0,2 62 0,-10-92-311,2-4 75,-2-1 0,0 1 0,-2 0 0,-5 28 0,6-45-181,0 1 0,0-1 0,-1 1 1,1-1-1,-1 0 0,0 1 0,-1-1 1,1 0-1,-1 0 0,0-1 0,1 1 0,-2 0 1,1-1-1,0 0 0,-1 0 0,1 0 0,-1 0 1,0 0-1,0-1 0,0 0 0,-1 0 1,1 0-1,0 0 0,-9 2 0,-27 0-2471,23-4-1433,7 0-679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39:57.558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25 10178,'0'0'9198,"0"-4"-8844,0 3-335,0 0 0,0 1 1,0-1-1,0 0 1,0 1-1,1-1 1,-1 0-1,0 0 1,0 1-1,0-1 1,1 0-1,-1 1 0,0-1 1,1 0-1,-1 1 1,0-1-1,1 1 1,-1-1-1,1 1 1,-1-1-1,1 1 0,-1-1 1,1 1-1,-1-1 1,1 1-1,0-1 1,-1 1-1,1 0 1,-1-1-1,2 1 1,26-2 886,-15 2-772,-7 0-57,0 0 0,0 0 0,1 1 0,-1 0 0,0 0 0,10 3 0,-14-3-41,0 0 0,0 0 1,0 0-1,0 1 0,0-1 1,0 1-1,-1-1 1,1 1-1,0-1 0,-1 1 1,1 0-1,-1 0 0,0 0 1,1 0-1,-1 0 0,0 0 1,0 0-1,-1 0 0,1 1 1,0-1-1,0 4 1,2 18 279,-1 1 1,0-1 0,-4 40-1,1-42-165,-10 71 524,6-63-690,-1 48 1,7-77-190,0 0 0,0-1 0,-1 1 1,1-1-1,0 1 0,0-1 0,0 0 1,0 1-1,0-1 0,1 0 0,-1 0 1,0 0-1,0 0 0,0 0 0,0 0 1,0 0-1,0 0 0,0 0 0,0 0 1,1-1-1,3 1-602,-3 0 446,0 0 1,0 0 0,0-1 0,0 1 0,0-1 0,0 0-1,0 1 1,0-1 0,0 0 0,0 0 0,0 0 0,0-1-1,0 1 1,0 0 0,-1-1 0,1 1 0,2-4 0,0 0-894,0-1 1,0 1 0,-1-1-1,6-10 1,0-14-4975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39:57.948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49 1 2497,'0'0'10290,"-48"40"-22285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39:58.351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 9 1256,'0'0'16630,"12"-1"-15677,7-1-703,5-1-55,1 1 1,0 1 0,0 1-1,39 6 1,-58-5-134,1 0 1,-1 1-1,0 0 0,1 0 1,-1 1-1,0 0 0,0 0 1,-1 0-1,1 1 1,5 4-1,-8-5 13,0 0 0,0 1 0,0-1 0,0 1 0,0 0 0,-1 0 0,1 0 0,-1 0 0,0 0 0,-1 1 0,1-1 0,-1 1 1,0-1-1,0 1 0,0-1 0,0 6 0,1 23 224,-1 1 0,-1 0 0,-2-1 0,-2 1 1,-11 48-1,1-8 30,2 1 1,4-1-1,1 121 0,7-190-338,0 0-1,1 0 0,-1 0 1,1-1-1,0 1 1,0 0-1,0-1 0,3 7 1,-3-9-131,0-1 1,0 1 0,0-1 0,0 0-1,0 1 1,0-1 0,0 0 0,1 1-1,-1-1 1,0 0 0,1 0 0,-1 0-1,1 0 1,0 0 0,-1-1-1,1 1 1,-1 0 0,1-1 0,0 1-1,0-1 1,-1 1 0,1-1 0,0 0-1,0 0 1,2 0 0,-3 0 166,1 0-557,-1 0 0,1 0 1,-1 0-1,1 0 0,-1 0 0,1 0 0,-1 0 0,0 0 0,1-1 0,-1 1 0,1-1 0,1 0 1,-3 0-102,1 0 0,0 0 0,-1-1 0,1 1 1,-1 0-1,0 0 0,1 0 0,-1-1 0,0 1 0,0 0 1,0 0-1,0-1 0,0 1 0,0 0 0,0-2 1,0-17-2826</inkml:trace>
  <inkml:trace contextRef="#ctx0" brushRef="#br0" timeOffset="1">176 540 4401,'0'0'17476,"75"-51"-17140,-38 41-336,4 0 0,0 7-240,0 3-512,-4 0-625,1 0-1087,-12 30-1929,-7-3-1352,-8 3-969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47:17.44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34 4 488,'0'0'10676,"17"-1"-9631,-4 0-836,-3 0-91,1 1 1,-1 0-1,0 0 0,0 1 0,1 0 0,-1 1 0,0 0 0,0 1 0,10 4 0,-4-1 84,-1 2 0,0-1 0,0 2 0,-1 0 1,0 1-1,0 0 0,-1 1 0,18 20 0,-23-21-67,0 0 1,-1 0-1,0 1 0,0 0 0,-1 1 0,-1-1 0,0 1 1,0 0-1,-1 0 0,-1 1 0,0-1 0,1 13 1,0 23 274,-2-1 1,-5 51 0,3-91-397,-1 0 0,0 0 0,0 0 0,-1 0 0,0-1 1,0 1-1,-1 0 0,0-1 0,0 0 0,0 0 0,-1 0 0,0 0 0,0 0 0,-1-1 0,1 1 0,-1-1 1,0 0-1,-1-1 0,1 1 0,-1-1 0,0 0 0,0-1 0,0 1 0,0-1 0,-9 3 0,-14 4-575,-1-2-1,0-1 1,0-1-1,-46 3 1,31-3-1620,-4 3-1643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0:30.18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1384,'0'0'10735,"0"6"-9643,0-3-1155,0 5 812,0 1 0,1-1 1,0 0-1,0 1 0,1-1 0,4 15 0,-2-9-446,-1 0 0,0 0 0,-1 1 1,0-1-1,-2 1 0,0 14 0,1 4-70,2 73 95,1-95-579,1-13-646,6-18-1572,3-21-1738,-2-5-1418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39:58.883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132 7 1400,'0'0'17503,"-18"-2"-15824,2-1-1250,0 2 0,-23 0 0,37 2-373,0-1 1,0 1 0,0-1-1,1 1 1,-1 0-1,0 0 1,0 0 0,1 0-1,-1 0 1,1 1-1,-1-1 1,1 0 0,-1 1-1,1-1 1,0 1-1,0-1 1,0 1 0,0-1-1,0 1 1,0 0 0,0 0-1,0 0 1,1-1-1,-1 1 1,1 0 0,-1 0-1,1 0 1,0 0-1,0 3 1,-2 2 84,0 10 115,0 0 1,1 0 0,1 20-1,0-17-146,0-16-103,1 0 1,-1-1-1,0 1 1,1-1-1,0 1 0,0-1 1,0 1-1,0-1 0,1 1 1,0-1-1,-1 0 1,1 0-1,0 0 0,0 0 1,1 0-1,-1 0 1,1 0-1,-1-1 0,1 1 1,0-1-1,0 0 1,0 0-1,0 0 0,0 0 1,0 0-1,1-1 0,-1 1 1,1-1-1,-1 0 1,5 0-1,10 4-78,0-2-1,0-1 1,1 0-1,27-2 1,-42 0 34,-3 1-93,1-1 1,-1 0 0,0 0 0,0 0-1,1 0 1,-1 0 0,0 0 0,0-1-1,1 1 1,-1 0 0,0 0-1,0-1 1,0 1 0,0-1 0,1 1-1,-1-1 1,0 0 0,0 1 0,0-1-1,0 0 1,0 0 0,0 0 0,-1 0-1,1 0 1,0 0 0,0 0 0,0 0-1,-1 0 1,1 0 0,-1 0 0,1 0-1,-1 0 1,1 0 0,-1-1-1,0 1 1,1 0 0,-1 0 0,0-1-1,0-1 1,-3-7-5835,-13 6-2987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0:28.612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 5 720,'0'0'6136,"0"-5"-1898,0 7-4192,0 0 0,0-1-1,1 1 1,-1 0-1,1-1 1,0 1 0,-1 0-1,1-1 1,0 1 0,0-1-1,0 1 1,0-1 0,0 0-1,0 1 1,0-1-1,0 0 1,1 0 0,-1 1-1,0-1 1,1 0 0,-1-1-1,1 1 1,0 0-1,-1 0 1,1-1 0,-1 1-1,1-1 1,0 1 0,-1-1-1,1 0 1,0 1-1,1-1 1,12 2-41,-1-1 1,0-1-1,16-1 0,-11 1 83,-6 0-42,14 0 132,28 3 1,-45-1-112,0-1 1,-1 2-1,1-1 1,-1 1-1,1 1 1,11 6-1,-1 2 163,-1 1 0,25 21 0,-25-19 15,39 25 0,-51-36-223,0 0 0,0-1 0,1 0 1,-1 0-1,1-1 0,0 0 0,-1 0 0,1-1 1,16 1-1,-10-2-21,0 0 0,0-1 0,0 0 1,1-1-1,-1 0 0,-1-2 0,1 1 0,16-8 1,-10 4-3,1 0 1,0 2 0,1 0 0,-1 1 0,1 1 0,0 1-1,33 2 1,-43 1 7,-1 0-1,1 1 0,-1 1 1,0 0-1,0 0 1,-1 1-1,18 9 0,-15-7-8,1 0 0,-1-1 0,1 0-1,21 3 1,3-5-1,66-2 0,-78-2 5,-1 0 0,1 2-1,0 0 1,-1 2 0,0 1 0,30 9 0,-35-8-9,-1 0 0,1-1 0,0-1 0,24 1 0,85-4-20,-60-1 34,-25 0-3,-1-3 0,86-16 0,80-39 8,-168 48-5,-1 2 0,2 2 0,-1 1 0,1 2 0,0 2-1,45 4 1,-63 1-11,41 8 0,-44-7-1,0 0 0,35 1-1,331-5-1449,-386 0 1289,0 0 0,0 0 0,0 0 0,0 0-1,0 0 1,0 0 0,0 0 0,0 0 0,0 1 0,0-1-1,0 0 1,0 1 0,0-1 0,0 1 0,0-1 0,0 1-1,0-1 1,0 2 0,0-1-28,-1 0 0,0-1 1,0 1-1,1 0 0,-1 0 0,0-1 0,0 1 0,0 0 0,0 0 0,0 0 1,0-1-1,0 1 0,0 0 0,0 0 0,-1-1 0,1 1 0,0 0 0,0 0 1,-1-1-1,1 1 0,0 0 0,-1 0 0,1-1 0,-1 1 0,0 1 0,-21 18-4132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0:16.983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 48 1144,'0'0'7731,"0"-7"-6026,0-25-68,0 32-1583,0 0 0,-1-1 0,1 1-1,0 0 1,0 0 0,0-1 0,0 1 0,0 0-1,0 0 1,0-1 0,0 1 0,0 0 0,0 0-1,0-1 1,0 1 0,0 0 0,0 0 0,0-1-1,0 1 1,0 0 0,1 0 0,-1-1 0,0 1-1,0 0 1,0 0 0,0 0 0,0-1 0,1 1-1,-1 0 1,0 0 0,0 0 0,0 0 0,1-1-1,-1 1 1,0 0 0,0 0 0,0 0 0,1 0-1,-1 0 1,4 3 718,-3-1-621,0 0 1,0 1 0,0-1-1,-1 1 1,1-1 0,-1 1-1,0-1 1,0 1 0,0 5-1,0 9 205,26 241 975,10-1 1,77 272-1,-53-313-1129,129 528 428,-181-702-611,6 22 21,-3 1-1,5 106 1,-16-171-40,0 1 0,0-1 0,0 0 0,0 0 0,0 0 0,0 0 0,0 0 0,0 1 0,0-1 1,0 0-1,0 0 0,0 0 0,0 0 0,0 1 0,0-1 0,0 0 0,0 0 0,0 0 0,0 0 0,0 0 0,0 1 0,0-1 1,0 0-1,0 0 0,-1 0 0,1 0 0,0 0 0,0 0 0,0 0 0,0 1 0,0-1 0,0 0 0,0 0 0,-1 0 1,1 0-1,0 0 0,0 0 0,0 0 0,0 0 0,0 0 0,-1 0 0,1 0 0,0 0 0,0 0 0,0 0 0,0 0 1,0 0-1,-1 0 0,1 0 0,0 0 0,0 0 0,0 0 0,0 0 0,0 0 0,-1 0 0,0 0-6,-5-1-27,1 0-1,0 0 0,0 0 0,0-1 0,0 1 1,1-1-1,-1-1 0,0 1 0,1-1 0,-1 1 1,1-1-1,-5-5 0,-12-9-193,-19-22 0,29 27 103,6 7 88,4 3 33,0 1 0,0-1 0,-1 1 1,1 0-1,0 0 0,-1-1 0,1 1 0,0 0 0,-1 0 0,1 0 1,-1 1-1,1-1 0,-1 0 0,0 0 0,-3 0 0,2 4 15,1 13 14,1-1 0,0 1 0,2-1 0,-1 1-1,5 19 1,-5-34-23,1 1 1,-1 0-1,1-1 0,0 1 1,-1-1-1,1 1 0,0-1 1,0 0-1,0 1 0,0-1 1,1 0-1,-1 0 0,0 0 1,0 0-1,1 0 0,-1 0 1,2 1-1,-2-2-2,0 1-1,0-1 1,0 1 0,0-1-1,0 0 1,0 0 0,0 1-1,0-1 1,0 0 0,0 0-1,0 0 1,0 0 0,0 0-1,0-1 1,0 1-1,0 0 1,0 0 0,0-1-1,0 1 1,0 0 0,0-1-1,0 1 1,0-1 0,0 1-1,0-1 1,-1 0 0,1 1-1,0-1 1,0 0 0,-1 0-1,1 1 1,1-3 0,4-6 12,0-2 1,0 1 0,-1-1 0,0 0 0,5-17 0,15-65-20,-22 79 10,7-28-10,-8 34-35,-3 12-51,-25 76-1007,-27 40-3634,-10 17-4253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0:18.020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190 379 1688,'0'0'12147,"0"37"-11028,0 255 915,-11 230 1159,-1 0-1997,14-502-1188,-2-16-15,0-1 0,1 1 0,-1 0 0,0-1 0,-1 1 0,1-1 0,0 1 0,-3 5 0,0-7-225,-1-8-18,-4-16-456,-24-156-2200,27 147 2486,-2-11-42,-59-404-7126,26-6 2984,40 115 11246,0 325-6412,2 0 1,-1 0-1,1 1 0,1-1 1,0 1-1,1-1 1,0 1-1,0 0 1,1 1-1,1-1 1,0 1-1,0 0 0,1 0 1,1 1-1,-1 0 1,1 0-1,1 1 1,-1 0-1,2 0 1,-1 1-1,1 0 1,0 1-1,0 0 0,21-8 1,-7 4-9,1 1 1,1 2-1,-1 0 1,1 2-1,38-4 1,134 5 826,-182 4-940,0 2-1,0 0 0,0 0 0,0 2 0,0 0 0,0 1 1,-1 0-1,0 1 0,0 1 0,21 13 0,-18-7 2,0 0 0,-1 1-1,0 1 1,-1 0 0,-1 1-1,-1 1 1,14 20 0,-5 0 37,0 2 0,-3 1 1,-1 0-1,-2 2 0,-2 0 1,-2 0-1,9 53 0,20 212 501,-23 3-358,-16-237-230,5 403-5,-8-456-57,1-11 8,-1 0 0,-1 0 0,0 0-1,-3 13 1,3-19-4,0 0-1,0 0 1,0-1-1,-1 1 1,1 0 0,-1-1-1,0 1 1,1-1-1,-1 1 1,0-1 0,-1 0-1,1 0 1,0 0-1,-1 0 1,1 0 0,-4 2-1,-6 2 13,0-1 0,0 0 0,-1-1 0,0 0 1,1 0-1,-1-2 0,-15 2 0,-97 3 3,98-7-37,-29 1 16,-28 2-6,-158-16 0,206 8-1186,-60-1 0,92 7 873,1-1 0,0 0 0,-1 1-1,1 0 1,0 0 0,0 0-1,0 0 1,-1 0 0,1 1 0,0-1-1,0 1 1,1 0 0,-1 0-1,0 0 1,1 0 0,-1 0-1,1 1 1,-3 2 0,-3 6-1533,0 0 0,1 0 1,-8 15-1,9-14 120,-22 42-3943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0:18.424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1 432,'0'0'14228,"4"3"-12829,-1 1-1212,1 0 1,-1 0-1,0-1 0,-1 2 0,1-1 0,-1 0 0,1 1 0,-1-1 0,2 10 0,11 52 737,-11-42-570,21 127 1275,9 242-1,-31 159-316,-5-293-1096,2-253-313,0-5-28,-1 1-1,1-1 0,0 0 0,0 1 1,0-1-1,0 1 0,0-1 1,0 1-1,0-1 0,1 1 1,-1-1-1,0 0 0,1 1 0,-1-1 1,1 0-1,1 3 0,2-14-1754,6-108-4148,-9 48 1555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0:18.918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409 68 1344,'0'0'5049,"-7"30"-3910,-21 96-74,27-122-924,1 0 0,-1-1 1,0 1-1,-1 0 0,1 0 1,-1-1-1,1 1 1,-1-1-1,0 1 0,0-1 1,-1 0-1,-2 4 1,4-6-53,-1-1 0,1 1 1,0-1-1,0 1 0,0-1 1,-1 1-1,1-1 0,0 0 1,-1 1-1,1-1 1,0 0-1,-1 0 0,1 0 1,0 0-1,-1 0 0,1-1 1,0 1-1,-2-1 0,-11 0 327,2 1-212,0 0 0,1-1-1,-1 0 1,0-1 0,1-1 0,-1 1 0,1-2-1,0 0 1,0 0 0,-18-10 0,12 4 117,-7-3 266,0-1 1,1-1-1,1-1 0,-34-31 1,94 74 2826,-1 6-2748,-4-3-227,2 0 1,1-3 0,69 41-1,-97-65-416,0 1 0,0-1 0,15 3 0,-21-5-19,0-1 0,1 1 0,-1-1 0,0 0 1,0 0-1,1 0 0,-1 0 0,0 0 0,1 0 0,-1-1 1,0 1-1,0-1 0,0 1 0,1-1 0,-1 0 0,0 0 1,0 0-1,0 0 0,2-2 0,-1 0-8,0-1 1,-1 0-1,1 0 0,-1 0 0,0 0 0,0 0 0,-1 0 1,3-7-1,8-43-18,2-84-514,-12 46-2615,-3 75-230,-2 12-2714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0:19.737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27 161 7194,'0'0'11089,"-7"-1"-10303,-12-2-417,19 2-353,0 1-1,0 0 1,0 0-1,0 0 1,0 0-1,0 0 1,0 0-1,0 0 1,1 0-1,-1 0 1,0 0-1,0 0 1,-1 0-1,1 0 1,0 0-1,0 0 1,0 0-1,0-1 1,0 1-1,0 0 1,0 0-1,0 0 1,0 0-1,0 0 1,0 0-1,0 0 1,0 0-1,0 0 1,0 0-1,0 0 1,0 0-1,0 0 1,0 0-1,0 0 1,0 0-1,0 0 1,34-1 1128,-6 2-877,-4-1 23,424-14 1922,-275 2-2019,59-7-122,-231 20-70,-1-1-1,1 0 0,0 0 1,-1 0-1,1 0 1,0 0-1,-1 0 1,1 0-1,-1-1 1,1 1-1,0 0 0,-1 0 1,1 0-1,0-1 1,-1 1-1,1 0 1,-1 0-1,1-1 1,-1 1-1,1-1 0,-1 1 1,1 0-1,-1-1 1,1 1-1,-1-1 1,0 1-1,1-1 1,-1 0-1,1 1 0,-1-1 1,0 1-1,0-1 1,1 0-1,-1 1 1,0-1-1,0 1 1,0-1-1,0 0 0,0 1 1,0-1-1,0 0 1,0 1-1,0-1 1,0 0-1,0 1 1,0-1-1,0 1 0,-1-1 1,1 0-1,0 1 1,0-1-1,-1 1 1,1-1-1,0 0 1,-1 1-1,1-1 0,-1 1 1,1-1-1,-1 0 1,-3-4-5,0 0 0,-1 1 1,1-1-1,-9-6 0,-58-42 46,71 52-38,5 2 24,1 1 1,-1-1 0,0 1 0,0 1 0,0-1 0,0 0 0,0 1 0,6 5 0,38 31 429,-35-28-346,-8-5-17,0 0 0,0 0-1,0 1 1,-1 0-1,0 0 1,0 0-1,0 1 1,-1-1 0,-1 1-1,1 0 1,-1 0-1,-1 1 1,1-1-1,-1 1 1,-1-1 0,1 1-1,-1 12 1,-1-15-161,0 1 0,0 0 1,-1-1-1,0 1 0,0-1 1,-1 0-1,0 1 1,0-1-1,0 0 0,-1 0 1,1 0-1,-2 0 0,1-1 1,0 1-1,-1-1 0,0 0 1,-1 0-1,1 0 0,-1-1 1,0 1-1,0-1 0,0 0 1,-8 4-1,9-6-358,0 0-1,-1 0 1,1 0 0,0-1 0,-1 0-1,1 0 1,-1 0 0,1 0-1,-1-1 1,0 0 0,1 1-1,-1-2 1,1 1 0,-1-1 0,1 1-1,-1-1 1,1 0 0,-1-1-1,-5-2 1,0-1-925,0 0 0,0-1 1,1 0-1,0 0 0,0-1 0,-14-15 0,-26-31-4435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0:20.195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19 131 288,'0'0'11852,"-2"-22"-10773,-8-65-107,7 65 2461,2 141 1064,-1-27-3282,11 110 0,-5-172-981,1 0 0,1 0 0,17 46 0,-20-66-182,1-1-1,0 1 0,1-1 0,0 0 0,0 0 0,1 0 1,0-1-1,1 0 0,0 0 0,0 0 0,1-1 0,-1 0 1,2-1-1,11 8 0,-10-10-19,1 0 0,0-1 0,0 0 0,0-1-1,1 0 1,-1-1 0,0 0 0,1-1 0,16-1 0,-4 1 76,-11-1-93,1-1 0,-1 0 0,0 0 0,0-1 0,0-1 0,0 0 0,-1-1 0,1 0 0,14-10 0,-23 13-42,-1 0 20,-1 1-1,0 0 1,1-1 0,-1 1-1,1 0 1,-1 1 0,1-1-1,0 0 1,3 0 0,-5 1-14,0 0 1,-1 0 0,1 0 0,0 1 0,0-1 0,-1 0 0,1 0 0,0 1 0,0-1-1,-1 0 1,1 1 0,0-1 0,-1 0 0,1 1 0,0-1 0,-1 1 0,1-1 0,0 2-1,0-1-53,0 1-1,0-1 0,0 1 0,0 0 0,0 0 0,-1 0 0,1-1 0,-1 1 0,1 0 1,-1 0-1,0 2 0,9 218-5869,-9-189 4524,1 124-6529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0:21.847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317 239 1456,'0'0'9736,"-31"32"-8832,31-32-904,-127 139 801,120-131-674,0 1 0,0 1 0,1 0 0,-9 17-1,13-21-23,0-1-1,0 1 0,1-1 0,0 1 0,0 9 0,-2 6 209,-2 25 518,2 1 0,2 56 0,2-44-210,0-30-342,2 0 0,0 0 0,2 0 1,2 0-1,0-1 0,2 0 0,1 0 0,1-1 0,25 45 0,-22-49-148,0 0-1,2-1 0,1-1 0,0 0 0,1-1 0,2-1 0,-1-1 1,2-1-1,1 0 0,41 23 0,-40-29-76,0-1 0,1-1 1,0-1-1,0-2 0,1 0 0,32 3 1,153 1 164,-195-11-205,-1 0 1,0 0 0,1-2-1,-1 0 1,0 0 0,0-1-1,-1-1 1,23-11 0,-18 6-7,0 0 0,-1-2 0,0 0 1,-1-1-1,24-24 0,-18 13 16,-2-1-1,0 0 1,-2-2-1,-1 0 1,-1-2 0,-1 1-1,20-56 1,-24 47 1,-1 0 0,-2-1 0,5-48 0,-5-115 17,-9 183-25,-1 0 0,0 1-1,-2-1 1,0 1 0,-1-1 0,0 1 0,-2 1-1,0-1 1,0 1 0,-2 0 0,0 1 0,-1 0 0,-22-26-1,1 6 6,-2 2-1,-1 1 0,-1 2 1,-47-31-1,47 37 69,-1 2 1,0 1-1,-2 2 0,-1 2 1,0 1-1,-1 2 0,0 1 1,-1 3-1,-1 1 0,1 2 1,-85-3-1,115 10-49,-1 1-1,0-1 1,1 2-1,-1-1 1,0 2-1,1 0 1,0 0-1,0 1 1,0 0 0,0 1-1,0 0 1,1 1-1,0 0 1,0 0-1,1 1 1,0 1-1,0-1 1,-10 13-1,-3 4-2,1 2 0,1 1 0,2 1 0,1 0 0,1 1 0,1 1-1,-20 56 1,17-25-40,1 1 0,4 1 0,-7 71 0,8 185-219,12-311 214,0 10-35,1 0 1,0 0-1,2-1 0,0 1 1,0-1-1,2 1 0,0-1 1,1 0-1,1-1 0,1 0 1,0 0-1,1 0 0,1-1 1,0 0-1,20 22 0,-17-24-52,0-1 0,0-1 0,2 1 0,-1-2-1,1 0 1,26 12 0,-16-11-19,0-1 0,1-1 0,45 10 0,-4-9-41,0-2 0,109-2 0,-153-6 62,-8 1-105,-1-1 0,0-1 0,0 0 1,0 0-1,0-2 0,21-5 0,-20 1-656,1-1 0,-1 0 0,0-1 0,-1-1 0,0 0 0,15-15 0,1-10-4856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0:54.762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91 317 328,'0'0'4974,"0"11"-2448,-1 18-1665,0-5 4,1 1 0,3 26 0,-2-45-728,0 1 0,0-1-1,1 0 1,-1 0-1,1 0 1,1 0-1,-1 0 1,1 0-1,0-1 1,0 0-1,1 1 1,-1-1 0,9 9-1,-5-9-57,-1 0 0,1 0 0,1-1 1,-1 1-1,0-2 0,1 1 0,0-1 0,0 0 0,0-1 0,0 0 0,0 0 0,1-1 0,-1 0 1,1 0-1,15-1 0,-21-1-65,0 1 1,0 0 0,0-1-1,-1 0 1,1 0-1,0 0 1,0 0 0,-1 0-1,1 0 1,-1-1-1,1 1 1,-1-1 0,0 0-1,1 1 1,-1-1 0,0 0-1,0-1 1,0 1-1,0 0 1,-1 0 0,1-1-1,-1 1 1,1-1-1,-1 1 1,0-1 0,0 0-1,1-2 1,2-9 62,0 0 0,-1 0 0,0 0 0,0-20 1,2-22 177,-8-113 0,2 154-222,-2 0 0,0 0 0,0 0-1,-2 1 1,0 0 0,0 0 0,-15-26-1,17 34 57,-1 0 0,0 0 0,0 1 0,0-1 0,-1 1 0,0 0 0,0 1 0,0-1 0,0 1 0,-1 0-1,0 0 1,0 0 0,0 1 0,0 0 0,0 0 0,-1 1 0,1 0 0,-1 0 0,-9-2 0,7 3 199,0 0-1,0 1 1,-1 0 0,1 0 0,-15 3 0,20-2-203,-1 1 1,1-1-1,0 1 1,0 0 0,0-1-1,1 2 1,-1-1-1,0 0 1,1 1-1,0 0 1,-1 0-1,1 0 1,-5 6-1,1 0 2,1 1 0,-1 0 0,2 0 0,-1 0 0,1 1-1,1-1 1,0 1 0,-5 22 0,5-7-57,0 1-1,1 48 1,3-67-95,0-1 0,0 0 0,1 0 0,0 1 0,0-1 0,0 0-1,1 0 1,0 0 0,1 0 0,-1-1 0,1 1 0,1 0 0,-1-1 0,1 0-1,0 0 1,1 0 0,8 9 0,31 27-3102,70 53-1,-45-40-2598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0:32.15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45 1 384,'0'0'12807,"-6"39"-10959,-20 133-137,19-114-968,2 0 0,4 59 0,2-62-194,-1-21 37,8 62 0,-5-82-508,-1-1 1,2 0 0,0 1-1,1-2 1,0 1-1,0 0 1,10 14 0,-13-25-83,-1 1 1,1-1 0,0 1 0,0-1-1,0 0 1,0 0 0,1 0 0,-1 0 0,0 0-1,1 0 1,0-1 0,-1 1 0,1-1 0,4 2-1,-6-3-2,0 0-1,0 0 1,1 0-1,-1 0 1,0 0-1,0 0 1,0 0-1,1 0 1,-1 0-1,0-1 1,0 1 0,0-1-1,0 1 1,0-1-1,0 1 1,0-1-1,0 1 1,0-1-1,0 0 1,0 0-1,0 1 1,0-1-1,0 0 1,0 0-1,-1 0 1,1 0-1,0 0 1,-1 0-1,1 0 1,-1 0-1,1 0 1,-1 0-1,0-1 1,1 1-1,-1 0 1,0-2-1,5-20-188,-1 0 0,-1 0 0,-1-1 0,-1-24 0,1-1-407,-1-3-119,0 18 341,1 1-1,1 0 0,8-35 1,-10 65 396,0 0 0,0 0 0,1 0 0,-1 0 1,1 0-1,0 0 0,-1 1 0,1-1 0,0 1 1,0-1-1,1 1 0,-1 0 0,0 0 0,1 0 1,0 0-1,-1 0 0,1 0 0,0 1 0,0-1 1,3 0-1,6-2 226,1 0 1,0 1-1,21-3 1,-4 1-89,-17 3 9,0 1-1,0 0 1,16 1 0,-11 0 124,-16 0-246,0 1 0,0-1 0,0 1 0,0-1 0,0 1 0,0 0 0,0 0 1,0 0-1,0 0 0,0 0 0,0 0 0,0 0 0,-1 1 0,1-1 0,0 1 0,-1-1 1,1 1-1,-1 0 0,0-1 0,0 1 0,1 0 0,-1 0 0,0 0 0,-1 0 1,1 0-1,0 0 0,0 0 0,0 3 0,2 9 135,0-1-1,-1 0 1,1 19 0,-3-24-78,2 48 360,-2-35-300,1 0-1,1 1 1,5 22 0,-7-43-162,0 0 0,1 0 0,-1 0 0,0 0 0,1 0-1,-1 0 1,1 0 0,-1 0 0,1 0 0,-1 0 0,1 0 0,0-1 0,-1 1 0,1 0 0,0 0 0,0-1 0,-1 1 0,1 0 0,0-1 0,0 1 0,0-1 0,0 1 0,0-1 0,0 0 0,0 1 0,0-1 0,0 0 0,0 0 0,0 1 0,0-1 0,0 0 0,0 0 0,0 0 0,2-1 0,-1 1-16,0 0-1,0-1 0,0 0 0,0 1 0,0-1 1,-1 0-1,1 0 0,0 0 0,0 0 0,-1 0 0,1-1 1,0 1-1,-1 0 0,0-1 0,1 1 0,-1-1 1,2-1-1,24-51-148,-22 41 107,0 2-1,1-1 1,1 0 0,0 1-1,13-16 1,-19 25 55,1 1 0,-1-1 0,1 1 0,0-1 0,-1 1 0,1-1 0,0 1 0,0 0 0,0 0 0,0 0 0,0 0 0,0 0 0,0 0 0,1 1 0,-1-1 0,0 1 0,0-1-1,0 1 1,1 0 0,-1 0 0,0 0 0,1 0 0,-1 0 0,0 1 0,0-1 0,0 1 0,1-1 0,-1 1 0,0 0 0,0 0 0,0 0 0,3 2 0,1 1 12,0 1 0,0-1 1,-1 1-1,0 1 0,0-1 0,0 1 0,-1 0 1,0 0-1,4 6 0,14 31 203,-1 1-1,25 79 1,13 100 869,-51-186-664,-1 0 0,-2 1 0,-2-1 0,-1 1 0,-5 60 0,3-96-406,-1 0 0,1 0 0,0-1 0,-1 1 0,0 0 0,1-1 0,-1 1 0,0 0 0,0-1 0,0 1 0,0-1 0,0 1 0,0-1 0,0 0 0,-1 1 0,1-1 0,0 0 0,-1 0 0,1 0 0,-1 0 0,1 0 0,-1 0 0,1 0 0,-1-1 0,0 1 0,0-1 0,1 1 0,-4 0 0,-4 0-54,-1 0 1,0 0-1,0-1 0,-12-1 0,0 0-138,3 0-634,0 0 1,0-2-1,0 0 0,1-1 0,-1-1 1,-30-13-1,20 7-1956,-25-6-5513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0:55.254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1 380 10162,'0'0'6518,"17"19"-5886,58 57-254,-70-70-350,1-1 0,-1 0 0,1-1 0,0 1 0,1-1-1,8 4 1,-11-6-4,0-1 0,0 0-1,1 0 1,-1-1 0,0 1-1,1-1 1,6 0 0,-10 0-23,1 0 1,0-1 0,0 1-1,0 0 1,0-1 0,0 1-1,0-1 1,0 0 0,-1 1 0,1-1-1,0 0 1,0 0 0,-1 0-1,1-1 1,-1 1 0,1 0-1,-1 0 1,1-1 0,-1 1 0,0-1-1,0 0 1,0 1 0,0-1-1,1-2 1,2-4 11,-1-1-1,1 1 1,-2-1 0,2-9-1,-2 10 1,17-92-260,8-157 0,-26 238 176,1-33-1358,-2 50 567,-1 16-655,2-6 1257,-2 5-273,2 0-1,0-1 0,0 1 1,1-1-1,6 22 1,-6-29 308,0 0 1,0 0-1,0-1 1,1 1-1,0-1 1,0 0 0,0 0-1,0 0 1,1 0-1,-1 0 1,1-1-1,0 1 1,0-1-1,0 0 1,1 0 0,-1-1-1,7 4 1,33 6-351,-40-12 770,1 1-1,0 0 0,0 0 1,0 0-1,0 1 1,-1 0-1,1 0 1,0 0-1,-1 0 0,0 1 1,0-1-1,0 1 1,0 0-1,5 5 1,1 5 1199,-1 0 1,13 22 0,-7-4-447,14 40 1,-29-71-1404,-13-13-3564,-93-71-3402,50 40 5582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0:55.685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17 9282,'0'0'8122,"224"-10"-7522,-168 4-472,-4 6-120,-3 0-16,-27 40-576,-11 20-1921,-11 17-5168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1:49.27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64 636 16,'0'0'944,"0"-21"-452,0-126 3543,0 126-2931,0 0 0,-2 0 0,0 0 0,-9-36 1,10 62 3867,-12 59-3066,10 138-246,5-110-1130,-2-42-283,2 0 0,2 0 0,13 58 1,22 55 29,-38-150-284,-2-27-11,0 0 1,-2 0-1,0 1 0,-9-27 0,2 6-1,-9-44 11,4-1-1,-9-136 1,15-164 4,9 370 4,0-13-1,1 0 1,8-42-1,-6 53 1,-1 1 0,2-1 0,0 1 0,0 0 0,0 0 0,2 0 1,9-15-1,-13 23 14,0-1 0,0 1 0,0 0 0,0 0 0,0 0 0,0 0 0,1 1 1,-1-1-1,1 0 0,-1 1 0,1 0 0,-1-1 0,1 1 0,0 0 0,0 0 1,-1 1-1,1-1 0,0 1 0,0-1 0,0 1 0,0 0 0,0 0 0,0 0 1,0 0-1,0 1 0,-1-1 0,1 1 0,0 0 0,0 0 0,3 1 1,1 1 83,0 1 0,0-1 0,0 1 0,-1 1 0,0-1 0,0 1 0,0 0 0,0 1 0,9 11 1,11 20 213,-1 2 1,-3 0-1,-1 1 1,-2 1-1,-1 1 1,22 85-1,36 275 595,-65-324-763,67 355-127,-75-409-1009,-2-9-3813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1:49.68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4 3409,'0'0'15923,"138"-3"-15779,-97 3 48,-3 0-192,-5 0-56,-3 0-40,-11 10-696,-12 10-960,-7 10-1385,-19 24-2256,-22-4-1921,4-3 6194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1:50.13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11242,'0'0'9226,"67"10"-9218,-37 0-8,14 17-816,-10-4-1576,-4 1-3370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1:51.88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38 1488,'0'0'5436,"1"-6"-4729,4-19-35,-4 19-262,2 6 581,-2 0-892,-1 0 0,0 0 0,0 0 0,0 0 0,1 0 0,-1 0 0,0 0 0,0 0 1,1 0-1,-1-1 0,0 1 0,0 0 0,1 0 0,-1 1 0,0-1 0,0 0 0,1 0 1,-1 0-1,0 0 0,0 0 0,1 0 0,-1 0 0,0 0 0,0 0 0,0 0 0,1 1 0,-1-1 1,0 0-1,0 0 0,0 0 0,0 0 0,1 1 0,-1-1 0,0 0 0,0 0 0,0 0 0,0 1 1,-1 124 1800,6 187 961,-2-269-2493,3 0-1,1 0 1,3-1 0,1 0 0,19 47 0,-27-82-340,-1 0 1,1-1 0,1 1 0,-1-1-1,1 0 1,0 0 0,1 0-1,-1 0 1,1-1 0,0 0 0,0 0-1,1 0 1,0-1 0,-1 1 0,2-2-1,-1 1 1,0 0 0,1-1-1,-1 0 1,1-1 0,0 0 0,0 0-1,0 0 1,0-1 0,0 0-1,1 0 1,11-1 0,41 1 259,-12 0 175,0-2-1,67-9 1,-89 4-301,-16 4-72,1-1 0,20 0 0,-31 12-160,-1 2-316,-1 1 0,-1-1 0,0 1 0,0-1 0,-1 0 0,-1 0 0,-8 16 0,-27 36-5091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1:53.07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11 7 1488,'0'0'12419,"-2"-2"-10920,-4-2-666,4 5 652,13 10 107,3-2-1234,0-1-1,1-1 1,-1 0 0,2-1-1,-1-1 1,0 0 0,1-1-1,27 3 1,8-2-3,72-3 0,-71-3-182,207-20 366,-69 2-247,-32 13-44,45-2-132,-175 5-397,-35 12-543,-72 97-5620,31-43 86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1:54.98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4 968,'0'0'8515,"2"-1"-7817,-2 1-682,0-1 1,1 1-1,-1 0 1,0 0-1,0 0 1,1 0-1,-1-1 1,0 1-1,1 0 0,-1 0 1,0 0-1,1 0 1,-1 0-1,0 0 1,1 0-1,-1 0 1,0 0-1,1 0 1,-1 0-1,0 0 1,1 0-1,-1 0 1,0 0-1,1 0 0,-1 1 1,0-1-1,0 0 1,1 0-1,-1 0 1,0 0-1,1 1 1,-1-1-1,0 0 1,0 0-1,0 0 1,1 1-1,-1-1 1,0 0-1,0 1 0,0-1 1,1 0-1,-1 0 1,0 1-1,0-1 1,0 0-1,0 1 1,10 27 824,0 33 312,-5 157 512,0-3-533,-1-199-1652,-3-16 512,-1 0 0,0 0 1,0 0-1,1 0 1,-1 0-1,0 0 1,0-1-1,1 1 1,-1 0-1,0 0 0,0 0 1,0 0-1,1 0 1,-1 0-1,0 0 1,0 0-1,0-1 1,1 1-1,-1 0 0,0 0 1,0 0-1,0 0 1,0-1-1,1 1 1,-1 0-1,0 0 0,0 0 1,0-1-1,0 1 1,0 0-1,0 0 1,0-1-1,0 1 1,0 0-1,13-35-107,-9 22 88,-3 10 26,0 0-1,1 1 1,-1-1-1,1 0 1,-1 1-1,1-1 1,0 1-1,0 0 1,0 0-1,0-1 1,1 1-1,-1 1 0,0-1 1,1 0-1,0 1 1,-1-1-1,1 1 1,0 0-1,4-2 1,3 1 15,0 0 1,0 1-1,0 0 0,16 1 1,15-2 103,-26 1-70,-5 0-40,0 0 0,1-1 0,16-4 0,-26 6-11,1-1 0,0 0 0,0 1 0,0-1 0,0 0 0,-1 0 0,1 0 0,0 0 0,-1 0 0,1-1 0,-1 1 1,1 0-1,-1-1 0,0 1 0,1-1 0,-1 1 0,0-1 0,0 0 0,0 1 0,0-1 0,0 0 0,-1 0 0,1 0 0,-1 0 0,1-2 0,1-11-638,-2 0 0,0 0 1,0 1-1,-2-1 0,1 0 0,-2 1 1,0-1-1,-1 1 0,-1 0 0,-8-20 1,7 20-264,1-1 1,1 1 0,0-1 0,-3-26-1,3-28 5207,5 69-4106,0 0 0,1 0 0,-1 1 1,0-1-1,0 1 0,0-1 0,0 1 0,0-1 0,0 1 0,-1-1 0,1 1 0,0 0 0,0 0 0,0-1 0,0 1 0,-1 0 0,1 0 0,0 0 0,-1 0 0,1 0 1,-1 0-1,1 0 0,0 1 0,10 31 481,-9-24-135,7 27 300,-2 0 1,6 63-1,-7 78-1052,-4-76-1903,-2-22-4389,0-50 1785,0-14 3461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1:55.35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0 234 832,'0'0'11789,"21"-8"-11151,8-2-471,-8 2-21,1 0 0,26-15 0,-46 22-137,-1 0 0,1 0 1,-1-1-1,0 1 0,1 0 0,-1-1 0,0 1 0,0-1 0,0 1 0,0-1 0,0 0 0,0 1 0,-1-1 0,1 0 0,-1 1 1,1-1-1,-1 0 0,1 0 0,-1-3 0,1-41 99,-1 32-100,0 9-3,0 0-1,-1 0 1,1-1 0,-1 1 0,0 0 0,0 0 0,-1 0-1,1 1 1,-1-1 0,-3-7 0,3 11 2,1-1 0,0 0 0,0 1 0,-1-1 0,1 1 0,-1 0-1,0-1 1,1 1 0,-1 0 0,0 0 0,1 0 0,-1 0 0,0 0 0,0 1 0,0-1 0,0 1 0,0-1 0,0 1 0,0-1 0,0 1 0,0 0 0,0 0 0,0 0-1,0 0 1,0 1 0,0-1 0,0 0 0,0 1 0,-3 0 0,4 0 49,-1 0-1,1 0 1,0 0-1,-1 0 1,1 0-1,0 0 1,0 0-1,0 0 1,-1 0 0,1 0-1,0 1 1,1-1-1,-1 0 1,0 1-1,0-1 1,1 1-1,-1-1 1,0 1 0,1-1-1,-1 3 1,-7 36 815,7-34-687,-2 27 752,1 1 0,4 55 0,-2-84-878,1 0 0,1 0-1,-1 0 1,1 0-1,0 0 1,0-1-1,0 1 1,0-1-1,1 1 1,0-1-1,0 0 1,0 0-1,6 6 1,22 17-897,2-9-3331,-32-18 3509,1 1 0,-1-1 0,1 1 0,-1-1 0,0 1-1,1-1 1,-1 0 0,1 1 0,-1-1 0,1 0 0,-1 0 0,1 0 0,-1 0 0,0 0 0,1-1 0,-1 1 0,1 0 0,-1-1 0,2 0-1,1-10-1094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1:55.86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1 131 224,'0'0'9134,"12"4"-7987,58 24 256,-69-28-1401,0 1 0,1-1 0,-1 1 0,0-1 1,0 0-1,1 0 0,-1 0 0,0 0 0,0 0 0,1 0 0,-1 0 0,0 0 1,0 0-1,0-1 0,1 1 0,-1 0 0,0-1 0,0 1 0,0-1 1,0 1-1,1-1 0,-1 0 0,0 1 0,0-1 0,0 0 0,-1 0 0,1 0 1,0 0-1,0 0 0,0 0 0,-1 0 0,1 0 0,0 0 0,0-2 1,0 1 6,0 1-1,0-1 1,1 0 0,-1 1 0,0-1 0,1 1 0,-1-1 0,1 1 0,0 0 0,-1 0 0,1 0 0,0 0 0,0 0 0,-1 0 0,1 0 0,0 1 0,2-2 0,1 2 116,0-1 0,-1 1 0,1-1 0,-1 1 0,1 1 0,0-1 0,-1 0 0,1 1 0,-1 0 0,1 0 0,-1 1 0,0-1 0,1 1 0,-1 0 0,0 0 0,0 1 0,0-1 0,0 1 0,-1-1 0,6 6-1,27 29 727,-36-51-13079,2-21 10632,-2-52 577,0 85 1037,0-1 0,0 1 0,1-1 0,0 1 0,-1-1-1,1 1 1,0 0 0,0-1 0,0 1 0,1 0 0,-1 0 0,0 0 0,1 0 0,0 0-1,-1 0 1,5-3 0,-4 3 166,-1 1 0,1 0 0,0 0 0,0-1 0,0 1 0,0 0 1,0 1-1,0-1 0,2 0 0,-2 0 238,0 1-1,-1 0 1,1 0 0,0 0 0,-1 0 0,1 0 0,0 0 0,-1 0 0,1 0 0,-1 1 0,1-1 0,3 2 0,-4-1-318,0 0 0,0 0-1,0 0 1,-1 0 0,1 0 0,0 0 0,0 1 0,-1-1 0,1 0-1,0 0 1,-1 1 0,0-1 0,1 0 0,-1 1 0,0-1 0,1 0-1,-1 1 1,0-1 0,0 1 0,0-1 0,0 0 0,-1 3 0,1 3 274,2 154 1117,-3-87-3237,1-74 1627,0 1 0,0 0 0,0 0 1,0-1-1,0 1 0,0 0 0,-1 0 0,1-1 0,0 1 0,0 0 0,-1 0 0,1-1 0,0 1 0,-1 0 0,1-1 0,-1 1 0,1-1 0,-1 1 0,1 0 0,-1-1 0,1 1 0,-1-1 0,1 1 0,-1-1 0,0 0 1,1 1-1,-1-1 0,0 0 0,0 1 0,1-1 0,-1 0 0,0 0 0,0 1 0,1-1 0,-1 0 0,0 0 0,0 0 0,1 0 0,-1 0 0,-1 0 0,-1-1-187,1 1 1,-1-1-1,0 1 0,1-1 1,-1 0-1,1 0 0,-1 0 0,1 0 1,-1 0-1,1-1 0,-4-2 1,-17-23-836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0:32.91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79 1 9090,'0'0'11192,"1"33"-10207,0-20-889,4 246 1205,-27 135 220,3-260-1237,-2 11-357,-3 174 0,26-268-1116,-2-50 1077,1 0-1,-1 0 1,0 0 0,0 0-1,0 1 1,1-1 0,-1 0-1,1 0 1,-1 0-1,1 0 1,-1 0 0,1 0-1,0-1 1,-1 1-1,1 0 1,0 0 0,0 0-1,-1 0 1,1-1-1,0 1 1,0 0 0,0-1-1,0 1 1,0-1-1,0 1 1,0-1 0,0 0-1,0 1 1,2-1-1,0 1-176,0-1-1,-1 0 0,1-1 0,0 1 0,-1 0 0,1-1 1,-1 1-1,1-1 0,0 0 0,2-2 0,1 0-393,0-1-1,0 1 1,0-2 0,-1 1-1,0-1 1,5-5 0,29-33-4691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1:56.28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1 192 2040</inkml:trace>
  <inkml:trace contextRef="#ctx0" brushRef="#br0" timeOffset="1">1 192 2040,'261'-188'1585,"-250"184"3960,4 4-3441,4 0-1015,0 0 407,7 10-128,0 7-832,4 0-536,-1 6-184,-10-3-1168,-8-3-3241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2:50.83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144 0 5233,'0'0'4204,"-22"6"-3602,-68 20 15,86-25-374,1 0 1,0 0 0,-1 1-1,1-1 1,0 1 0,-8 6 476,10-8-686,1 0 0,0 1 0,0-1 0,0 0 0,0 0 0,0 1 0,0-1 0,0 0 0,2 5 613,-2-5-613,2 1 80,0 1-1,1-1 1,-1 0-1,0 0 0,1 0 1,-1-1-1,0 1 0,4 0 1,205 20 1548,-68-8-1020,460 30 877,-575-42-1411,602 32 1785,-328-16-1681,-225-6-104,-55-6-66,0-2 0,27 1 1,30 3 14,-77-7-38,-1 0 0,0 0-1,0 0 1,0 0 0,0 0 0,0 0 0,0 1 0,0-1 0,0 0-1,1 1 1,-1-1 0,0 1 0,0-1 0,0 1 0,-1 0 0,1-1-1,0 1 1,0 0 0,0 0 0,1 1 0,-3-1-12,1-1 0,-1 1 0,1-1 0,-1 1 0,1 0 0,-1-1 0,1 1 0,-1-1 0,0 1 0,1-1 0,-1 1 0,0-1 0,1 0 0,-1 1 0,0-1 0,0 0 0,1 0 0,-1 1 0,-1-1 0,-22 6-33,16-4 27,-57 14 44,-1-2 0,0-4 1,-1-2-1,-119-3 0,-747-8 1509,861 7-1287,-124 21 0,-28 4-62,75-27-13,150 5-299,12-5 94,1 0 0,-1 0 1,0-1-1,16-1 0,1 0 9,149 8 5,211 4 26,-239-11-17,265-5 28,-289-3-41,160-30 1,-171 14 24,103-17 13,-165 35 39,76 5 1,-60 1 492,-69-1-509,-1 0-22,3 0 40,0 0-56,-2 0-12,-42 10-5611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3:00.59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1 217 672,'29'-36'16400,"-19"35"-15802,481 8 2331,-268-6-1964,240-3 331,-307-10-871,178-38 1,-55 5-143,161-8 26,-22 27-132,1 26 105,-177 2-215,-204-2-66,10-1-1,0 2 0,77 12 1,-118-11-1,0-1 0,-1 1 1,0 1-1,1-1 1,10 7-1,-15-8 17,0 0 0,-1 0-1,1 0 1,0 0 0,-1 1 0,1-1-1,-1 0 1,0 1 0,1-1 0,-1 1-1,0 0 1,0 0 0,0-1 0,0 1 0,0 0-1,0 0 1,-1 0 0,1 0 0,-1 0-1,1 0 1,-1 0 0,1 2 0,-1-2-6,0 7 18,1 1 0,-1-1 0,-1 0 0,0 0 0,0 1 0,0-1 0,-1 0 0,-1 0 0,0 0 0,0 0 0,-1-1 0,-5 11 0,4-13-25,1 0-1,-1 0 1,0 0 0,-1-1 0,0 1 0,0-1 0,0-1-1,0 1 1,-1-1 0,1 0 0,-1-1 0,0 1-1,0-1 1,-1-1 0,1 1 0,0-2 0,-11 3-1,-12 0-2,-1-1 0,-62-2-1,53-2 15,-11 2-47,-207-11 44,189 5-9,-94 4-1,67 3 45,84-2-48,-633 26-2,490-9 35,-78 11 3,-36 6-74,109-15 39,-108 29 18,-64 8 163,33-33 192,146-19-151,150-4-249,0 1 1,0-1-1,0 1 1,0 0-1,1-1 1,-1 1-1,0 0 1,0 1-1,1-1 1,-1 0-1,1 1 1,-1 0-1,-2 2 1,-27 27-828,24-22 529,-32 35-2580,-7 3-2690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6:28.41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590 237 144,'0'0'4794,"-29"-22"-4582,-92-69 44,108 80-194,-1 0-1,-22-26 1,33 33-34,0 1 1,-1-1-1,1 1 0,-1 0 1,0 0-1,0 0 1,0 1-1,-8-5 1,6 4 49,0 1 0,0 0 0,-1 1 0,1-1 0,-1 1 0,1 0 0,-10 0 0,-47 3 53,57-1-134,-1 0-14,-1 0 1,1 1-1,0 0 1,1 0-1,-1 1 1,0-1-1,-7 6 1,6-4 64,0 0 0,-1-1 0,-12 4 0,20-7-3,1 0 1,-1 0 0,1 1 0,-1-1-1,1 0 1,-1 0 0,1 0 0,-1 0-1,1 0 1,-1 0 0,1 0 0,-1 0-1,1 0 1,-1-1 0,1 1 0,-1 0-1,1 0 1,-1 0 0,1-1 0,-1 1-1,1 0 1,0 0 0,-1-1 0,1 1-1,-1 0 1,1-1 0,0 1-1,-1 0 1,1-1 0,0 1 0,-1-1-1,1 1 1,0-1 0,0 1 0,-1-1-1,1 1 1,0-1 0,0 1 0,0-1-1,0 0 1,0-26-208,1 15 296,-1 12-133,0-1 0,-1 0-1,1 1 1,0-1 0,0 0 0,-1 1 0,1-1 0,-1 1 0,1-1 0,0 1-1,-1-1 1,1 0 0,-1 1 0,1 0 0,-1-1 0,1 1 0,-1-1 0,0 1-1,1 0 1,-1-1 0,1 1 0,-1 0 0,0-1 0,1 1 0,-1 0-1,0 0 1,1 0 0,-1 0 0,0 0 0,0 0 0,1 0 0,-1 0 0,-1 0-1,-1 0-50,-1 0-1,0 0 0,0 1 1,1-1-1,-1 1 0,-5 2 0,-23 13-1616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6:29.96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422 235 7098,'0'0'7530,"-12"7"-7213,7-3-286,-26 15 23,31-19-52,0 0-1,0 0 0,-1 0 1,1 0-1,0 1 1,0-1-1,-1 0 0,1 0 1,0 0-1,0 0 1,-1 0-1,1 0 1,0 0-1,-1 0 0,1 0 1,0 0-1,0 0 1,-1 0-1,1 0 0,0 0 1,-1 0-1,1 0 1,0 0-1,0 0 0,-1 0 1,1 0-1,0-1 1,0 1-1,-1 0 0,1 0 1,5-16 86,12-15-70,19-48 0,-31 64 60,0 1 0,-1 0-1,-1-1 1,0 0 0,-1 1-1,0-21 1,-2 35-34,-1-1-1,1 0 1,0 0 0,0 0-1,0 1 1,-1-1 0,1 0-1,0 0 1,-1 1-1,1-1 1,-1 0 0,1 1-1,-1-1 1,1 0 0,-1 1-1,0-1 1,1 1 0,-1-1-1,0 1 1,1-1-1,-1 1 1,0-1 0,1 1-1,-1 0 1,0-1 0,0 1-1,0 0 1,1 0 0,-1 0-1,0 0 1,0-1 0,0 1-1,0 0 1,1 0-1,-1 1 1,0-1 0,0 0-1,0 0 1,1 0 0,-1 0-1,-1 1 1,-3 0 26,1 0 1,-1 0-1,1 1 1,0-1-1,-1 1 1,1 0-1,-5 3 1,-1 3 17,1 0 0,1 0 0,0 1 0,0 0-1,1 0 1,0 1 0,-9 15 0,0 6 177,-17 42 0,26-53-205,0 1 0,2 0 0,1 0 0,0 0 0,2 0 0,0 1 0,2 21 0,0-42-58,0 0 0,1 0 0,-1-1 0,0 1 0,1 0 0,-1 0 0,1-1 0,-1 1-1,1 0 1,-1-1 0,1 1 0,0-1 0,-1 1 0,1-1 0,0 1 0,-1-1 0,1 1 0,0-1 0,0 1 0,-1-1-1,1 0 1,0 0 0,0 1 0,0-1 0,-1 0 0,1 0 0,0 0 0,0 0 0,0 0 0,0 0 0,1 0-1,2 0 5,-1 0-1,1 0 0,0 0 0,-1-1 0,1 1 1,0-1-1,4-2 0,-5 2 6,0-1 0,0 0 0,0 0-1,-1 0 1,1-1 0,0 1 0,-1-1 0,0 1 0,0-1 0,0 0-1,0 0 1,0 1 0,0-1 0,-1-1 0,0 1 0,1 0 0,-1 0-1,0-1 1,0 1 0,0-5 0,1-8 42,0 0 1,0-31-1,-2 45-42,0-1-1,0 1 1,-1 0-1,1 0 1,-1 0-1,1-1 1,-1 1-1,0 0 1,0 0-1,0 0 1,0 0-1,0 0 1,0 0-1,0 0 1,-1 1-1,1-1 1,-1 0-1,1 1 1,-1-1-1,0 1 1,0 0-1,1-1 1,-1 1-1,0 0 1,0 0-1,0 0 1,0 0-1,-1 1 1,1-1-1,-3 0 1,-7-2 58,0 1 0,0 1 0,0 0 0,-16 1 0,24 0-43,-5-1 18,-1 1-1,1 1 0,0 0 0,0 0 0,0 1 0,0 0 0,0 1 0,0-1 1,0 2-1,1-1 0,-1 1 0,1 1 0,0 0 0,0 0 0,1 0 0,0 1 1,0 0-1,0 0 0,0 1 0,1 0 0,0 0 0,1 0 0,-6 10 0,9-13-41,0-1-1,0 1 0,1-1 0,-1 1 0,1 0 1,0-1-1,0 1 0,0 0 0,1 0 1,-1 6-1,22-8-52,-16-2 59,0-1 0,0 0 1,0 0-1,0 0 0,0-1 0,0 1 0,0-1 0,0 0 1,-1-1-1,1 1 0,6-6 0,7-6 45,23-22 0,-22 19-42,14-16 5,45-56 0,-74 84-13,-3 4 0,-1 1 0,1-1 0,0 0 0,0 0 0,-1 0-1,1 1 1,-1-1 0,1 0 0,-1 0 0,1 0 0,-1 0 0,0 0-1,1 0 1,-1 0 0,0-2 0,0 2 237,-3 1-201,0 0 0,0 1-1,0-1 1,0 0 0,0 1 0,0 0-1,0 0 1,1 0 0,-1 0 0,0 0 0,0 1-1,1-1 1,-1 1 0,1 0 0,-1 0-1,1 0 1,0 0 0,0 0 0,-1 0-1,2 0 1,-1 1 0,0-1 0,-2 5-1,2-2-37,-1 0-1,1 1 0,0-1 1,1 1-1,-1 0 0,1 0 0,0-1 1,0 1-1,1 0 0,0 0 0,1 8 1,-1-12-4,0 0 1,0-1 0,1 1 0,-1 0-1,1-1 1,0 1 0,-1-1-1,1 1 1,0-1 0,0 1 0,0-1-1,0 1 1,0-1 0,0 0 0,0 0-1,1 1 1,-1-1 0,2 1-1,1 0 2,0 1 0,0-1 0,0 0 0,1 0 0,-1-1 0,8 3 0,5-1 2,0-1 1,30 1-1,-12-1 10,0-2 1,0-1-1,0-2 1,0-2-1,0-1 1,47-15-1,155-81 20,-232 100-18,17-10-39,-21 12 32,-1-1 1,1 1-1,-1 0 0,1-1 0,-1 1 1,1-1-1,-1 1 0,1 0 0,-1-1 0,1 1 1,-1-1-1,1 0 0,-1 1 0,0-1 1,0 1-1,1-1 0,-1 0 0,0 1 1,0-1-1,1 1 0,-1-1 0,0 0 0,0 1 1,0-1-1,0 0 0,0 1 0,0-1 1,0 0-1,-10-3 164,-134 3 3,74 2-139,21 1-14,1 3-1,-75 17 0,-49 5-6,156-26-34,35-1-2,3-1 15,-1-1 1,0-1 0,33-8-1,65-25-10,-64 18 15,10-3 5,-23 6 9,61-12 0,-100 26 113,-8 2-13,-1-1 0,1 1 0,-1 0-1,1 0 1,-1 0 0,1 1 0,0-1-1,-10 6 1,-1 0-22,-132 47 131,67-25-233,-98 48 0,170-73 13,0 1-1,0 1 0,-14 11 1,21-15-6,0 0 1,0 0 0,0 0 0,0 0 0,1 0 0,-1 0-1,0 1 1,1-1 0,0 1 0,0-1 0,0 1 0,0 0-1,0-1 1,0 1 0,0 0 0,1 0 0,-1 4-1,1-5 5,0-1 0,1 0 0,-1 0 0,0 1-1,0-1 1,1 0 0,-1 0 0,1 0-1,-1 0 1,1 1 0,-1-1 0,1 0-1,0 0 1,0 0 0,-1 0 0,1 0 0,0 0-1,0-1 1,0 1 0,0 0 0,0 0-1,0-1 1,0 1 0,0 0 0,0-1 0,1 1-1,-1-1 1,0 0 0,2 1 0,4 1-5,1-1 0,-1 0 0,15 0 1,-18-1 4,24 1 6,0-1 0,38-6-1,-51 3 1,0 0-1,0-1 0,0-1 1,-1 0-1,27-14 0,55-41-1,-83 51-1,-1-1 0,0 0 0,0-1 0,-1 0 0,10-14 0,-19 23 1,-1 0 0,1 0-1,-1-1 1,0 1 0,1 0 0,-1-1-1,0 1 1,0-1 0,-1 1 0,1-1-1,0 1 1,-1-1 0,0 0 0,1-3-1,-1 4 2,-1 1-1,1-1 0,-1 1 1,1-1-1,-1 1 0,1-1 0,-1 1 1,0 0-1,0-1 0,1 1 1,-1 0-1,0-1 0,0 1 0,0 0 1,-1 0-1,1 0 0,0 0 0,-2-1 1,-5-2 6,0 0 0,0 1 0,0 0 1,0 0-1,-1 1 0,1 0 0,-10-1 0,-21-2 16,-1 3-1,-43 1 1,46 1-2,25 0-13,0 1 1,0 0-1,0 0 1,0 1 0,1 1-1,-1 0 1,1 1-1,0 0 1,-19 9 0,25-10-10,0 0 0,0 0 0,1 1 0,-1 0 1,1 0-1,0 0 0,0 0 0,0 0 0,0 1 0,1 0 1,0 0-1,0 0 0,0 0 0,0 0 0,1 1 0,0-1 1,0 1-1,1-1 0,-1 1 0,1 0 0,0 10 1,0-14-3,1 1 0,0 0 0,0 0 0,0-1 0,0 1 0,1 0 0,-1 0 0,1-1 0,0 1 0,-1 0 0,1-1 0,0 1 0,1-1 0,1 5 0,-1-5 1,1 0-1,-1 0 1,0 0-1,1 0 0,-1 0 1,1-1-1,0 1 1,0-1-1,-1 1 1,1-1-1,0 0 0,0 0 1,3 0-1,15 4-2,-1-2 0,1 0 1,32 0-1,64-7-28,-97 2-319,-25 0-1520,-40 0-3708,-24 2-4001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6:34.30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56 457 3505,'0'0'6577,"-9"-14"-6153,-25-43-65,31 52-314,2 1 1,-1 0-1,0-1 1,1 0-1,0 1 1,0-1-1,0 0 1,1 0-1,0 1 1,0-1-1,0 0 1,0 0-1,1-5 1,1-9 172,2-79 7487,-2 98-7641,9 1-34,-1-1-1,0-1 0,1 0 0,-1 0 1,0-1-1,1-1 0,-1 1 0,0-2 1,-1 1-1,1-1 0,11-7 0,30-22 80,71-59 0,-119 90-77,-1 0-1,1 0 1,0 0 0,-1 0 0,1 0 0,0 1 0,1-1 0,2 0 0,-5 2 3,0 0-1,0 0 1,0 0-1,0 0 1,0 0-1,0 0 1,0 0 0,0 0-1,0 0 1,0 1-1,0-1 1,0 0-1,0 1 1,0-1-1,0 1 1,0-1 0,0 1-1,0-1 1,-1 1-1,1 0 1,0 0-1,0-1 1,-1 1-1,1 0 1,0 0 0,-1 0-1,1-1 1,0 2-1,3 4-6,0 0 0,1-1 0,0 0 0,0 0 0,1 0 0,-1-1 0,1 1 0,0-1 0,0-1 0,1 1 0,-1-1 0,1 0 0,-1-1 0,1 1 0,0-1 0,14 2 0,6-1-12,0-1 0,0-1 0,31-3 0,-40 2 24,0-3-7,-1 1-1,0-2 0,0 0 0,0-1 1,-1-1-1,23-11 0,-21 9 66,0 1 0,0 0 0,1 1 0,31-5 1,-33 10 73,-17 1-168,0 0 0,0 0 0,0 0 0,1 0 0,-1 0 0,0 0 0,0 0 0,0-1 0,1 1 0,-1 0 0,0 0 1,0 0-1,0 0 0,0 0 0,1 0 0,-1-1 0,0 1 0,0 0 0,0 0 0,0 0 0,0 0 0,0-1 0,1 1 1,-1 0-1,0 0 0,0 0 0,0-1 0,0 1 0,0 0 0,0 0 0,0 0 0,0-1 0,0 1 0,0 0 0,0 0 1,0 0-1,0-1 0,0 1 0,0 0 0,0 0 0,0 0 0,0-1 0,0 1 0,0 0 0,-1 0 0,1 0 0,0-1 1,0 1-1,0 0 0,0 0 0,0 0 0,0 0 0,-1-1 0,1 1 0,0 0 0,0 0 0,0 0 0,-1 0 0,1 0 1,0 0-1,0 0 0,0 0 0,-1-1 0,-14-3 24,-1 0-1,1 0 1,-1 2 0,-19-2 0,-68 2-4,76 2 2,22 0 7,0 1 0,0-1 0,1 1-1,-1 0 1,0 0 0,1 0 0,-1 1-1,1 0 1,-1 0 0,1 0 0,0 0-1,0 1 1,0-1 0,0 1 0,-5 5-1,6-6-6,1 1 0,-1 0 0,1 0 0,0 0 0,0 0 0,0 0 0,0 0-1,1 0 1,-1 1 0,1-1 0,0 1 0,0-1 0,0 1 0,1-1 0,-1 1 0,1 0-1,-1-1 1,1 1 0,1 0 0,-1-1 0,1 5 0,0-7-22,0 1 1,0 0 0,0-1-1,0 1 1,0-1-1,0 0 1,0 1 0,1-1-1,-1 0 1,0 1-1,1-1 1,-1 0-1,1 0 1,0 0 0,-1-1-1,3 2 1,32 13 59,-30-13-47,-6-1-26,20 8 52,-20-8-38,0-1 0,0 0 1,0 0-1,0 0 0,1 0 0,-1 0 0,0 0 0,0 0 0,0 1 0,0-1 0,0 0 0,0 0 0,0 0 0,0 0 0,1 0 0,-1 1 1,0-1-1,0 0 0,0 0 0,0 0 0,0 0 0,0 1 0,0-1 0,0 0 0,0 0 0,0 0 0,0 0 0,0 1 0,0-1 1,0 0-1,0 0 0,0 0 0,-1 0 0,1 1 0,0-1 0,0 0 0,0 0 0,0 0 0,-14 6 248,-88 16-30,-241 42 123,337-63-319,8 0 45,20 0 144,33-4 100,-32-1-207,0 1 0,0 1 0,27 1 0,-51 15-1101,0 0 244,-2 0 1,1 0 0,-2-1-1,0 1 1,0-1 0,-8 15-1,-20 46-4337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6:38.1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0 142 3649,'0'0'5008,"16"7"-4338,3 2-455,99 45 1280,-102-49-1187,0-1 0,0-1 0,0 0-1,1-1 1,-1-1 0,1 0 0,16-3 0,-5 2 476,-28 0-720,0-1-1,0 0 1,0 1-1,0-1 1,1 1-1,-1-1 1,0 0-1,0 1 1,-1-1-1,1 0 1,0 1-1,0-1 1,0 1-1,0-1 1,0 0-1,-1 1 1,1-1-1,0 1 1,-1-1 0,0 0-1,-3-2-27,0 1-1,-1 0 1,1 0 0,-1 0 0,1 1-1,-1-1 1,0 1 0,0 0-1,-8 0 1,-52 0 152,38 2 335,28 1-500,-1 0-1,1-1 0,0 1 1,-1 0-1,1-1 0,0 1 1,0-1-1,0 1 0,0-1 1,0 1-1,1-1 0,-1 1 1,0-1-1,1 0 0,-1 0 1,1 0-1,-1 0 0,1 0 1,-1 0-1,1 0 0,0-1 1,0 1-1,-1 0 0,1-1 1,3 1-1,6 2 204,1 0 0,19 3 0,12-1 188,-1 2 0,0 2-1,43 16 1,-35-7-133,-15-4-183,-1-2-1,1-2 0,1-1 1,0-1-1,37 2 1,-8-7 55,78-7 0,-119 1-155,28-8 0,-34 6 183,1 2-1,-1 0 0,27-1 0,-45 33 280,0-29-459,0 23 74,-1 0 0,-4 27-1,4-44-72,0 1-1,-1-1 0,0 0 0,0 0 0,0 0 0,-1 0 0,0 0 0,0 0 1,0-1-1,-1 1 0,0-1 0,0 0 0,-5 5 0,5-8 7,0 0 0,-1-1 0,1 1 0,-1-1 0,1 0 0,-1 0 0,0 0 0,1-1 0,-1 1 0,-5-1 0,-6 1 7,-18 1-34,-47-2-1,29-1 23,41 0 5,1 0 1,0 0 0,-1-1-1,1 0 1,0-1 0,-13-5-1,-58-30-46,46 21 36,28 13-3,-140-73 26,-6-20 35,144 93-56,0 0 0,0 1-1,0 0 1,0 0 0,0 1 0,-1 0 0,1 1 0,-1 0 0,-19 1 0,15-1-2,-1 0 0,-26-5 0,1 0 6,35 6-5,1 0 0,-1 0-1,0-1 1,1 0 0,-1 0 0,1 0-1,-1 0 1,1-1 0,-1 0 0,1 1-1,0-2 1,0 1 0,0 0-1,0-1 1,0 0 0,1 0 0,-7-6-1,4 1-1,1-1-1,0 0 1,0 0 0,1 0-1,0 0 1,1-1-1,0 0 1,0 1-1,-2-21 1,2-6-2,0-50 1,3 79 6,0 7 11,0 5 141,-1 29-97,1 35 39,1-63-92,-1 0 1,1 0-1,1 0 0,-1 0 1,1-1-1,0 1 0,0-1 0,1 1 1,3 6-1,16 14-6,0 0 1,1-1-1,2-1 1,46 34 0,-29-24 0,89 78-8,-125-107 9,0 0 1,0-1-1,1 1 1,0-1-1,0 0 1,0-1 0,0 0-1,1 0 1,-1 0-1,16 2 1,-1-2 8,1-1 0,34-1 1,-38-1-2,63 2 1,-41 1-6,78-7 0,-95 2-15,42 2 0,-25 1 4,-39-1 8,-1 1 0,1 0 0,0-1 0,-1 1 1,1 0-1,-1 0 0,1 0 0,-1 0 0,0 0 0,1 0 1,-1 0-1,0 0 0,0 0 0,0 1 0,0-1 0,0 0 0,0 1 1,0-1-1,0 1 0,-1 0 0,1-1 0,0 1 0,0 1 1,2 5 0,-1 0 0,0 0 1,3 13-1,-3-4 40,1 6 15,0 35-1,-4-57-55,1 0 1,-1 0-1,1 0 0,-1 1 0,0-1 1,1 0-1,-1 0 0,0 0 0,0 0 0,0 0 1,0 0-1,0-1 0,0 1 0,0 0 0,0 0 1,0-1-1,0 1 0,0-1 0,-1 1 1,1-1-1,0 1 0,-2-1 0,-30 9-11,0-6 26,-1-1 1,-38-4-1,9 0 12,-154 2 197,175-6-96,33 4-89,0 0 1,0 1-1,-11-1 0,-13 3 121,17 0-112,0-1 1,0-1-1,0 0 0,-25-5 1,20 1-12,0 0 1,-1 2 0,1 0-1,-24 1 1,42 1 28,2-4 536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6:39.7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1 132 3849,'27'-71'13853,"-23"71"-13773,0 0-1,0 0 0,0 0 1,0-1-1,0 0 0,0 1 1,0-2-1,0 1 0,0 0 1,0-1-1,-1 0 0,1 1 1,0-1-1,-1-1 0,0 1 1,1-1-1,-1 1 0,0-1 1,0 0-1,-1 0 0,1 0 1,3-6-1,-2 6 58,-4 2-125,0 1 1,1 0 0,-1-1-1,0 1 1,1-1 0,-1 1-1,0 0 1,0-1 0,1 1-1,-1-1 1,0 1 0,0-1 0,0 1-1,0-1 1,0 1 0,0-1-1,1 1 1,-1-1 0,0 1-1,0-1 1,0 1 0,-1 0 0,1-1-1,0 1 1,0-2 0,0 2-9,-1 2-109,1 0 15,0 1-1,-1-1 1,1 1 0,0-1 0,0 1 0,1-1 0,-1 3-1,1 1-196,-1 84-6474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6:40.1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46 1 4105,'0'0'6969,"-34"0"-6208,30 0-321,1 0-152,-1 0-200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6:41.2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195 424 824,'0'0'3841,"0"10"-3156,4 47 1841,-7-56-2267,-1 0 0,1 0 0,0-1-1,0 1 1,0-1 0,0 0-1,-1 0 1,1 0 0,0 0 0,0 0-1,-4-2 1,5 1-215,1 1 1,-1-2-1,0 1 1,1 0-1,-1 0 0,1 0 1,0-1-1,-1 1 1,1-1-1,0 1 0,0-1 1,0 1-1,0-1 0,0 0 1,0 1-1,0-4 1,-11-34 225,9 25-177,-30-83 985,24 77-362,7 16-515,0-1 1,0 1-1,0-1 0,1 1 0,-4-18 2458,5 31-1906,0-14-741,0 0 0,0-1 1,1 1-1,0 0 1,0-1-1,0 1 0,0 0 1,1 0-1,0 0 0,0 0 1,0 0-1,0 0 1,6-7-1,-7 9 178,0 1 0,0-1 0,0 0-1,-1 1 1,1-1 0,-1 0 0,0 0 0,1 0 0,-1 1 0,-1-1 0,1 0-1,-1-3 1,0-7 259,1-117-1187,-1 130 725,0 1 0,0-1 0,0 1 0,0-1-1,-1 1 1,1 0 0,0-1 0,0 1 0,0 0 0,0 0 0,0 0 0,-1 1-1,-18 24-97,15-21-36,0 0 0,1 0 0,-1 1 1,1 0-1,0 0 0,1 0 0,-1 0 0,1 1 0,1-1 0,-1 1 0,1 0 0,0 0 0,1-1 0,-2 13 0,2 84-5867,-2-47 1629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0:33.33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1 226 2625,'0'0'10658,"14"-30"-9489,44-92-242,-38 71-113,-20 49-735,0 1 0,1-1 0,-1 1 0,1 0 1,-1-1-1,1 1 0,0 0 0,-1 0 0,1-1 0,0 1 0,0 0 0,0 0 0,0 0 1,1-2-1,0 3 10,-1 0-1,0-1 1,0 1 0,1 0 0,-1-1-1,0 1 1,1 0 0,-1 0 0,0 0 0,1 0-1,-1 0 1,0 1 0,0-1 0,1 0 0,-1 1-1,0-1 1,0 0 0,1 1 0,-1 0 0,0-1-1,0 1 1,0 0 0,2 1 0,6 7 212,0 0 0,0 0 0,-1 1 0,0 0 0,6 11 0,32 60 802,-43-76-1009,7 18 214,0 1 1,-2-1-1,0 1 0,-2 1 1,-1-1-1,-1 1 0,0 0 1,-2 0-1,-2 31 0,0-56-314,0 1-1,0 0 0,0-1 1,0 1-1,0 0 0,-1-1 1,1 1-1,0 0 0,0-1 1,-1 1-1,1-1 0,0 1 1,-1-1-1,1 1 0,-1 0 1,1-1-1,0 1 0,-1-1 1,1 0-1,-1 1 0,1-1 1,-1 1-1,0-1 0,1 0 1,-1 1-1,1-1 0,-1 0 1,0 0-1,1 1 0,-1-1 1,0 0-1,1 0 0,-2 0 1,-29 1-754,12-2-27,-40 5-2367,15 3-1890,-4 5-4093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6:42.1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86 0 104,'0'0'1203,"-6"13"-1175,-43 75 61,39-69-23,8-15-54,1-1-1,-1 1 0,0-1 1,0 1-1,-1-1 1,1 0-1,-4 4 1,5-7-32,42-122 13277,-41 124-13180,7 27 877,-7-21-706,0-7-229,0 0-1,0-1 1,0 1-1,0 0 1,-1-1-1,1 1 1,0 0-1,0-1 1,0 1 0,0-1-1,0 1 1,1 0-1,-1-1 1,0 1-1,0 0 1,0-1-1,0 1 1,1-1 0,-1 1-1,0 0 1,1-1-1,-1 1 1,0-1-1,1 1 1,-1-1-1,1 1 1,-1-1-1,1 1 1,-1-1 0,1 0-1,1 2 290,-2 3-17,0 73 857,0-24-3779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6:44.639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0 555 2232,'0'0'12254,"7"-3"-11325,-3 1-772,0 0 0,0 0-1,-1-1 1,1 1-1,0-1 1,-1 0 0,0 0-1,1 0 1,-1 0-1,-1 0 1,1-1 0,0 0-1,-1 1 1,1-1 0,2-7-1,17-46 1023,26-97 0,-41 130-1062,14-63 263,17-52 374,-34 126-637,-4 12-105,0 0 1,0 0-1,0 0 0,0 0 1,0 0-1,1 0 0,-1 0 1,0 0-1,1 0 1,-1 0-1,1 1 0,-1-1 1,1 0-1,-1 0 1,1 0-1,0 1 0,-1-1 1,1 0-1,0 1 0,-1-1 1,1 0-1,0 1 1,0-1-1,0 1 0,0-1 1,-1 1-1,1 0 0,0-1 1,0 1-1,0 0 1,0 0-1,0-1 0,0 1 1,0 0-1,0 0 1,0 0-1,0 0 0,0 0 1,2 1-1,-1-1 27,1 1 1,0-1-1,0 1 0,-1 0 0,1 0 1,0 0-1,-1 0 0,1 0 1,-1 1-1,1-1 0,-1 1 0,0 0 1,1 0-1,-1 0 0,0 0 0,0 0 1,-1 0-1,1 0 0,3 5 0,3 6 108,-1-1-1,9 23 0,9 33 361,26 117 0,-31-106-323,33 114 209,-45-173-389,-1 3-1,-7-23-42,-7-1-2373,-4-5 1234,-1-1 0,1 1 0,0-2 0,-16-13 0,-18-13-2001,28 22 2053,-88-50-3805,92 56 5575,0 0 1,-1 1-1,-19-5 1,67 12 10234,16-10-8492,-45 7-2435,1 0 0,-1-1 0,0 1 0,0-1 0,0 0 0,0-1 0,0 1 0,0-1 0,-1 0 0,1 0 0,-1 0 0,0-1 0,0 1 0,0-1 0,0 0 0,-1-1 0,5-6 0,-2-3-1016,0-1 1,-1 0-1,-1 0 0,4-22 0,-4-16-4606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6:45.581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138 194 1400,'0'0'11804,"0"4"-10716,0 169 4778,-4-176-5318,0-5-499,1-1-1,0 1 1,0-1 0,1 0 0,0 0-1,-1-12 1,-2-59-43,5 73-5,-1-150 70,1 155-65,0 0 1,0 0 0,1 0-1,-1 0 1,0 0 0,1 0 0,0 1-1,-1-1 1,1 0 0,0 0-1,0 0 1,0 1 0,0-1 0,0 1-1,0-1 1,0 1 0,1-1-1,-1 1 1,0-1 0,1 1 0,0 0-1,-1 0 1,1 0 0,-1 0-1,1 0 1,0 0 0,0 0 0,0 1-1,-1-1 1,1 1 0,3-1-1,7-1 80,-1 0-1,1 1 0,-1 1 0,16 1 1,-8-1 39,-15 0-59,0 0 1,1 0-1,-1 0 0,0 1 0,0-1 0,1 1 0,-1 0 0,0 0 0,0 1 1,0-1-1,0 1 0,0 0 0,0 0 0,-1 0 0,1 0 0,-1 1 0,1 0 1,-1-1-1,0 1 0,0 0 0,0 1 0,0-1 0,-1 0 0,1 1 0,-1 0 1,0-1-1,0 1 0,0 0 0,-1 0 0,1 0 0,-1 0 0,0 0 0,0 1 1,-1-1-1,1 9 0,0-7-3,-1 1-1,0 0 1,0-1 0,0 1-1,-1 0 1,0-1 0,-4 13-1,3-15-53,1 0 0,-2-1-1,1 1 1,0 0 0,0-1-1,-1 0 1,0 1 0,0-1-1,0 0 1,0 0 0,0-1-1,-1 1 1,-3 2 0,-37 19-9,43-23-5,1-1 1,-1 1-1,1 0 1,-1-1 0,1 1-1,-1-1 1,1 1-1,0 0 1,-1 0 0,1-1-1,0 1 1,0 0-1,-1-1 1,1 1-1,0 0 1,0 0 0,0 0-1,0-1 1,0 1-1,0 0 1,0 0 0,0-1-1,0 1 1,1 0-1,-1 0 1,0-1 0,0 1-1,1 0 1,-1-1-1,0 1 1,1 0-1,-1-1 1,1 1 0,-1 0-1,1-1 1,-1 1-1,1-1 1,0 2 0,16 10 7,-9-7 7,0 1 0,0 1 1,9 9-1,-14-13-3,0 0-1,-1 0 0,0 1 1,0-1-1,0 1 1,0 0-1,0 0 1,-1-1-1,1 1 0,-1 0 1,0 0-1,0 5 1,2 11 82,-2 1 0,-1 29 0,0-44-38,-1 1 0,0 0 0,0 0 0,0-1-1,-1 1 1,0 0 0,0-1 0,-1 0 0,0 1 0,0-1-1,-4 6 1,3-8-41,1 1 0,-1-1 0,0 0 1,0 0-1,-1 0 0,1 0 0,-1-1 0,0 0 0,1 0 0,-2 0 0,1-1 0,0 1 0,0-1 1,-1-1-1,1 1 0,-1-1 0,0 0 0,1 0 0,-1 0 0,-8-1 0,5 1-219,-1-1 0,1 0 0,-1 0 0,1-1 0,0-1 0,-1 1 0,1-2 0,0 1 0,0-1 0,0 0 0,-14-8 0,-19-20-3439,4 3-1685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6:46.748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72 62 1400,'0'0'8731,"15"0"-7509,46-4-208,-60 4-871,1 0 0,0 0 1,-1-1-1,1 1 1,0 0-1,-1-1 1,1 0-1,-1 1 0,1-1 1,-1 0-1,1 0 1,-1 1-1,1-1 0,-1 0 1,0-1-1,0 1 1,0 0-1,1 0 1,-1 0-1,0-1 0,0 1 1,0 0-1,-1-1 1,1 1-1,0-1 0,-1 0 1,1 1-1,-1-1 1,1 1-1,-1-1 0,0 0 1,1 1-1,-1-1 1,0 0-1,0 1 1,0-1-1,0 0 0,-1-2 1,1 1 655,0 2-719,-1 1 0,1-1 0,0 1 0,-1 0 1,1-1-1,0 1 0,-1-1 0,1 1 0,-1 0 0,1-1 1,-1 1-1,1 0 0,-1-1 0,1 1 0,-1 0 0,1 0 1,-1 0-1,1-1 0,-1 1 0,1 0 0,-1 0 0,1 0 1,-1 0-1,0 0 0,1 0 0,-1 0 0,0 0 0,-25 0 299,17 1-6,5-1-307,0 0 0,0 1 0,0-1 0,0 1 0,0 0 0,0 0 0,0 0-1,0 1 1,1 0 0,-1-1 0,1 1 0,-1 0 0,-5 6 0,3-3 15,1 0 0,0 0 0,0 1 1,0-1-1,1 1 0,0 1 0,-4 8 1,2-3 51,1 0 1,0 1 0,1 0 0,0 0 0,1 0-1,1 0 1,0 0 0,0 17 0,2-19-64,0-3-6,0 0-1,0 0 0,3 13 1,-2-19-43,0 1 0,0 0 0,0 0 0,0-1 0,0 1 0,1 0-1,-1-1 1,1 1 0,0-1 0,0 0 0,0 0 0,0 0 0,3 3 0,1 0-5,0-1 0,1 1 0,-1-1 0,1-1 0,0 1-1,0-1 1,0 0 0,1 0 0,-1-1 0,10 1 0,4 0 22,0-1 0,30-1 0,-33-2 1,-15 2-45,-1-1-1,1 0 0,-1-1 0,1 1 0,-1 0 0,1-1 0,-1 1 0,1-1 0,-1 0 0,1 0 0,-1 0 0,0 0 0,1 0 1,-1-1-1,0 1 0,0-1 0,0 1 0,0-1 0,0 0 0,2-3 0,-12 12-5152,-10 7 1802,-17 18-5625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6:52.1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4721,'0'0'1536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6:55.64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1 829 4521,'0'0'10869,"3"-6"-10364,4-12-387,-1 0 0,-1 0 0,0-1-1,-1 1 1,2-36 0,0 9-83,7-59 25,24-142-72,-25 188 232,2 0-1,25-63 1,-38 117-152,1 0 0,0 0 0,0 0 0,1 0 0,-1 1 0,1-1 0,0 1 0,3-4 0,-5 6-34,-1 0-1,1 0 1,0 1 0,0-1 0,0 0 0,0 1-1,0-1 1,0 1 0,0-1 0,0 1-1,0-1 1,0 1 0,1 0 0,-1 0-1,0-1 1,0 1 0,0 0 0,0 0-1,0 0 1,0 0 0,1 0 0,-1 1-1,0-1 1,0 0 0,0 0 0,0 1-1,0-1 1,0 1 0,0-1 0,0 1-1,0-1 1,0 1 0,0 0 0,0-1-1,0 1 1,0 0 0,1 1 0,5 9 217,0-1-1,0 2 1,-1-1 0,0 1-1,8 24 1,-14-34-231,35 101 647,24 122-1,-35-125-85,56 152 0,-75-241-635,-4-8-69,1 1 0,-1-1 0,1 0 0,-1 1 0,0-1 0,0 1 1,0 5-1,-5-8-1567,-24-6-1017,-88-42-2624,89 36 3807,-48-20-2996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6:56.09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27 363 3577</inkml:trace>
  <inkml:trace contextRef="#ctx0" brushRef="#br0" timeOffset="1">27 363 3577,'-26'-138'11170,"29"138"-10114,24 0 65,6 0-577,4 0-304,1-3-72,3-10-168,-4-4-72,23-7-984,-12 4-1769,-3 10-3640</inkml:trace>
  <inkml:trace contextRef="#ctx0" brushRef="#br0" timeOffset="2">728 0 13363,'0'0'8938,"49"0"-8794,-16 11-56,1-1-88,-4 3 0,-4-3-8,0-3-272,4 3-1041,7-10-1399,-3 0-1929,-8 0-1664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6:56.57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1 151 9034,'0'0'7715,"22"32"-7106,72 103-107,-83-119-372,-1 1 0,0 0-1,-2 0 1,9 25 0,-7-18 53,20 60 835,-30-81-833,-3-10-5,-29-58 31,-28-80-1,50 115-216,1 0-1,2 0 1,1 0 0,1-1-1,-1-49 1,6 64 9,1-22-2,-1 36 2,0 1 0,1-1-1,-1 1 1,1 0 0,-1-1 0,1 1 0,-1 0 0,1-1 0,0 1 0,0 0 0,0 0 0,-1 0 0,1-1-1,0 1 1,0 0 0,1 0 0,-1 0 0,0 1 0,0-1 0,0 0 0,3-1 0,7 0 38,0 0 0,0 0 1,0 1-1,0 0 0,0 1 0,0 0 1,1 1-1,11 2 0,-18-3-18,5 2 39,-1 0 0,1 0-1,-1 1 1,0 0 0,0 0-1,0 1 1,0 0 0,-1 1-1,0 0 1,0 0 0,9 8-1,-11-8-6,0 0 1,0 1-1,-1-1 0,0 1 0,0 1 1,0-1-1,-1 1 0,0-1 0,0 1 1,-1 0-1,0 0 0,0 1 0,-1-1 1,3 10-1,-3-5-2,-1 0 0,0 0 0,-1 0 0,0 1 0,-3 22 0,2-29-45,-1 0 0,1 0 0,-1-1-1,0 1 1,-1 0 0,1-1 0,-1 0 0,0 0 0,0 0 0,-1 0-1,0 0 1,1 0 0,-9 6 0,3-4-1,0 0-1,0-1 1,-1 0-1,0 0 1,0-1 0,-1 0-1,1-1 1,-18 5 0,9-5-113,-1-1 1,0 0 0,-39 0-1,80-4 129,1 2 0,-1 1 0,0 0-1,0 1 1,-1 2 0,1 0-1,-1 1 1,0 1 0,0 1-1,31 17 1,-49-24-11,1 1-1,-1-1 1,1 1-1,-1-1 1,1 1 0,-1 0-1,0 0 1,0 0 0,0 0-1,0 1 1,0-1 0,-1 0-1,1 1 1,-1-1-1,1 1 1,-1 0 0,0-1-1,0 1 1,0 0 0,0 0-1,-1 0 1,1 0 0,-1 0-1,0-1 1,1 1-1,-1 0 1,-1 0 0,1 0-1,0 0 1,-1 0 0,0 0-1,-1 4 1,1-4-17,0 0-1,-1 0 1,1-1 0,-1 1 0,1-1 0,-1 1-1,0-1 1,0 0 0,0 1 0,0-1-1,0 0 1,-4 2 0,-39 20-443,-111 37-5013,84-43 676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6:56.99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10706,'0'0'8489,"25"3"-7366,-17-2-1017,51 7 771,75 0 0,-1-8 314,167 1 257,-269 1-1486,0 2 1,-1 1-1,56 18 0,28 4-5188,-65-22-219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6:57.55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0 175 5497,'0'0'10110,"19"0"-9201,120 0 620,-55-6-513,-1-2 0,0-5 0,109-30 0,-133 26-408,-58 17-590,0-1-1,0 0 1,-1 0 0,1 1-1,-1-1 1,1 0 0,-1 0-1,1 0 1,-1 0 0,0 0-1,1 0 1,-1 1 0,0-1 0,1 0-1,-1 0 1,0 0 0,0 0-1,0 0 1,0 0 0,0 0-1,0 0 1,0 0 0,-1 0-1,1 0 1,-1-2 0,-6-25 58,6 27-82,1 1 1,-1-1-1,1 1 0,0-1 1,-1 1-1,1-1 0,0 1 1,-1-1-1,1 0 1,0 1-1,0-1 0,0 1 1,0-1-1,0 0 0,-1 1 1,1-1-1,0 1 0,0-1 1,0 0-1,0 1 1,1-1-1,-1 0 0,0 1 1,0-1-1,0 1 0,0-1 1,1 1-1,-1-1 0,0 0 1,1 1-1,-1-1 0,0 1 1,1-1-1,-1 1 1,1-1-1,-1 1 0,0 0 1,1-1-1,-1 1 0,1-1 1,0 1-1,-1 0 0,1 0 1,-1-1-1,1 1 0,-1 0 1,1 0-1,0 0 1,-1-1-1,2 1 0,5-1 39,0-1 0,1 1 0,12 0 0,-8 0-18,85-3 110,-76 5-33,-29 5 808,-121 59-323,-7 4-578,120-56 99,15-13-135,1 0 1,0 0-1,-1 0 1,1 0 0,0 0-1,0 1 1,-1-1-1,1 0 1,0 0-1,0 0 1,-1 0 0,1 1-1,0-1 1,0 0-1,0 0 1,0 1 0,-1-1-1,1 0 1,0 0-1,0 1 1,0-1-1,0 0 1,0 1 0,0-1-1,0 0 1,-1 0-1,1 1 1,0-1-1,0 0 1,0 1 0,0-1-1,0 0 1,0 1-1,1-1 1,-1 0-1,0 0 1,0 1 0,0-1-1,0 0 1,0 1-1,0-1 1,0 0-1,1 0 1,-1 1 0,0-1-1,0 0 1,0 0-1,1 0 1,-1 1-1,0-1 1,0 0 0,1 0-1,-1 0 1,0 1-1,0-1 1,1 0 0,-1 0-1,0 0 1,0 0-1,1 0 1,-1 0-1,0 0 1,1 0-1,58 2-6222,-34-3 3719,27 1-4126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0:34.77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23 3953,'0'0'10094,"9"38"-9222,-5-23-760,68 261 1615,-48-194-1056,60 222 1391,-76-277-1883,-5-20-13,-2-9-96,-1-10-16,0 10-24,-13-202 103,0-9-434,12 153 257,0-53-22,2 100 62,1 1 0,-1 0 0,2 0 0,0 0 0,0 0 0,9-20 0,-10 28 4,1-1 0,-1 1 0,1-1 0,0 1 0,0 0 0,1 0 0,-1 0 0,1 1 0,0-1 0,8-5 0,-9 7 5,-1 1-1,1 0 1,0-1-1,0 1 1,0 1 0,0-1-1,0 0 1,-1 1-1,1-1 1,0 1-1,0 0 1,0 0 0,0 0-1,0 0 1,0 1-1,0-1 1,0 1 0,0 0-1,0 0 1,4 2-1,-2-1 32,0 1 0,-1-1 0,0 1 0,1 1-1,-1-1 1,0 0 0,-1 1 0,7 7 0,24 39 233,-4 4 85,-2 0 0,-3 2-1,-3 0 1,-1 2-1,-4 1 1,15 85 0,-31-141-338,1 8 48,-1-23-6,-2-90-34,3-139-252,-2 240 225,0-1 0,0 1 1,0-1-1,0 1 0,0 0 0,0-1 0,1 1 0,-1-1 0,1 1 1,-1 0-1,1-1 0,-1 1 0,1 0 0,0 0 0,-1-1 0,1 1 1,0 0-1,0 0 0,0 0 0,0 0 0,0 0 0,0 0 0,0 0 0,3-1 1,-1 1 2,1 0 1,-1 1-1,1-1 1,-1 1 0,1-1-1,-1 1 1,1 0 0,0 0-1,4 1 1,-2 1 10,1-1 1,-1 1-1,1 0 1,-1 1-1,0 0 1,0-1-1,0 2 1,-1-1-1,1 1 1,-1 0-1,0 0 1,0 0-1,0 1 1,7 8-1,7 11 58,31 48-1,-44-62-57,21 35 7,24 60-1,-12-24-271,-38-78 139,0 0 1,0-1-1,1 1 0,-1-1 0,1 0 0,-1 1 1,1-1-1,0 0 0,0 0 0,0 0 0,0 0 1,0 0-1,5 2 0,-4-2-747,0-1 0,1-1-1,-1 1 1,0 0 0,1-1 0,-1 0 0,6 0 0,6 0-5474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6:58.55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262 108 7402,'0'0'8221,"-1"-17"-7072,0 3-916,0 0 1,-1 0 0,-5-16-1,7 29-202,-1 0-1,1 0 0,-1-1 1,0 1-1,1 0 0,-1 0 0,0 0 1,1 1-1,-1-1 0,0 0 0,0 0 1,0 0-1,0 1 0,0-1 0,0 0 1,0 1-1,0-1 0,0 1 1,0-1-1,-1 1 0,1-1 0,0 1 1,0 0-1,0 0 0,0-1 0,-1 1 1,1 0-1,0 0 0,0 0 0,-2 1 1,-1-1 66,1 1 1,-1 0 0,1 0 0,0 0-1,-1 0 1,1 0 0,0 1-1,-6 3 1,0 2 31,1 1-1,0-1 1,0 1-1,0 1 1,1 0-1,1 0 1,0 0 0,-7 13-1,-2 8 130,-18 48 0,19-38 29,2 0 1,1 1-1,3 0 0,1 0 1,2 1-1,1 48 1,4-88-280,-1 7 15,2 0 0,-1 0 0,1 0 0,3 16 0,-3-23-27,0 0 0,0 0-1,0 0 1,-1 0 0,2 0 0,-1-1 0,0 1-1,0 0 1,1 0 0,-1-1 0,0 1-1,1-1 1,0 1 0,-1-1 0,1 0-1,0 0 1,0 1 0,0-1 0,0-1-1,0 1 1,0 0 0,0 0 0,0-1 0,3 1-1,1 1-13,0-2-1,1 1 1,-1-1-1,1 1 0,-1-2 1,1 1-1,-1-1 1,0 0-1,1 0 1,-1-1-1,0 0 1,0 0-1,0 0 0,9-5 1,1-3-32,-1-1 0,0 0 0,21-22 0,-20 19-20,-1 0 0,35-21 0,-46 32 72,0 1 1,0 0-1,1 0 0,-1 1 1,0-1-1,1 1 0,0 0 1,-1 0-1,1 0 0,-1 1 1,1 0-1,0 0 0,-1 0 1,1 0-1,0 1 0,-1 0 0,1 0 1,-1 0-1,1 0 0,-1 1 1,1-1-1,-1 1 0,0 0 1,0 1-1,0-1 0,0 1 1,0 0-1,-1 0 0,6 5 0,-2-1 14,0-1 0,0 1 0,1-1 0,0-1 0,13 7 0,-20-11-20,1 0-1,0 0 1,-1 0 0,1 0 0,0-1-1,0 1 1,-1-1 0,1 1 0,0-1-1,0 0 1,0 0 0,0 0-1,-1 0 1,1 0 0,0 0 0,0 0-1,0-1 1,0 1 0,-1-1 0,1 1-1,0-1 1,0 0 0,-1 0-1,1 1 1,-1-1 0,1 0 0,-1-1-1,1 1 1,-1 0 0,1 0-1,-1-1 1,0 1 0,0 0 0,0-1-1,1 1 1,0-4 0,4-7 4,-1 0 0,-1 0 0,0-1 1,0 1-1,-1-1 0,-1 0 0,1-14 1,1-98 38,-5 95-36,2 25-15,-1 0-1,-1 0 1,1-1 0,-1 1-1,1 1 1,-1-1 0,-1 0 0,1 0-1,-3-5 1,3 9 1,0-1-1,0 1 1,0 0 0,0 0-1,0-1 1,-1 1-1,1 0 1,0 0-1,-1 0 1,1 0 0,-1 0-1,1 0 1,-1 1-1,1-1 1,-1 1 0,0-1-1,1 1 1,-1-1-1,0 1 1,1 0 0,-1 0-1,0 0 1,0 0-1,1 0 1,-1 0 0,0 0-1,0 0 1,-2 2-1,2-2-21,1 0-1,-1 1 1,1 0-1,0-1 1,-1 1-1,1 0 1,-1 0-1,1-1 0,0 1 1,-1 0-1,1 1 1,0-1-1,0 0 1,0 0-1,0 0 1,0 1-1,0-1 0,0 0 1,1 1-1,-1-1 1,0 1-1,1-1 1,-1 1-1,1-1 1,-1 3-1,-1 4-99,1 0-1,0 0 1,0 13-1,0-15 27,1-5 100,0 9-395,-1 0 1,1 1-1,1-1 1,2 18-1,-2-25 218,0 0 0,0 0 0,1 0 1,-1 0-1,1-1 0,-1 1 0,1 0 0,0-1 0,0 1 0,0-1 0,0 1 0,0-1 0,1 0 0,-1 0 0,1 0 0,-1 0 0,1-1 1,5 3-1,3 0-212,0 0 1,0-1 0,0 0 0,1-1-1,-1 0 1,1-1 0,-1 0 0,1-1-1,15-2 1,3 2 295,-23-1 205,0 0 1,-1 0 0,1 0 0,0 0-1,-1-1 1,7-3 0,-7 2 203,1 1 1,-1 0 0,1 1-1,0-1 1,-1 1-1,8 0 1,-8 1-64,-2 0-95,0-1 0,0 1 0,0 0 0,0 1 0,0-1 0,-1 1 0,1 0 0,0-1 0,0 2 0,-1-1 0,1 0 0,0 1 0,-1-1 0,4 4 0,-3-2-141,0-1 0,0 1 0,1-1 0,-1 1 0,1-1 0,-1 0 0,1-1-1,0 1 1,-1-1 0,1 0 0,0 0 0,10 0 0,0-1-54,1-1 1,27-5 0,20-1 51,-56 6-7,1 1-1,-1 1 1,0-1 0,15 4 0,-19-3 1,0 1 1,0-1 0,-1 1-1,1-1 1,0 1-1,0 0 1,-1 0-1,1 0 1,-1 0 0,0 1-1,0-1 1,0 1-1,3 3 1,6 11 7,-1 0 0,-1 1 0,0 1 0,-2-1 0,0 1 1,-1 1-1,0-1 0,-2 1 0,2 22 0,1 27 13,-3 86-1,-4-139-24,1 8 24,-1-15-4,0 1 0,0-1 0,-3 18 1,3-26-17,0 0 0,-1 0 0,1-1 0,-1 1 1,1 0-1,-1 0 0,1-1 0,-1 1 0,1 0 1,-1-1-1,1 1 0,-1 0 0,0-1 0,0 1 1,1-1-1,-1 1 0,0-1 0,0 0 0,1 1 1,-1-1-1,0 0 0,0 1 0,0-1 0,0 0 1,0 0-1,1 0 0,-1 0 0,0 0 0,0 0 1,0 0-1,0 0 0,0 0 0,0 0 0,1 0 1,-1-1-1,0 1 0,0 0 0,0-1 1,0 1-1,1-1 0,-1 1 0,-1-1 0,-1-1 0,0-1 0,0 1-1,0 0 1,0-1 0,1 0 0,-1 1-1,1-1 1,0 0 0,0 0-1,-3-6 1,-16-39-5,18 40 3,-13-36-25,3-1 0,1 0-1,-10-88 1,10-143-62,12 254 77,1 1 0,1-1-1,0 1 1,10-36 0,-9 49 8,0 0 1,0 0-1,0 0 0,1 0 0,0 1 1,0-1-1,1 1 0,0 0 0,1 0 1,-1 1-1,1 0 0,0 0 0,1 0 1,10-6-1,-12 8 49,0 2 1,0-1-1,1 1 1,-1-1-1,1 2 1,-1-1 0,1 1-1,0-1 1,0 1-1,0 1 1,0-1-1,6 2 1,-8-1-2,-1 0 1,1 0-1,-1 1 1,1 0-1,-1 0 1,1 0-1,-1 0 1,0 0-1,1 1 1,-1-1 0,0 1-1,0 0 1,0 0-1,0 0 1,-1 1-1,1-1 1,0 0-1,-1 1 1,0 0-1,4 5 1,-2 0 52,0 0 1,0 0-1,-1 1 1,-1-1-1,1 1 1,-1 0-1,-1 0 1,1 9-1,0 75 242,-2-88-337,-1 7 18,0 0-1,-1 0 0,0 0 1,-1-1-1,0 1 1,-1 0-1,0-1 0,0 0 1,-11 17-1,12-22-69,-1-1 0,1 0 0,-1 0 0,0-1 1,0 1-1,0-1 0,-1 0 0,1 0 0,-1 0 0,0 0 0,0-1 0,-1 0 0,1 0 0,-1-1 0,1 1 0,-1-1 1,0 0-1,0-1 0,0 0 0,0 0 0,-6 1 0,8-2-180,0 0 0,0-1 1,0 1-1,0-1 0,0 0 0,0 0 0,0 0 1,0-1-1,0 1 0,1-1 0,-1 0 0,1 0 0,-1 0 1,1 0-1,0-1 0,0 1 0,0-1 0,0 0 1,0 0-1,1 0 0,-4-5 0,-22-37-5690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6:59.59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0 300 3609,'0'0'12282,"1"13"-11255,1 41-113,-1-40 954,-1-40-1517,1 16-353,0 1-1,0-1 1,1 1-1,0 0 1,6-15 0,22-45 14,-26 61-11,1-4-3,1 0 0,1 0 0,0 1 1,0 0-1,11-11 0,-15 18 4,0 1 0,0 0-1,1 0 1,0 0 0,0 0-1,0 0 1,0 1 0,0-1-1,0 1 1,0 0 0,1 1 0,-1-1-1,1 1 1,0 0 0,-1 0-1,1 0 1,7 0 0,-5 1 52,0 0 0,0 1 1,0-1-1,11 3 0,-16-2-41,1 1 0,0-1 0,-1 0 0,1 1 0,0-1 0,-1 1 0,0 0-1,1 0 1,-1 0 0,0 0 0,0 0 0,0 0 0,2 3 0,35 57 117,-28-43-99,0-2 0,1 1 1,17 18-1,-25-32-35,0 0 0,0 0 0,1 0 0,0 0 1,-1-1-1,1 0 0,1 0 0,-1 0 0,0-1 0,1 1 0,-1-1 1,1-1-1,0 1 0,-1-1 0,12 1 0,-11-1 3,0-1 0,-1 0 0,1 0 0,0 0 0,-1-1 0,1 1 0,0-2 0,-1 1 0,1 0 0,-1-1 0,1 0 0,-1-1-1,0 1 1,0-1 0,0 0 0,0 0 0,-1 0 0,1-1 0,-1 1 0,0-1 0,0 0 0,0-1 0,0 1 0,-1-1 0,0 1 0,0-1 0,3-6 0,-1 1 12,-1 1 0,0-1 0,0 0 0,-1 0 0,-1 0 0,3-20 1,-1-61 85,-4 89-96,0 1 7,0-1-1,0 1 1,0-1 0,0 1 0,0 0 0,0-1 0,0 1-1,0 0 1,-1-1 0,1 1 0,-1 0 0,1 0-1,-1-1 1,1 1 0,-2-2 0,1 3-7,0 0 1,0-1 0,0 1-1,0-1 1,0 1-1,1 0 1,-1 0-1,0 0 1,0 0-1,0-1 1,0 1-1,0 1 1,0-1-1,0 0 1,0 0 0,0 0-1,0 0 1,0 1-1,0-1 1,-2 1-1,0 0-4,0 1 0,-1 0 1,1-1-1,0 1 0,0 0 0,0 1 0,0-1 0,0 0 0,1 1 0,-1 0 1,1 0-1,0-1 0,0 1 0,0 1 0,0-1 0,-3 6 0,-1 5 6,0 0 0,-6 23 0,7-14 1,1 0 0,0 0-1,2 0 1,1 1 0,1 25 0,0-46-22,0 0 0,0 0 1,0-1-1,0 1 0,1 0 0,-1 0 1,1-1-1,0 1 0,0 0 0,0-1 0,0 1 1,0-1-1,0 0 0,1 1 0,-1-1 1,1 0-1,0 0 0,-1 1 0,1-1 1,0-1-1,0 1 0,1 0 0,-1 0 1,0-1-1,0 1 0,1-1 0,-1 0 1,1 0-1,-1 0 0,1 0 0,0 0 1,-1-1-1,1 1 0,0-1 0,0 1 0,-1-1 1,5 0-1,3 1-151,1 0 0,-1-1 0,0 0 0,1 0 1,-1-1-1,0-1 0,0 0 0,0 0 0,0-1 0,18-7 0,16-15-140,-35 18 306,0 1 0,0 0 1,1 1-1,0 1 0,0-1 0,0 1 0,0 1 1,1 0-1,0 0 0,17-1 0,-27 4 37,-1 1 1,1 0-1,-1-1 0,1 1 1,-1 0-1,1-1 0,-1 1 0,0 0 1,1-1-1,-1 1 0,0 0 0,0 0 1,1-1-1,-1 1 0,0 0 1,0 0-1,0 0 0,0-1 0,0 1 1,0 0-1,0 0 0,0 0 0,-1-1 1,1 1-1,0 1 0,0 2 63,0 0-48,-1 0-1,1 0 0,-1-1 0,1 1 0,-1 0 0,0 0 0,0-1 0,-1 1 0,-1 4 1,2-6-205,0-1 1,0 1 0,0 0-1,0-1 1,-1 1 0,1-1 0,0 0-1,-1 1 1,1-1 0,-1 0-1,0 0 1,1 0 0,-1 0 0,0 0-1,1 0 1,-1 0 0,0-1-1,0 1 1,-2 0 0,14-4 105,-1 0-1,0-1 1,1 0 0,-1 0 0,-1-1 0,12-8-1,-11 7 57,0 0-1,1 1 0,-1 0 0,1 1 1,0 0-1,19-5 0,-14 7 56,-1 2 1,20 0-1,-12 0 129,-17 1-80,0-1 1,0 1 0,0 0-1,0 0 1,-1 1 0,1-1-1,0 1 1,-1 0 0,1 1-1,5 3 1,-5-3 9,0 0 1,1 0 0,-1-1-1,0 0 1,1 0-1,-1 0 1,8 1-1,-12-3-107,0 0-1,0 0 1,-1 1-1,1-1 1,0 0-1,0 0 1,0 0-1,-1-1 1,1 1-1,0 0 1,0 0-1,0 0 1,-1-1-1,1 1 1,0 0 0,-1-1-1,1 1 1,0 0-1,0-1 1,-1 1-1,1-1 1,-1 1-1,1-1 1,0 1-1,-1-1 1,1 0-1,-1 1 1,0-1-1,2-1 1,3-24 127,-5 20-97,1-3 26,2-24 78,-1 0 0,-4-51 1,2 76-139,-1 1 0,0-1 0,0 1 0,-1 0 0,0-1 0,0 1 0,0 0 0,-1 0-1,0 0 1,-1 1 0,0-1 0,0 1 0,0 0 0,-1 0 0,0 0 0,0 1 0,-8-7 0,11 10-8,0 0-1,0 1 1,-1-1-1,1 1 0,-1 0 1,1 0-1,-1 0 1,0 0-1,1 1 1,-1-1-1,0 1 1,0-1-1,1 1 0,-1 0 1,0 0-1,0 0 1,-5 1-1,6 0-3,1-1-1,-1 1 1,0 0 0,1 0-1,-1-1 1,0 1-1,1 0 1,-1 1-1,1-1 1,0 0-1,-1 0 1,1 1 0,0-1-1,0 0 1,0 1-1,0-1 1,0 1-1,0 0 1,0-1 0,0 1-1,0 0 1,1-1-1,-1 1 1,1 0-1,-1 3 1,-1 8-274,1 0 0,0 0 1,2 25-1,0-33-219,0 1 0,0-1 0,0 0 0,1 0 0,-1 1 0,1-1 0,4 6 0,18 17-6294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7:00.06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1 131 10866,'0'0'11387,"19"-44"-11299,-1 14 32,8 3-120,0 7 8,4 10 120,-4 10-32,1 0 0,-5 4-96,-18 22-712,-4 1-2081,0-3-4528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7:00.67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137 0 9794,'0'0'5836,"0"37"-5069,0 119-126,1-81-182,0-51-162,-2 1 1,-4 39-1,4-62-269,1 0-1,0 1 1,-1-1-1,1 0 1,-1 1-1,0-1 1,0 0-1,0 0 1,0 0-1,0 0 1,-2 4-1,1-5-9,1 0 0,0 0 0,-1 0 0,1 0 0,-1-1 0,1 1 0,-1 0 0,1-1 0,-1 1 0,0-1 0,1 0 0,-1 1 0,0-1 0,1 0 0,-1 0 0,-3 0 0,3 0-8,0-1-1,0 1 1,-1-1-1,1 0 1,0 0-1,0 0 1,0 0-1,0 0 1,0 0-1,0 0 1,0 0-1,0-1 0,1 1 1,-1-1-1,0 0 1,1 1-1,-1-1 1,1 0-1,0 0 1,0 0-1,-2-3 1,-3-6-9,0-1 0,-5-18 1,9 26 7,-4-17-18,0 0-1,2 0 1,0-1 0,1 1 0,1-1 0,1 0-1,1 0 1,5-32 0,-5 49 9,1 1-1,-1 0 1,1-1-1,1 1 1,-1-1-1,1 1 1,-1 0-1,1 0 0,0 0 1,1 0-1,-1 0 1,1 1-1,0-1 1,0 1-1,0-1 1,0 1-1,0 0 1,1 0-1,-1 1 1,1-1-1,0 1 1,0-1-1,0 1 1,0 1-1,4-3 1,7 0 61,0 1 1,1 0-1,-1 0 1,0 2 0,31 0-1,-40 2 7,1-1 0,-1 1-1,1 0 1,-1 1 0,0 0 0,1 0-1,-1 0 1,0 1 0,0 0 0,-1 0-1,1 0 1,-1 1 0,1 0 0,-1 0 0,0 0-1,-1 0 1,1 1 0,-1 0 0,1 0-1,-2 0 1,1 1 0,0-1 0,-1 1-1,0 0 1,-1 0 0,1 0 0,-1 0-1,0 0 1,-1 1 0,2 11 0,0 2 165,-2-1-1,0 1 1,-1-1 0,-4 28 0,4-40-196,-2-1 1,1 1-1,-1-1 0,0 1 0,0-1 0,-1 0 0,0 0 1,0 0-1,0 0 0,-1 0 0,1-1 0,-2 1 0,1-1 1,0 0-1,-1-1 0,-8 7 0,10-9-16,2-1-14,0 0 0,0 0 0,0 0 0,-1 0 1,1-1-1,0 1 0,0 0 0,-1-1 1,1 1-1,-1-1 0,1 0 0,0 1 0,-1-1 1,1 0-1,-3 0 0,-4 3-7,14 3-183,21 3 152,113 43 63,-124-45-11,0 1 1,0 1 0,0 1-1,-1 0 1,-1 1 0,17 15-1,-27-21 16,0 0 0,-1-1 0,1 1 0,-1 1 1,0-1-1,0 0 0,-1 1 0,1-1 0,-1 1 0,0 0 0,-1 0 0,0 0 0,1 6 0,-1-8-16,-1 0 1,0 0 0,0 0-1,0 1 1,0-1 0,-1 0-1,0 0 1,0 0-1,0 0 1,0 0 0,0-1-1,-1 1 1,0 0-1,1 0 1,-1-1 0,-1 1-1,1-1 1,-1 0 0,-4 6-1,-2-2-19,0-1-1,-1 0 1,0 0 0,0-1-1,0 0 1,-1-1-1,1 0 1,-1 0-1,0-1 1,-18 2 0,-14 1-557,-59 0 0,92-6 367,-59 1-3388,49-1-819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7:01.05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34 8842,'0'0'8018,"213"-34"-7938,-187 34-80,7 10-120,1 7-1297,37 7-871,-8-7-2393,0-7-3065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7:01.43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1295 85 3225,'0'0'10981,"11"-14"-10009,31-42 139,-37 45 101,-9 7-828,-10 6-340,13-2 83,-9 3-43,1-1 0,0 2 0,0-1-1,0 1 1,0 1 0,1-1 0,0 1 0,0 1 0,0 0 0,0 0 0,-10 11 0,6-5 110,1 1 1,0 1-1,0 0 1,2 0-1,-14 26 1,18-29-10,0 1 0,1-1-1,0 1 1,1 0 0,0 0 0,1 1 0,0-1 0,1 0 0,1 1 0,0-1 0,2 19 0,-1-29-183,-1 0 0,1 0 0,0 0-1,0-1 1,0 1 0,0 0 0,0-1 0,0 1 0,0-1 0,1 1 0,-1-1 0,0 0 0,1 1-1,-1-1 1,1 0 0,0 0 0,-1 0 0,1 0 0,0 0 0,-1 0 0,1-1 0,0 1 0,0-1 0,0 1-1,0-1 1,0 1 0,0-1 0,2 0 0,9 1-41,-1-1-1,1 0 1,13-2-1,-19 2-5,-2-1-49,0 0 0,0 0 1,0 0-1,0-1 0,0 1 0,0-1 1,0 0-1,0-1 0,-1 1 1,1-1-1,-1 0 0,6-5 1,-1 0-1222,0-1 1,-1 0-1,15-20 1,-2-6-6069</inkml:trace>
  <inkml:trace contextRef="#ctx0" brushRef="#br0" timeOffset="1">1 783 10666,'0'0'9658,"115"64"-8785,-36-64-121,6 0-328,5 0-248,-1 0-168,-6 0-16,-5-7-280,19 0-1321,-23 7-3072,-10-7-2880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7:02.02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183 0 4809,'0'0'7838,"-23"20"-6485,-72 70-10,89-83-1183,1-1-1,-1 0 1,2 1 0,-1 0-1,1 0 1,0 1-1,0-1 1,1 1-1,0 0 1,0 0-1,1 0 1,-2 14 0,1-9 92,-1 11 380,2 1 0,0 48 0,2-63-519,0-8-111,0-1 1,0 1-1,0-1 0,0 1 1,0-1-1,0 1 0,1-1 1,-1 1-1,1-1 0,-1 1 1,1-1-1,0 0 0,-1 1 1,1-1-1,0 0 1,0 0-1,0 0 0,0 1 1,0-1-1,0 0 0,0 0 1,0 0-1,0-1 0,1 1 1,-1 0-1,0 0 0,1-1 1,-1 1-1,0 0 1,1-1-1,1 1 0,5 0-21,0 0-1,-1 0 1,1 0-1,16-2 0,-5 0 24,6 0 0,0-2-1,-1-1 1,38-10-1,-38 8 2,0 1-1,0 0 1,38-1-1,-50 6 16,0 1 1,0-1-1,16 4 0,-23-2-9,0-1 0,1 1 0,-1 1 0,0-1 0,0 1 0,0-1 0,-1 1 0,9 7 0,-9-6-21,0-1 0,1 1 0,-1-1 0,0 0-1,1-1 1,0 1 0,0-1 0,-1 0 0,1 0 0,1-1 0,-1 1-1,0-1 1,0 0 0,0 0 0,1-1 0,-1 0 0,7 0 0,-10 0-1,0-1 0,0 1 0,0-1 1,0 0-1,0 1 0,0-1 1,0 0-1,-1 0 0,1 0 0,0 0 1,-1 0-1,1-1 0,-1 1 1,1-1-1,-1 1 0,0-1 0,3-2 1,18-37-68,-19 34 68,0 1 0,0 0 0,0 0-1,1 0 1,0 0 0,7-8 0,-9 13 12,0 0 0,0 0-1,0 0 1,0 0 0,0 0 0,0 0-1,0 0 1,0 1 0,1-1 0,-1 1-1,0 0 1,4 0 0,33 1 84,-20 0-123,-9-1-16,-5 0-197,1 1 1,-1-1-1,1 0 0,-1-1 1,1 1-1,-1-1 0,1 0 1,-1-1-1,0 1 0,1-1 1,-1 0-1,0 0 0,0-1 1,8-5-1,115-98-7700,-89 69 3871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7:02.67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36 1 4793,'0'0'10960,"8"27"-10387,52 202 105,36 125 1513,-86-328-2044,0 0 0,26 46 0,-36-71-220,-3-5-7,-16-15-70,-1 1 1,-43-32-1,53 44 146,0-1 1,0 1-1,-1 1 0,0 0 0,0 1 0,0 0 0,0 0 0,-1 1 0,-18-2 0,29 5 23,0 0 0,0 0 0,0 0 0,1 0 0,-1 0 0,0 0 0,0 0 0,0 0 0,0 0 0,0 1 0,1-1 0,-1 0 0,0 1 0,0-1 1,1 0-1,-1 1 0,0-1 0,0 1 0,1-1 0,-1 1 0,1 0 0,-1-1 0,0 1 0,1 0 0,-1-1 0,1 1 0,-1 0 0,1 0 0,0-1 0,-1 1 0,1 0 0,0 0 1,0 0-1,-1-1 0,1 1 0,0 0 0,0 1 0,0 4 20,-1 0 1,1 0-1,1 0 1,1 8-1,-1-5-12,0-3-24,0-1 1,1 0-1,-1 0 1,1 0-1,0 0 1,0 0-1,1 0 1,0-1 0,-1 1-1,2-1 1,-1 0-1,0 0 1,1 0-1,0 0 1,0 0-1,0-1 1,0 0-1,7 4 1,-4-2-12,1 0 0,1-1 1,-1-1-1,0 1 1,1-1-1,0-1 0,0 1 1,0-1-1,18 1 1,-11-2-55,1-1 1,0-1 0,-1 0-1,18-4 1,-27 3-38,1 0 0,-1-1 0,0 0 0,0 0 0,-1 0 0,1-1 0,0 0 0,-1 0 0,0-1 0,0 0 0,5-6 0,4-6-476,-1-1 1,-1 0 0,0-1-1,-1-1 1,-2 0 0,0 0 0,9-26-1,-19 45 556,0 0 0,0 0 0,1 0-1,-1 1 1,0-1 0,1 0 0,-1 0 0,1 0-1,-1 1 1,1-1 0,-1 0 0,1 0 0,-1 1-1,1-1 1,0 1 0,-1-1 0,1 0 0,0 1-1,0-1 1,-1 1 0,1 0 0,1-1 0,-1 1 8,0 0 1,0 0-1,-1 1 1,1-1-1,0 0 1,-1 0 0,1 1-1,-1-1 1,1 1-1,0-1 1,-1 1 0,1-1-1,-1 1 1,1-1-1,-1 1 1,1-1 0,-1 1-1,0-1 1,1 1-1,-1 0 1,1 0-1,2 6-15,0 1 0,0-1-1,3 13 1,-5-17 18,14 40 40,-15-41-34,1-1 0,-1 0-1,1 1 1,-1-1 0,1 0 0,0 0 0,0 0 0,0 0-1,0 1 1,-1-1 0,1 0 0,1-1 0,-1 1 0,0 0 0,0 0-1,0 0 1,0-1 0,1 1 0,-1 0 0,0-1 0,0 1 0,1-1-1,-1 0 1,1 1 0,-1-1 0,0 0 0,1 0 0,1 0-1,-3 0-1,1 0-1,-1 0 1,1 0-1,-1-1 1,1 1-1,-1 0 1,0 0-1,1-1 1,-1 1-1,1 0 1,-1 0-1,0-1 1,1 1-1,-1 0 1,0-1-1,1 1 1,-1-1-1,0 1 1,1 0-1,-1-1 1,0 1-1,0-1 1,1 0-1,7-18-505,-1-1 0,8-34 0,5-18-1426,-15 57 1730,0 1 0,1 0 0,1 0 0,0 1 0,0 0 0,1 0 0,15-18 0,-21 30 275,-1 0-1,1-1 1,-1 1-1,1 0 1,0 0-1,0 0 1,-1 0-1,1 1 1,0-1 0,0 0-1,0 1 1,0-1-1,0 1 1,0 0-1,0-1 1,0 1 0,0 0-1,0 0 1,0 1-1,0-1 1,3 1-1,-3 1-37,-1 1 1,0-1-1,0 1 0,-1-1 0,1 1 0,0 0 0,-1-1 0,0 1 0,1 0 0,-1 0 0,0 2 1,0 0-7,0 48-21,1-52-102,-1-1 1,0 0-1,0 1 0,1-1 1,-1 0-1,0 1 0,1-1 1,-1 0-1,0 1 0,1-1 0,-1 0 1,0 0-1,1 1 0,-1-1 1,0 0-1,1 0 0,-1 0 1,1 0-1,-1 0 0,0 1 0,1-1 1,-1 0-1,1 0 0,-1 0 1,1 0-1,-1 0 0,0 0 1,1 0-1,-1 0 0,1-1 0,-1 1 1,1 0-1,-1 0 0,0 0 1,1 0-1,-1-1 0,1 1 1,-1 0-1,8-6-4050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7:03.13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24 5609,'0'0'11207,"20"25"-10581,62 81-187,-77-100-392,-1 0 0,0 0 0,0 1 1,0 0-1,-1 0 0,0 0 0,4 13 0,-6-17-38,0 0 0,0 0 0,0 0 0,0 0 0,0 0 0,1 0 0,0-1 0,2 4 0,-4-5-37,0 0 1,1 0-1,-1 0 1,1-1 0,-1 1-1,1 0 1,0-1-1,-1 1 1,1 0 0,-1-1-1,1 1 1,0 0-1,0-1 1,-1 1-1,1-1 1,0 0 0,0 1-1,0-1 1,0 0-1,0 1 1,-1-1 0,1 0-1,0 0 1,0 0-1,0 0 1,0 0 0,0 0-1,0 0 1,0 0-1,0 0 1,0 0 0,-1 0-1,1 0 1,0-1-1,0 1 1,0 0 0,0-1-1,0 1 1,-1-1-1,1 1 1,0-1-1,0 1 1,-1-1 0,1 0-1,0 1 1,-1-1-1,2-1 1,1-2-332,1-1 0,-1-1 0,0 1 1,0 0-1,3-10 0,10-23-1457,2 1 1,1 1 0,32-44-1,-48 75 1687,-2 4 125,-1 0-1,1 0 0,0-1 1,0 1-1,-1 0 0,1 0 1,0 0-1,0 0 0,0 0 0,0 0 1,1 0-1,-1 0 0,0 0 1,0 1-1,0-1 0,1 0 1,1 0-1,-3 11 3434,-7 241 4283,7-237-7470,0-12-204,1 1 0,-1 0 1,0-1-1,-1 1 1,1 0-1,0-1 1,-1 1-1,0 3 1,0-5-37,1 0 1,-1-1 0,0 1 0,1 0-1,-1 0 1,0-1 0,0 1-1,0 0 1,1-1 0,-1 1 0,0-1-1,0 1 1,0-1 0,0 0 0,0 1-1,0-1 1,0 0 0,0 0 0,0 1-1,0-1 1,0 0 0,0 0 0,0 0-1,0 0 1,-1-1 0,-76 1-1541,83-14-3370,11-2 2355,0-4-1570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7:03.52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4369,'0'0'9553,"12"5"-8880,39 17-65,-49-21-551,0 0 0,0 1 0,-1-1 0,1 1 0,0-1 0,-1 1 0,1-1 0,-1 1 0,0 0 0,1 0 0,-1 0 0,0 0 0,0 0 0,0 0 0,-1 0 0,1 0 0,0 0 0,-1 0 0,1 1 0,-1-1 0,0 0 0,0 0 0,0 1 0,0-1 0,0 0 0,0 0 0,0 0 0,-2 4 0,2 4 161,0-8-201,0 0 0,0 1 0,0-1 0,0 0 0,-1 0 0,1 1 0,-1-1 0,1 0 0,-1 0 0,0 0 0,0 1 0,0-1 0,0 0 0,0 0 0,0 0 0,0-1 0,-1 1 0,1 0 0,-1 0 0,0-1 0,1 1 0,-1-1 0,0 1 0,0-1 0,-3 2 0,-7 7-1,11-9-16,-2 0 1,0 1 0,0 0-1,0 0 1,1 1 0,-1-1 0,1 0 0,-1 1 0,1 0 0,0-1 0,0 1 0,0 0-1,1 0 1,-1 0 0,1 0 0,-1 1 0,1-1 0,0 0 0,0 1 0,1-1 0,-2 6-1,2 4 20,0-9-19,0-1 0,-1 1 0,2-1 0,-1 0 1,0 1-1,1-1 0,1 6 0,-2-8-16,1 0 0,0 0-1,-1 0 1,1 0 0,0-1 0,-1 1 0,1 0-1,0 0 1,0-1 0,0 1 0,0 0-1,0-1 1,0 1 0,0-1 0,0 1 0,0-1-1,0 1 1,0-1 0,0 0 0,0 0 0,0 1-1,0-1 1,1 0 0,-1 0 0,0 0-1,0 0 1,1 0 0,0 0-64,0 0 1,-1-1-1,1 1 1,0 0-1,-1 0 1,1-1-1,0 1 1,-1-1-1,1 1 1,-1-1-1,1 0 0,-1 1 1,1-1-1,-1 0 1,1 0-1,-1 0 1,0 0-1,0 0 1,1-1-1,-1 1 1,0 0-1,0-1 0,0 1 1,0 0-1,-1-1 1,1 1-1,0-1 1,0-2-1,52-108-3087,-41 85 2095,19-45-2998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0:36.29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3241,'0'0'12438,"5"34"-12002,-2-1-302,2 8 139,1 0 0,2-1 0,17 51 0,-6-32 292,39 114 963,-43-136-1187,1 0 0,29 48-1,-38-75-311,-1-1 0,1 1 1,1-1-1,10 10 0,-16-17-11,0 0 1,0 0 0,0-1 0,0 1-1,0-1 1,1 1 0,-1-1-1,1 1 1,-1-1 0,1 0 0,-1 0-1,1-1 1,-1 1 0,1 0 0,0-1-1,0 0 1,-1 1 0,1-1 0,0 0-1,-1 0 1,1-1 0,0 1-1,3-1 1,-5 0-6,0 1-1,1-1 0,-1 0 1,0 0-1,1 0 0,-1 0 1,0 1-1,0-2 0,0 1 1,0 0-1,0 0 1,0 0-1,0 0 0,0-1 1,-1 1-1,1 0 0,0-1 1,0-1-1,7-29 58,-7 21-41,27-181 164,-17 104-227,39-156 0,-47 240-962,-2 13 518,0 20-331,-1-26 637,-3 59-3050,-13 7-2977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7:03.97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20 0 2801,'0'0'3102,"0"3"-659,12 69 2127,-5 41-2326,-4-52-1589,5 177 60,-18-246-2662,7 5 1654,1 2 212,1 0-1,-1 0 1,1 0 0,-1-1 0,0 1 0,1 1 0,-1-1 0,0 0 0,0 0-1,0 1 1,1-1 0,-1 1 0,0-1 0,0 1 0,0 0 0,0 0 0,-3 0-1,4 4 808,1 2-494,0 0 1,0 0-1,1 0 1,0 1-1,0-1 0,0 0 1,1 0-1,3 8 1,-4-12-218,1 1 0,-1-1-1,1 0 1,-1 0 0,1 0 0,0 0 0,0 0 0,0 0 0,0-1 0,1 1 0,-1 0 0,0-1 0,1 0 0,-1 0-1,1 0 1,-1 0 0,1 0 0,0 0 0,-1 0 0,1-1 0,0 1 0,-1-1 0,5 0 0,-1 1-42,0 0 0,0-1 0,1 0 0,-1 0 0,0-1 0,0 1 0,0-1 0,0-1 1,0 1-1,0-1 0,0 0 0,0 0 0,-1-1 0,1 1 0,-1-1 0,8-6 0,-6 3-86,1 1 0,0-1 0,0 2 0,0-1 0,0 1 0,1 0 0,0 1 0,0-1 0,0 2 0,0 0 0,0 0 0,0 0 0,0 1 0,17 0 0,-13 2 123,-1 0 0,0 1 0,1 0 0,15 5 0,-27-7-20,1 1 0,-1-1 0,0 0 0,1 0 0,-1 1 0,1-1-1,-1 0 1,1 0 0,-1 0 0,1-1 0,-1 1 0,1 0 0,-1-1 0,1 1 0,-1 0 0,0-1 0,1 0 0,-1 1 0,0-1 0,1 0 0,-1 0 0,0 1 0,0-1 0,0 0 0,1 0 0,-1 0 0,0-1 0,0 1 0,-1 0 0,3-3 0,0-2-45,-1-1-1,1 1 1,-1-1-1,0 0 1,1-10 0,3-8-197,-1 9 13,-4 11 180,0 0 1,1 1-1,0-1 1,0 0-1,4-7 1,-5 10 72,1 1 0,-1 0 0,0-1-1,0 1 1,1 0 0,-1 0 0,0 0 0,1 0 0,-1 0 0,1 1 0,-1-1 0,1 0 0,-1 1 0,1-1 0,0 1 0,-1-1 0,1 1 0,0 0 0,0 0 0,-1-1 0,3 2 0,5-2 251,-1 1-1,1 1 1,0 0-1,-1 0 1,1 0-1,-1 1 1,16 6 0,-10-2 6,-1-1 0,1 0 1,1-2-1,-1 1 0,0-1 1,29 1-1,-37-4-448,0 0 0,-1 0 0,1-1 0,0 0 0,0 0 0,-1 0 1,1-1-1,0 0 0,-1 0 0,0 0 0,1-1 0,-1 1 0,0-1 0,0-1 0,-1 1 0,1-1 0,-1 0 0,0 0 0,6-6 0,4-11-4318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7:05.93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281 72 616,'0'0'6751,"17"-7"-5443,50-22-109,-65 29-1068,0-1 1,-1 0-1,1 0 0,-1 0 0,1 0 0,-1 0 1,1 0-1,-1 0 0,0 0 0,1-1 1,-1 1-1,2-3 0,-3-9 3003,-1 8-1086,-19 4 358,12 1-2278,1 0 1,0 0-1,-1 1 1,1-1-1,0 2 0,-1-1 1,1 1-1,0 0 0,0 1 1,0 0-1,1 0 0,-1 0 1,1 1-1,0 0 1,-11 8-1,-8 9 169,1 1 1,1 1 0,1 1-1,2 1 1,-25 38-1,33-44-145,1 0 0,1 0 0,1 1 0,0 1 0,2 0 0,0 0 0,2 0 0,-6 41 0,9-44-37,1-1 0,1 1 0,1-1 0,4 28 0,-4-38-104,1-1 0,-1 0 1,2 0-1,-1 0 1,0 0-1,1 0 0,0-1 1,1 1-1,-1-1 1,1 1-1,0-1 0,1-1 1,-1 1-1,1-1 1,5 5-1,-3-4-14,0-1 0,1 1 0,-1-1 0,1-1 0,0 0 1,0 0-1,0 0 0,0-1 0,12 2 0,6-1-132,45-2 1,-50-1-5,-15 0 0,0 0 1,0-1 0,0 1-1,0-2 1,0 1 0,-1 0 0,1-1-1,0 0 1,-1-1 0,1 1 0,-1-1-1,0 0 1,0 0 0,0-1-1,7-6 1,-1-1-672,-1 0-1,-1 0 0,0-1 1,-1-1-1,9-17 0,-2 0 269,-6 10-1813,-1 0 0,-1 0 0,-1-1 0,4-28 0,-6 12 4304,-2 1 5453,-2 37-7287,1 0 0,-1 0 0,1 0-1,-1-1 1,1 1 0,0 0-1,-1 0 1,1 0 0,0 0 0,0-1-1,0 1 1,0 0 0,-1-1-1,1 1 1,0 0 0,0-1 0,0 0-1,0 1 1,0-1 0,1 1-1,-1-1 1,0 0 0,0 0 0,1 0-1,31 6 115,-32-6-182,48 4 307,70-5 0,-41 0-174,58 1-3341,-116 0-896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7:06.50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0 298 3121,'0'0'10981,"33"22"-10060,98 72-121,-121-87-642,-2 0 0,16 16-1,-14-3 240,-6-9-221,-3-7-90,1 0 1,-1 0 0,0 0-1,0 1 1,0-1-1,-1 0 1,1 0-1,-1 6 1,-14-10 37,8-2-157,1 0-1,-1 0 1,1-1 0,-1 0 0,1 0 0,0 0-1,0-1 1,0 1 0,0-1 0,1 0 0,-1-1 0,1 1-1,0-1 1,1 0 0,-1 0 0,-2-6 0,-7-10-62,1-2 0,-14-36 1,18 37 68,1-1 1,1 1-1,1-1 1,-2-27-1,1-92-45,6 138 75,0 0-1,0 0 1,1 0 0,-1 0-1,1 0 1,0 0-1,0 0 1,2-5 0,-2 7 11,0 0 1,0 0 0,1 1-1,-1-1 1,0 1 0,1-1-1,-1 1 1,1 0 0,0-1-1,-1 1 1,1 0 0,0 0-1,0 0 1,0 0 0,-1 1-1,1-1 1,3 0 0,6-2 230,-1 1 0,1 1 0,0 0 0,0 0 0,20 3 1,1-2 485,-17 1-590,0 1 0,0 0 0,-1 1-1,1 0 1,-1 2 0,0-1-1,0 2 1,0-1 0,-1 2-1,21 13 1,-9-3 202,-1 1-1,0 1 1,-1 1 0,26 29-1,-40-38-196,-1-1-1,0 2 0,0-1 1,-1 1-1,0 0 0,-1 0 1,-1 1-1,6 18 1,-9-26-107,-1 1 1,1 0 0,-1-1 0,-1 1-1,1 0 1,-1 0 0,0-1 0,0 1 0,0 0-1,-1 0 1,0-1 0,0 1 0,-1 0-1,1-1 1,-1 1 0,-1-1 0,1 0-1,-1 1 1,1-1 0,-2-1 0,1 1 0,-5 6-1,-5 1 15,0-1 0,-1-1-1,0 0 1,-1-1 0,0 0-1,0-1 1,0-1-1,-1 0 1,0-2 0,-1 1-1,1-2 1,-28 4 0,-2-1-857,-64 0 0,10-6-4769,75-1 3285,2 0-4903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7:06.92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10762,'0'0'9458,"176"61"-8826,-79-48-87,7 0-273,4-13-40,0 0-64,-3 0-112,-12 0-56,-7 0 0,7 0-312,-26 0-1977,-14-6-5553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7:07.52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7618,'0'0'8516,"12"39"-7908,0 4-381,4 14 213,3-1 0,35 74 0,-28-73 366,66 102-1,-91-158-795,3 5 38,1 0 0,-1 0 0,10 9 0,-12-14-46,-1 1 1,1-1-1,-1 0 1,1 0-1,-1 0 0,1 0 1,-1-1-1,1 1 1,0 0-1,-1-1 0,1 1 1,0-1-1,0 1 1,0-1-1,-1 0 0,1 0 1,0 0-1,0 0 1,0 0-1,0 0 1,1-1-1,-2 1-2,0 0 1,-1-1-1,1 1 1,0 0-1,0-1 1,-1 1-1,1-1 0,-1 1 1,1-1-1,0 1 1,-1-1-1,1 1 0,-1-1 1,1 0-1,-1 1 1,1-1-1,-1 0 1,0 1-1,1-1 0,-1 0 1,1-1-1,8-24-11,0 0 0,-2-1 0,5-30 0,14-53-813,-25 106 787,4-12-251,1 1 0,0 0-1,10-17 1,-14 29 182,0-1-1,0 1 1,0 0 0,0 0-1,1 0 1,-1 1 0,1-1-1,0 1 1,-1-1 0,1 1-1,0 0 1,1 0 0,-1 0-1,0 0 1,1 1 0,-1-1-1,1 1 1,-1 0 0,7-1-1,4 0-4,0 1-1,0 1 0,0 0 0,0 1 1,0 0-1,0 1 0,0 1 0,-1 0 0,1 1 1,17 7-1,-24-8 108,28 13-30,-1 1 0,0 1 1,46 35-1,-78-51 101,0-1-1,0 1 1,-1 0-1,1 0 1,0 0-1,-1 0 1,0 0-1,1 0 1,-1 0-1,0 0 1,1 4-1,-1-5 8,-1 0 0,0 1 0,0-1 0,0 0 0,0 1 0,0-1 0,0 0 0,0 0 0,0 1 0,0-1 0,0 0-1,-1 1 1,1-1 0,-1 0 0,1 0 0,-1 0 0,1 1 0,-1-1 0,0 0 0,1 0 0,-1 0 0,0 0 0,0 0 0,0 0 0,-1 1 0,-47 34 320,40-31-274,1 1 0,0-1 0,0 2 0,0-1 0,0 1 0,1 0 0,0 0 1,1 1-1,0 0 0,0 0 0,-8 16 0,9-9-33,1 1 0,1-1 0,0 1 0,1 0 0,0-1-1,1 1 1,1 0 0,1 0 0,4 28 0,-4-40-119,0 0 0,0 0 0,1 0 0,-1-1 0,1 1 0,0 0 0,0-1 0,0 1 0,0-1 0,1 0 0,0 0 0,-1 0 0,1 0 0,0 0 0,0 0 0,0-1 0,1 0 0,6 4 0,-3-2-130,0-1 1,1-1-1,-1 0 0,0 0 0,1 0 0,-1-1 0,1 0 1,14 0-1,-19-1 5,1 0 1,-1 0 0,0 0-1,1 0 1,-1 0-1,1-1 1,-1 1-1,0-1 1,1 0 0,-1 0-1,0 0 1,0-1-1,0 1 1,0-1-1,0 0 1,0 1 0,0-1-1,-1-1 1,1 1-1,-1 0 1,1-1-1,-1 1 1,0-1 0,0 1-1,0-1 1,2-5-1,6-16-1204,-1-1 1,-1 0-1,-1 0 0,5-35 0,1-20-4607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7:07.96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1 572 4233,'0'0'11746,"0"-172"-11506,0 169-240,15 3-216,-1 0-1768,9 0-3017</inkml:trace>
  <inkml:trace contextRef="#ctx0" brushRef="#br0" timeOffset="1">403 1 10546,'0'0'4513,"19"211"-3505,-8-107 185,8 7-329,3 10-272,1 7 312,-1-14-368,1-13-232,-1-18-264,0-29-40,8-30-728,-4-21-1912,-7-3-3506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7:08.37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1016,'0'0'13614,"5"31"-12497,1 11-692,2 16 529,19 68 0,-19-93-460,1-1 1,2 0-1,1-1 1,32 57-1,-43-86-475,0-1 0,0 1 0,0-1 0,0 1-1,1-1 1,-1 1 0,0-1 0,1 0-1,-1 1 1,1-1 0,0 0 0,-1 0 0,1 0-1,2 0 1,-3-1-8,0 1 0,0-1-1,0 0 1,0 0 0,0 0 0,0 0-1,0 0 1,0 0 0,0 0 0,0-1-1,0 1 1,0 0 0,0-1 0,0 1-1,-1 0 1,1-1 0,0 1 0,0-1-1,1 0 1,2-3 0,-1 1-1,0 0 1,-1-1-1,1 1 1,-1-1-1,1 0 1,-1 0-1,0 0 1,0 0-1,1-5 1,29-98-97,-22 69-933,2 0 0,1 0-1,23-45 1,-33 77 558,0 1 0,1 0-1,-1-1 1,1 1 0,0 1 0,6-6-1,-8 8-151,1 0 0,0 0 0,0 0 0,0 1 0,0-1 0,0 1 0,6-3 0,6 3-3391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7:08.87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4449,'0'0'6592,"13"29"-5541,43 92-19,-50-109-675,-1 0 0,2 0 0,0-1 0,0 0 1,1 0-1,14 15 0,-7-10 44,-12-12-291,0-1 1,0 1 0,0 0-1,0-1 1,1 0 0,0 0-1,0 0 1,-1 0-1,2-1 1,-1 1 0,0-1-1,0 0 1,1-1 0,-1 1-1,1-1 1,0 1-1,-1-1 1,1-1 0,0 1-1,4-1 1,-7 0-102,-1-1-1,1 1 1,-1-1 0,0 1 0,1-1-1,-1 0 1,0 0 0,1 1 0,-1-1 0,0 0-1,0 0 1,0-1 0,0 1 0,0 0-1,0 0 1,0 0 0,0-1 0,-1 1-1,1 0 1,0-1 0,-1 1 0,1 0-1,-1-1 1,1 1 0,-1-1 0,0 1-1,1-3 1,5-44-712,-3 11-2435,11-46 0,-8 58-754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7:09.30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8962,'0'0'4189,"9"39"-3084,32 133-28,21 32 75,-44-157-904,-9-20-87,1 3 25,27 55 0,-24-69-327,-13-16 101,1 0 0,-1 0 0,1 1 1,-1-1-1,1 0 0,-1 0 1,0 0-1,1 0 0,-1 1 0,1-1 1,-1 0-1,1 0 0,-1 0 0,1 0 1,-1 0-1,1 0 0,-1 0 0,1 0 1,-1 0-1,1-1 0,-1 1 1,1 0-1,-1 0 0,1 0 0,-1 0 1,0-1-1,1 1 0,-1 0 0,1-1 1,-1 1-1,0 0 0,1-1 0,-1 1 1,0 0-1,1-1 0,-1 1 1,0 0-1,1-1 0,-1 0 0,6-10-568,0-1 0,-1-1-1,6-19 1,6-15-1014,-13 38 1351,0 0 0,1 0 0,0 0 0,0 1 0,1 0 0,0 0 0,12-12 0,-13 16 261,-1 0-1,1 0 1,0 1-1,0 0 0,0 0 1,1 0-1,-1 1 1,1 0-1,0 0 1,-1 0-1,1 0 1,0 1-1,0 0 0,8 0 1,9 0 241,-2-1 825,0 1 1,1 1-1,35 6 1,-53-6-863,0 1 0,0 1 0,0-1 0,0 0 0,0 1 0,-1 0 0,1 0 0,-1 0 0,1 0 0,-1 1 0,0-1 0,0 1 0,0 0 0,0 0 0,0 0 0,-1 0 0,1 0 0,1 5 0,-1-2 150,0 1-1,0-1 1,-1 1 0,0 0-1,0 0 1,-1 0 0,0 0-1,0 0 1,-1 12 0,1-11-65,-1 1 0,0 0-1,-1 0 1,0 0 0,-1 0 0,1-1 0,-2 1 0,-4 13 0,6-19-211,-8 13 891,-11 35-1,20-50-965,0-1 1,0 0-1,0 0 0,0 0 0,0 0 0,0 0 0,0 1 0,0-1 0,1 0 0,-1 0 0,0 0 0,0 0 0,0 0 0,0 0 0,0 1 0,0-1 0,0 0 1,0 0-1,1 0 0,-1 0 0,0 0 0,0 0 0,0 0 0,0 0 0,0 0 0,1 0 0,-1 0 0,0 0 0,0 1 0,0-1 0,0 0 0,1 0 1,-1 0-1,0 0 0,0 0 0,0 0 0,0-1 0,0 1 0,1 0 0,-1 0 0,0 0 0,0 0 0,0 0 0,0 0 0,0 0 0,1 0 0,-1 0 0,0 0 1,0 0-1,0 0 0,0-1 0,0 1 0,0 0 0,0 0 0,1 0 0,-1 0 0,0 0 0,0-1 0,12-7-417,-3-2-833,-1-1 1,0 0-1,10-19 0,-2 0-3949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7:10.00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35 324 4337,'0'0'9345,"0"5"-7973,0-4-1321,-1 9 363,2 0 0,-1 1 0,1-1 0,1 0 0,0 0 0,5 15 0,2-2-53,-4-15-128,-1 1 0,-1 0 0,0 0 0,0 0 0,3 16 0,-8-46-304,-1-1 0,-1 1 0,0-1 0,-13-32 1,-2-14 7,9 20-55,2-1 0,2-1-1,0-58 1,6 107 118,0-1-1,0 0 1,0 1 0,0-1-1,0 0 1,1 0-1,-1 1 1,0-1 0,1 0-1,-1 1 1,1-1-1,0 1 1,0-1 0,-1 1-1,1-1 1,0 1 0,0-1-1,1 1 1,-1 0-1,0-1 1,0 1 0,0 0-1,1 0 1,-1 0 0,1 0-1,-1 0 1,1 0-1,-1 1 1,1-1 0,-1 0-1,1 1 1,0-1 0,2 1-1,4-1 64,0 0-1,1 1 1,-1 0 0,0 1-1,16 3 1,-5 1 87,0 1 0,0 1 0,-1 1 1,0 0-1,0 1 0,-1 1 0,17 14 0,-15-12-99,8 4 133,-1 3 0,-1 0 0,-1 1 1,24 25-1,-39-35 1,-1-1 1,0 1 0,-1 1-1,0-1 1,-1 1-1,0 0 1,-1 1 0,0-1-1,0 1 1,-1 0 0,-1 0-1,0 1 1,1 15-1,-3-19-66,0 1-1,-1-1 1,0 0-1,-1 0 1,0 1-1,0-1 1,-4 13-1,3-17-91,0-1 0,0 1-1,-1-1 1,1 1 0,-1-1 0,0 0 0,0 0-1,-1 0 1,1-1 0,-1 1 0,0-1 0,0 0-1,0 0 1,-1 0 0,-4 3 0,-6 1-9,0 0 1,0-1-1,-1 0 1,1-1-1,-1-1 1,-32 4-1,-100-1-3669,147-7 3459,0 0-1,0 0 1,0 0 0,1 0 0,-1 0 0,0 0 0,0 0 0,0 0 0,0 0-1,0-1 1,1 1 0,-1 0 0,0 0 0,0-1 0,1 1 0,-2-1 0,-4-16-4768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0:38.35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0 152 1720,'0'0'13833,"0"-8"-13647,1 0-167,0-1-1,1 1 1,0-1 0,0 1-1,1 0 1,5-10-1,3-12-18,-10 27 17,0-1 22,0 0 0,0 0 0,1 1 0,-1-1 0,1 1 0,0-1 0,0 1 1,0-1-1,5-4 0,-7 8 23,0 0 0,0-1 0,1 1 0,-1 0 0,0 0 0,0 0-1,1 0 1,-1 0 0,0 0 0,0 0 0,1 0 0,-1 0 0,0 0 0,1 0 0,-1 0 0,0 0 0,0 0 0,1 0 0,-1 0 0,0 0 0,1 0 0,-1 0 0,0 0 0,0 0 0,1 0 0,-1 0 0,0 1 0,0-1 0,1 0-1,-1 0 1,0 0 0,0 0 0,1 1 0,-1-1 0,0 0 0,0 0 0,0 1 0,0-1 0,1 0 0,-1 0 0,0 1 0,0-1 0,0 0 0,0 0 0,0 1 0,0-1 0,0 0 0,0 1 0,0-1 0,0 0 0,0 0-1,0 1 1,0-1 0,0 0 0,0 1 0,0-1 0,0 1 0,2 20 194,-2-19-27,4 57 510,14 128 473,-18-185-1195,11 40-595,-10-39 136,0-1-1,0 0 1,0 1-1,1-1 0,-1 0 1,0 0-1,1 0 1,2 3-1,0-4-1283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7:10.41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7458,'0'0'11293,"27"4"-10090,92 13-174,-47-5 193,-6-1-34,131 5 0,-100-9-1460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7:10.95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52 599 6665,'0'0'8960,"0"-37"-8516,2-128-276,-1 118-116,3 1 0,19-93 0,-16 107-16,-3 9 61,-2 13 117,-1 0 0,2 0 0,-1 0 0,1 0 0,1 0 0,0 0 0,0 1 0,7-11 0,-10 19-157,-1 0 1,1 1-1,0-1 1,0 0-1,0 0 1,0 0-1,-1 1 0,1-1 1,0 1-1,0-1 1,0 1-1,0-1 1,0 1-1,1-1 1,-1 1-1,0 0 0,0 0 1,0 0-1,0-1 1,0 1-1,0 0 1,0 0-1,1 0 0,-1 1 1,0-1-1,0 0 1,0 0-1,0 1 1,0-1-1,0 0 1,0 1-1,0-1 0,0 1 1,0 0-1,0-1 1,0 1-1,0 0 1,1 0-1,3 3 128,-1 0-1,1 0 1,-1 1-1,0 0 1,6 7-1,12 22 165,-2 1-1,-1 1 0,-2 1 1,16 48-1,-16-32-263,-2 1 0,11 86 0,-24-129-131,0 1-346,-1 1 0,1-1-1,-2 1 1,0 0 0,-3 24 0,3-37 309,0 1 0,0-1 1,-1 0-1,1 1 1,0-1-1,0 1 0,0-1 1,-1 0-1,1 1 1,0-1-1,-1 1 0,1-1 1,0 0-1,-1 1 1,1-1-1,0 0 0,-1 0 1,1 1-1,0-1 1,-1 0-1,1 0 0,-1 0 1,1 1-1,-1-1 1,1 0-1,0 0 0,-1 0 1,1 0-1,-1 0 1,0 0-1,-9 1-625,1-1 0,0 0 1,-1-1-1,1 0 0,0-1 0,-1 0 1,1 0-1,0 0 0,0-2 0,0 1 0,-8-5 1,-19-11-2343,-41-28 0,58 35 1612,0-2 1029,8 6-333,-1 1-1,-17-10 1,10 11 4119,-1 3 9066,25 3-11043,35 1 323,-20 1-1537,0-2 0,0 0 1,1-2-1,-2 0 0,25-6 1,44-26-3348,-59 20-3202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7:11.40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10 0 5905,'0'0'9648,"-3"3"-8663,3-3-966,-1 0 0,1 0 0,0 0 0,-1 0-1,1 0 1,0 0 0,0 0 0,-1 0 0,1 1 0,0-1-1,-1 0 1,1 0 0,0 0 0,0 0 0,0 1 0,-1-1 0,1 0-1,0 0 1,0 1 0,0-1 0,-1 0 0,1 0 0,0 1-1,0-1 1,0 0 0,0 0 0,0 1 0,0-1 0,0 0-1,0 1 1,0-1 0,0 0 0,0 0 0,0 1 0,0-1 0,0 0-1,0 1 1,0-1 0,0 0 0,0 0 0,0 1 0,0-1-1,0 0 1,0 1 0,0-1 0,1 0 0,-1 0 0,0 1 0,0-1-1,0 0 1,1 0 0,-1 0 0,0 1 0,0-1 0,0 0-1,1 0 1,-1 0 0,0 0 0,0 1 0,1-1 0,30 7 714,56 5 769,88-1-1,93-11-591,-113-2-749,30 2-2706,-148 0-3418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7:12.02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51 8970,'0'0'8350,"17"0"-7749,290 0 1738,-147 0-2093,-160 0-242,0-1 0,1 1 0,-1 0 0,0 0 1,0-1-1,0 1 0,0 0 0,0 0 0,0-1 0,0 1 0,0 0 1,0-1-1,0 1 0,0 0 0,0-1 0,0 1 0,0 0 1,0 0-1,0-1 0,0 1 0,0 0 0,0-1 0,0 1 1,0 0-1,-1 0 0,1-1 0,0 1 0,0 0 0,0 0 1,0-1-1,-1 1 0,1 0 0,0-1 0,-8-10-19,5 8-14,-1 0 0,0 0 0,0 0 0,0 1 0,0 0 0,0-1 0,-1 1 0,1 1 0,-1-1 0,1 1 0,-1-1 0,0 1-1,0 1 1,-6-1 0,45 15 397,-4-4 42,0 1 0,38 21 0,-66-30-364,-1-1-1,1 1 1,0-1 0,-1 1 0,0-1-1,1 1 1,-1 0 0,0 0 0,0 0-1,0 0 1,0 0 0,0 0-1,-1 0 1,1 0 0,-1 0 0,1 0-1,-1 0 1,0 0 0,1 0 0,-1 1-1,0-1 1,0 0 0,-1 0-1,0 3 1,1 0-510,-1 0-1,0 1 1,0-1-1,-1 0 1,1 0 0,-1-1-1,0 1 1,-4 6-1,-6 4-5441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7:12.67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68 98 8618,'0'0'9565,"5"38"-8963,16 129-16,4-16 187,-13-78-534,2-20-554,-12-47-291,-1-7-104,-7-26-804,-5-12-469,-25-53 1,12 31 286,11 29 986,-26-82-2002,33 95 3335,2 0 0,1 0 0,0 0-1,1-27 1,2 45-452,0-1 0,1 1 0,-1 0 0,1-1 0,0 1-1,-1 0 1,1-1 0,0 1 0,0 0 0,0 0 0,0 0 0,0-1 0,0 1 0,0 0-1,0 1 1,0-1 0,0 0 0,1 0 0,-1 0 0,0 1 0,0-1 0,1 1 0,1-2-1,42-12 927,-32 11-708,43-16 569,-37 11-870,0 2 0,1 0 0,0 1-1,0 1 1,33-3 0,-53 8-167,1-1-1,-1 0 1,0 1-1,0-1 1,0 0 0,0 1-1,0-1 1,0 0-1,0 1 1,0-1-1,0 0 1,0 1-1,0-1 1,0 0 0,0 1-1,0-1 1,0 0-1,0 1 1,0-1-1,0 0 1,-1 1-1,1-1 1,0 0 0,0 1-1,0-1 1,0 0-1,-1 1 1,-8 15-1444,-1-1 0,-1 0 0,-20 21 0,-17 24-2291,30-33 2189,-26 39 897,38-56 1835,1 1 1,0-1-1,0 1 1,-4 17-1,8-27-979,1 0 0,0-1 0,-1 1 0,1 0 0,0-1 0,0 1 0,0 0 0,0 0 0,0-1 0,-1 1 0,1 0 0,1 0 0,-1-1 0,0 1 0,0 0 0,0-1 0,0 1 0,0 0-1,1 0 1,-1-1 0,0 1 0,1 0 0,-1-1 0,0 1 0,1-1 0,-1 1 0,1 0 0,-1-1 0,1 1 0,-1-1 0,1 1 0,-1-1 0,1 1 0,0-1 0,0 1 0,2 0 142,0-1-1,1 1 1,-1-1 0,0 0 0,0 0 0,1 0-1,2-1 1,10 0-152,88 1 298,-58 0-3500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7:13.10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0 326 6369,'0'0'6138,"127"-3"-6138,-97-34-136,4-7-881,-1-10-1031,4-20 208,-7 14-193,-11 6-2032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7:13.49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1664,'0'0'8609,"11"28"-7050,38 95-386,28 44 1463,-53-122-2003,-20-37-517,-3-3-71,1-1-1,0 0 1,0 0 0,0 0-1,1-1 1,-1 1 0,1 0 0,0-1-1,0 0 1,0 0 0,4 3-1,-7-6-45,0 0-1,1 0 0,-1 1 1,0-1-1,0 0 1,0 0-1,1 0 0,-1 0 1,0 0-1,0 0 1,1 0-1,-1 0 0,0 0 1,0 0-1,0 0 1,1 0-1,-1 0 0,0 0 1,0 0-1,1 0 1,-1 0-1,0-1 0,0 1 1,0 0-1,1 0 1,-1 0-1,0 0 0,0 0 1,0 0-1,0-1 1,1 1-1,-1 0 0,0 0 1,0 0-1,0 0 1,0-1-1,1 1 0,2-12-16,-2 6 5,11-45-134,21-76-469,-27 111 580,0 1-1,0-1 0,2 1 1,0 0-1,17-23 0,-21 33 41,0 0-1,0 0 0,0 1 1,1 0-1,0 0 0,0 0 1,0 0-1,0 1 0,1 0 1,0 0-1,9-3 0,-5 3 256,1 0-1,0 1 0,1 0 0,-1 1 1,19 0-1,-26 1-200,-1 1-1,1-1 1,-1 1 0,1-1-1,-1 1 1,0 0 0,1 0-1,-1 1 1,0-1 0,0 1-1,0-1 1,0 1 0,0 0-1,0 0 1,0 1 0,-1-1-1,1 0 1,-1 1 0,1 0-1,-1-1 1,0 1 0,0 0-1,0 0 1,-1 0 0,1 0-1,-1 1 1,0-1 0,1 4-1,3 6 221,-2 1 0,0 0 0,-1 0 1,0-1-1,-1 27 0,-2-35-225,0 0 1,0 0-1,-1 0 1,1 0-1,-1 0 1,0 0-1,-1 0 1,1 0-1,-1-1 1,0 1-1,0-1 1,-5 6-1,3-4-3,0 0-1,1 1 0,0 0 0,0 0 0,-5 13 1,7-12-21,1 0 0,0 1 0,1-1 1,0 10-1,0-14-71,0-3 31,0-1 1,1 1-1,-1-1 1,0 1 0,1 0-1,-1-1 1,1 1-1,-1-1 1,1 1 0,-1-1-1,1 0 1,-1 1-1,1-1 1,0 1 0,-1-1-1,1 0 1,-1 0-1,1 1 1,0-1 0,-1 0-1,1 0 1,0 0-1,-1 0 1,1 0 0,0 0-1,0 0 1,-1 0-1,1 0 1,0 0 0,0 0-1,1 0-56,0 0-1,1 0 1,-1 0-1,0-1 1,0 1-1,0 0 1,0-1-1,0 0 1,0 1-1,0-1 1,2-1-1,2-5-346,0 1 0,0-1 0,-1 0 0,0 0 0,0-1 0,-1 0 0,5-11 0,51-108-6342,-36 73 2169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7:13.90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12 369 3953,'0'0'3931,"3"31"-3142,4 16-416,12 128 1346,0 51 2610,-23-262-4622,-11-43 1,-2-19-35,-6-322-264,22 406 579,2-1-1,0 1 1,1 0-1,0 0 1,1 0 0,1 0-1,0 0 1,8-16 0,-10 26 103,0-1 1,1 0-1,0 1 1,0 0 0,0-1-1,0 1 1,1 0-1,-1 1 1,1-1-1,0 1 1,1 0 0,-1 0-1,0 0 1,1 0-1,0 1 1,-1-1-1,1 1 1,0 1 0,0-1-1,0 1 1,0-1-1,1 2 1,-1-1 0,0 0-1,6 1 1,-7 0 25,-1 0 0,0 1 1,1-1-1,-1 1 0,0 0 1,0 0-1,0 0 0,0 0 1,0 1-1,0-1 0,0 1 1,0 0-1,0 0 0,0 0 1,-1 0-1,1 0 0,-1 0 0,0 1 1,0-1-1,0 1 0,0 0 1,0-1-1,0 1 0,-1 0 1,1 0-1,-1 0 0,0 0 1,0 1-1,2 5 0,-1 0-23,0 1 0,-1-1 0,0 1-1,-1-1 1,1 1 0,-2 0-1,1-1 1,-2 1 0,-3 15 0,2-14-113,-1 0 1,-1-1-1,0 1 1,-1-1-1,0-1 1,0 1 0,-14 15-1,4-7-611,-1 0-1,-30 22 1,16-20-3609</inkml:trace>
  <inkml:trace contextRef="#ctx0" brushRef="#br0" timeOffset="1">370 309 5817,'0'0'11197,"10"10"-10246,-6-5-800,24 21 191,-28-25-333,1-1-1,-1 0 1,1 1 0,-1-1 0,1 0 0,-1 0 0,1 1 0,-1-1 0,1 0 0,-1 0 0,1 0-1,-1 0 1,1 0 0,-1 0 0,1 0 0,-1 0 0,1 0 0,-1 0 0,1 0 0,0 0 0,-1 0-1,1 0 1,0-1 7,0 1 0,-1-1-1,1 0 1,-1 0-1,0 1 1,1-1 0,-1 0-1,0 1 1,1-1 0,-1 0-1,0 0 1,0 0 0,1 1-1,-1-1 1,0 0 0,0 0-1,0 0 1,0 0-1,0 1 1,0-2 0,0-7 77,0-5-16,1-1-1,-2 1 0,0-1 0,-1 1 1,0-1-1,-1 1 0,-1 0 1,-8-22-1,11 33-77,-7-13 40,0 1-1,-17-25 0,23 37-49,-1 0-1,1 0 1,-1 0 0,0 0-1,0 0 1,0 0-1,0 1 1,-1-1 0,1 1-1,-1 0 1,1 0 0,-1 0-1,0 1 1,1-1-1,-1 1 1,0 0 0,-5-1-1,8 2-22,0 0 0,0 0 0,0 0 0,0 0 0,0 0 0,0 0-1,0 0 1,1 0 0,-1 0 0,0 0 0,0 0 0,0 1 0,0-1 0,0 0-1,1 1 1,-1-1 0,0 1 0,0-1 0,1 1 0,-2 0 0,1 1-58,0-1 0,0 1 0,0 0 0,1-1 0,-1 1 0,1 0 1,-1 0-1,1 0 0,0 0 0,-1 0 0,1 2 0,-2 34-2581,4 37 0,4-23-5121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7:14.32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1 408 7906,'0'0'4706,"0"-34"-4646,3-113-33,-1 132-14,-1 0 1,2 0-1,0 0 1,0 1 0,9-20-1,-8 24 8,2 0-1,-1 0 0,1 1 1,1 0-1,12-15 1,-14 20 72,-1-1 1,1 1-1,0 1 0,0-1 1,0 1-1,1 0 0,-1 0 1,1 0-1,0 1 1,-1 0-1,1 0 0,12-2 1,-6 2 242,0 1 1,1 0 0,-1 0-1,0 2 1,22 2 0,-31-2-271,1 0 1,0 0-1,0 0 1,-1 0-1,1 1 1,-1-1 0,1 1-1,-1 0 1,0 0-1,0 1 1,0-1-1,0 0 1,0 1-1,0 0 1,-1 0-1,1 0 1,-1 0 0,0 0-1,0 0 1,0 1-1,0-1 1,-1 1-1,1-1 1,-1 1-1,0 0 1,1 5-1,1 4 28,-1 0 0,-1 1 0,0-1 0,0 1 0,-2-1 0,-2 20 0,0-21-26,0-1 1,0 0-1,-1 0 1,-1 0-1,0-1 1,-1 0-1,1 1 1,-2-2-1,-8 12 1,2-4 294,-14 29 1,24-40-283,0 0 0,1 1-1,0-1 1,0 1 0,0 0 0,1 0-1,0-1 1,-1 13 0,2 27-11,0-45-88,0 0-1,0 0 0,1-1 0,-1 1 0,0 0 0,0-1 0,0 1 0,1 0 1,-1-1-1,0 1 0,1 0 0,-1-1 0,0 1 0,1 0 0,-1-1 0,1 1 1,-1-1-1,1 1 0,-1-1 0,1 1 0,-1-1 0,1 1 0,0-1 0,-1 0 1,1 1-1,0-1 0,-1 0 0,1 0 0,0 1 0,-1-1 0,1 0 0,0 0 1,1 0-1,-1 0-69,1 0 1,0 0 0,-1 0 0,1 0-1,-1-1 1,1 1 0,-1-1 0,1 1-1,-1-1 1,1 1 0,-1-1 0,1 0 0,-1 0-1,0 0 1,1 0 0,-1 0 0,0 0-1,0 0 1,0 0 0,2-2 0,11-21-1323,0-1 1,-1 0 0,17-53-1,1-8-4510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7:14.86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92 0 7890,'0'0'3388,"0"41"-2067,-3 137-225,2-86-492,4 103 975,0-158-1123,8 36 0,-8-57-351,1 0 0,1 0 0,0-1 1,13 27-1,-17-41 44,-2-3 88,-3-4-244,0 0-1,-1 0 0,1 0 1,-1 1-1,0 0 0,0 0 1,-1 0-1,0 1 0,0 0 0,0 0 1,0 0-1,0 1 0,-1 0 1,1 0-1,-1 0 0,0 1 0,-7-2 1,13 4 17,0 0 1,0 0 0,0 0-1,0 0 1,0-1 0,0 1-1,0 0 1,0 0 0,0 1 0,1-1-1,-1 0 1,0 0 0,0 0-1,0 1 1,0-1 0,0 0-1,0 1 1,0-1 0,1 1-1,-1-1 1,0 1 0,0-1-1,1 1 1,-1 0 0,0-1-1,1 1 1,-1 0 0,0 0-1,1-1 1,-1 1 0,1 0-1,0 0 1,-1 0 0,1 0-1,0-1 1,-1 3 0,0 3 63,0-1 0,1 1 0,0-1 0,0 0 0,1 8 0,0 2 0,-1-11-55,0 1 0,0-1-1,0 1 1,1-1 0,-1 0-1,1 1 1,0-1 0,1 0-1,-1 0 1,1 0 0,0 0-1,2 5 1,-1-6-23,-1-1 0,1 1 0,-1-1 0,1 1 0,0-1 0,0 0 0,0 0 0,0-1 0,0 1 0,0-1 0,0 1 0,1-1 0,-1 0 0,1 0 0,6 1 0,0-1-38,0 0 0,0 0 1,1-1-1,-1 0 0,0 0 0,0-1 1,1-1-1,-1 0 0,18-6 0,-8 0-287,-1 0 0,0-1-1,32-21 1,-40 22-23,1 0 0,0 2-1,0-1 1,0 1 0,1 1 0,0 0 0,0 1-1,0 1 1,1 0 0,-1 1 0,20-2 0,-32 5 355,0-1-1,0 0 1,0 1 0,1-1 0,-1 0-1,0 1 1,0 0 0,0-1 0,0 1 0,0 0-1,0-1 1,0 1 0,0 0 0,0 0 0,0 0-1,-1 0 1,1 0 0,0 0 0,-1 0 0,1 0-1,0 0 1,-1 0 0,1 3 0,13 37 806,-7-18 315,9 12-126,-15-33-977,0-1 0,0 1 0,0-1 0,0 0-1,0 1 1,0-1 0,0 0 0,1 0 0,-1 0 0,0 0 0,1 0 0,-1 0-1,1 0 1,-1 0 0,1-1 0,0 1 0,-1 0 0,1-1 0,0 1 0,2-1-1,-3 0-11,0 0-1,0 0 0,0 0 1,0-1-1,-1 1 0,1 0 1,0 0-1,0-1 0,-1 1 1,1-1-1,0 1 0,0-1 1,-1 1-1,1-1 0,-1 1 1,1-1-1,0 1 0,-1-1 1,1 0-1,-1 1 0,1-1 1,-1 0-1,0 0 0,1 1 1,-1-1-1,0 0 0,1 0 0,-1-1 1,4-27-2,-3 23-14,3-125-468,-4 117 375,0 6-101,0 0-1,-1 0 1,0 0 0,0 0-1,-4-13 1,4 19 78,1 0-1,-1 0 1,0 1-1,0-1 1,0 0-1,0 1 1,0-1-1,0 1 1,0-1 0,0 1-1,-1 0 1,1-1-1,-1 1 1,1 0-1,-1 0 1,1 0 0,-1 0-1,1 0 1,-1 0-1,0 0 1,0 1-1,1-1 1,-1 1 0,0-1-1,0 1 1,0 0-1,0 0 1,-2 0-1,-9 0-2412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0:38.88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26 1 1872,'0'0'18184,"-7"0"-17730,-12 0-110,40 0 294,51 0 600,96 3-414,-180 11-12976,9-8 7199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7:15.22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0 346 8090,'0'0'8388,"28"-19"-7592,87-54-209,-113 72-560,0-1 0,1 1 0,-1 0 0,1 0-1,-1 0 1,1 0 0,-1 0 0,1 1 0,4-1 0,-6 1-19,-1 0 1,1 0-1,-1 0 1,1 0 0,-1 1-1,0-1 1,1 0-1,-1 0 1,1 1-1,-1-1 1,1 0 0,-1 0-1,0 1 1,1-1-1,-1 0 1,0 1-1,1-1 1,-1 0 0,0 1-1,0-1 1,1 1-1,-1-1 1,0 1 0,0-1-1,0 1 1,1-1-1,2 15 49,0-1-1,0 0 1,-1 1-1,-1-1 1,-1 1-1,0 0 1,-2 15-1,0 13-41,4 1 23,-1-25-117,0-1 1,-2 1-1,-3 24 1,4-43 55,0 1-1,0 0 1,0-1 0,0 1-1,0-1 1,0 1 0,0 0-1,-1-1 1,1 1 0,0-1-1,0 1 1,-1 0 0,1-1-1,0 1 1,-1-1 0,1 1-1,0-1 1,-1 1 0,1-1-1,-1 0 1,1 1 0,-1-1-1,1 1 1,-1-1-1,1 0 1,-1 0 0,1 1-1,-1-1 1,0 0 0,1 0-1,-1 1 1,1-1 0,-2 0-1,2-6-78,-1-8 104,1-14 6,0 1 0,1 0 0,2 0-1,1 0 1,11-42 0,-2 31-192,-2 0 0,-1-1-1,-3-1 1,-1 0 0,2-47 0,-7 10-2573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7:19.40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67 1 3089,'-1'4'11562,"-2"13"-10946,0 0 0,2 0 1,0 1-1,2 32 0,0-12-9,-1 53 548,10 306 1937,3-17-1429,-11-171-1108,1 376 468,-5-303-847,2 1107 931,4-1368-1011,-2-11-82,-1-7-10,0 1 0,0 0 0,0-1 0,0 1-1,-1 0 1,0 4 0,0-2 0,0-5-33,-4-17-1122,-7-8-650,-1 1 0,-21-32 0,-4 2-4640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7:21.60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14 74 3529,'0'0'2819,"0"-10"-2639,0-54 8309,-11 337-6532,11 703 1159,8-728-2428,0-67-434,-6-85-127,17 309 323,11 189 737,-29-502-1054,-9 192 290,1-86 320,3-26-227,-7 196-52,6-82-282,-10-81 81,13-37 27,3-92-212,-10 94 1,1-25 197,5-52-217,3 202 317,4-256-248,2 0 0,13 49 1,7 48-40,-21-105-61,2 19-34,-4-60-501,7-104-3454,-8 36-1061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7:23.32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 2166 800,'-2'-4'18387,"9"4"-18164,0 0 1,0-1-1,-1 0 0,1 0 1,0-1-1,-1 0 1,1 0-1,12-6 0,-5 0-37,0-1 0,22-18 0,70-62 154,48-36-213,-62 56-19,101-71 562,-53 50-431,159-115 15,-187 117-224,127-106 89,-182 147 73,75-47 0,38-30 21,158-162-176,-169 165-22,1-2 49,-154 118-61,51-45 111,-3-2 0,49-63 0,-93 103-58,1 1 1,-1 0-1,2 1 1,-1 1-1,2-1 0,14-8 1,-24 16-51,-2 1-7,-14 13-536,4-2 64,-28 20-2020,-16 5-2332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7:27.188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5615 118 1280,'0'0'11493,"-36"0"-10694,-113 0 83,-18 1 1356,-603-5 2047,20-19-3843,571 14-382,-321-22 139,25 9 954,1 22-354,195 1-621,-4 9-90,-1 0-35,15-32 37,39 1 1,-482 14 708,655 7-564,57 0-250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7:33.169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1926 1 2521,'0'0'6737,"-10"10"-5513,4-3-956,-8 7 461,1 0 0,1 1 0,-15 25 0,-39 88 3118,-74 201 1,108-242-2982,-5-1-1,-55 93 1,50-113-594,-3-2-1,-80 88 0,106-133-178,-28 21-1,27-23-12,-28 28 0,25-21-57,-1-2 0,-29 21-1,-11 9 14,60-48-33,-12 11 11,0 0 1,-1-1 0,-1-1 0,0-1-1,0 0 1,-27 11 0,24-13-5,1 0 0,0 1 1,-35 28-1,36-25 9,0-1 0,0-1 0,-36 16 0,-50 10-10,51-19 32,-67 32 0,74-30 27,-98 31 0,50-21 304,90-30-352,4-1-8,0 0 1,0 0-1,0 0 1,1 0-1,-1 0 1,0 1 0,0-1-1,0 0 1,0 1-1,1-1 1,-1 1-1,0-1 1,0 1-1,-1 0 1,2 0-41,0-15-1634,1 1 328,1-1-1,0 1 1,6-20 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7:35.221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1937 3 520,'0'0'9770,"-20"0"-8362,-135 0 2568,53-2-1030,-113 5-395,147 4-2136,-76 5 318,3-14-124,-152 4 264,256 2-836,1 2-1,-43 11 1,47-9 1,0-2 0,0 0 1,-44 0-1,29-6-10,1-1 186,0 2 1,-85 13 0,-2 5 432,126-18-622,1 0 0,-1 0 0,0-1 0,-9-1 0,-12 0 7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8:15.284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4007 0 264,'3'1'11013,"-3"-1"-10943,1 0-1,0 0 1,-1 0 0,1 0-1,0 0 1,-1 0 0,1 1-1,0-1 1,-1 0 0,1 0-1,-1 1 1,1-1 0,0 0-1,-1 1 1,1-1 0,0 1 69,-1 0-69,1-1-1,-1 1 1,0-1 0,1 1-1,-1-1 1,0 1-1,1 0 1,-1-1 0,0 1-1,0-1 1,1 1 0,-1 0-1,0-1 1,0 1 0,0 0-1,0-1 1,0 1 0,0 0-1,0-1 1,0 1 0,0 0-1,0-1 1,0 1 0,-1 0-1,1-1 1,0 1 0,0 0-1,-1-1 1,1 1 0,0-1-1,-1 1 1,1-1 0,-1 1-1,0 0 71,1-1-71,-1 1 1,1-1-1,-1 1 1,1-1 0,-1 0-1,1 1 1,-1-1 0,0 0-1,1 0 1,-1 1 0,-53 34 1441,-97 57-223,120-78-1086,0 0-1,-1-3 1,-1 0 0,-49 8-1,30-11-52,0-2 0,-65-2 0,-807-1 1069,685-13-738,-511 4 504,-335 6 312,921-7-816,-52 7 699,215 0-1105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8:19.29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4336 196 928,'3'-31'16133,"-308"40"-13592,61 0-2568,-425-6 567,497-3-311,-416-51 927,268 14-710,-392-39 790,546 61-478,-192 9 1,252 6-413,63 3-253,0 2-1,1 2 0,0 1 0,-47 17 0,-6 0-43,-159 25 323,212-42-333,-6 2-243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8:24.50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0 144,'0'0'0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0:39.38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5697,'166'31'1582,"-139"-26"-771,-24-3-210,-5-2 56,-10-1 1380,12 1-1817,-1 0-1,0-1 1,0 1-1,0 0 1,1 0 0,-1 1-1,0-1 1,0 0-1,1 0 1,-1 0 0,0 0-1,0 1 1,1-1-1,-1 0 1,0 1 0,0-1-1,1 0 1,-1 1-1,1-1 1,-1 1 0,0-1-1,0 2 1,-1 15 4413,3-6-5427,-2-9 817,1-1-1,0 1 1,0-1 0,0 1 0,0 0-1,1-1 1,-1 1 0,0 0 0,1-1-1,-1 1 1,1-1 0,-1 1-1,1-1 1,0 1 0,1 1 0,-1-2-18,1 0 1,-1-1-1,1 1 1,-1 0-1,1-1 1,-1 1-1,1-1 1,0 1-1,-1-1 1,1 0-1,0 0 1,-1 0-1,1 0 1,0 0 0,1 0-1,-2 0 0,-1-1 0,1 1 0,0 0 0,-1-1-1,1 1 1,-1-1 0,1 1 0,-1-1 0,0 1 0,1-1 0,-1 1 0,1-1-1,-1 1 1,0-1 0,0 0 0,1 1 0,-1-1 0,0 0 0,0 1-1,0-1 1,0 1 0,1-1 0,-1 0 0,0 1 0,0-1 0,0 0 0,0 1-1,-1-2 1,1-28 59,0 20-8,0 0-43,-2-12 105,2 21-113,0 1 0,-1-1 0,1 1 0,0-1 0,-1 1 0,1-1 0,-1 1 0,1-1 0,-1 1 0,1-1 0,-1 1 0,0 0 0,1-1 0,-1 1 0,1 0 0,-1-1 0,0 1-1,1 0 1,-1 0 0,0 0 0,1 0 0,-1-1 0,0 1 0,1 0 0,-1 0 0,0 0 0,0 1 0,-1-1 11,1 0 0,-1 1 0,1-1 0,-1 1 0,1-1-1,0 1 1,-1 0 0,1-1 0,0 1 0,0 0 0,-1 0 0,1 0 0,0 0 0,0 0 0,0 0 0,0 0 0,0 1 0,0-1 0,1 0 0,-1 0 0,0 1 0,1-1-1,-1 1 1,1-1 0,-1 0 0,0 3 0,-8 43 288,9-45-285,-2 12 121,0-9-91,1 1 0,1 0-1,-1-1 1,1 1-1,0 0 1,0-1 0,0 1-1,3 8 1,-2-13-52,0-1 0,0 1 1,0 0-1,0-1 0,0 1 1,0-1-1,0 0 0,1 1 0,-1-1 1,0 0-1,0 0 0,0 1 1,1-1-1,-1 0 0,0 0 1,0-1-1,2 1 0,23-2 2,-25 2 3,0-1-1,1 1 1,-1-1-1,0 1 1,1-1-1,-1 0 1,0 0-1,0 0 0,0 0 1,1 0-1,-1 0 1,0 0-1,0 0 1,-1 0-1,1 0 0,0-1 1,0 1-1,-1 0 1,1-1-1,0 1 1,-1 0-1,1-1 0,-1 1 1,0-1-1,1 1 1,-1-1-1,0 1 1,0-2-1,1-9 18,0-1 1,-1-16-1,0 17 10,0 7-32,0 3 17,0 1-1,0-1 1,0 1-1,0-1 1,0 1 0,0-1-1,-1 1 1,1-1-1,0 1 1,-1-1-1,0-1 1,0 3-6,1-1 0,-1 1 0,0 0 0,1-1 0,-1 1 0,0 0 0,0-1 0,1 1 0,-1 0 0,0 0 0,0-1 0,1 1 0,-1 0 0,0 0 0,0 0 1,0 0-1,1 0 0,-1 0 0,0 1 0,0-1 0,0 0 0,1 0 0,-1 0 0,0 1 0,0 0 0,-1-1 4,0 1 0,0 1 0,0-1 0,1 0 0,-1 0 0,1 1 0,-1-1 0,1 1 0,-1-1 0,1 1 0,0-1 0,0 1 0,0 0 0,0 0 0,0 0 0,0 0 0,0 0 0,0-1 0,1 1 0,-1 1 0,0 3 0,-1 4-77,1 1 0,0 0 1,0 12-1,3 7-1700,4-7-2803,8 6-5340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8:24.93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81 1176,'78'-80'3345,"-74"80"-3345,-1 3-344,1 4 160,-4-4 168,0 4-928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8:26.13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1 568,'0'0'7898,"4"5"-7271,1 5-285,0 0 1,-1 1 0,0 0 0,-1 0-1,0 0 1,0 0 0,1 21 0,10 76 1286,-4-26-534,22 82 0,59 139 678,-64-220-1524,242 642 2201,-188-544-2180,21 54-18,-10-11 171,50 143 321,-29-44-403,-109-312-340,22 65 329,-25-73-304,1 11 32,-1-14-38,1 0-6,-1 0 17,-1 7-25,1-1 1,-1 1 0,1-1 0,1 0 0,2 9 0,-4-15-7,26 71 8,-22-62-5,-1 0 0,2-1 0,9 17 0,-12-23-4,0 1 1,-1-1 0,1 1-1,-1-1 1,1 1-1,-1 0 1,0 0 0,0 0-1,0 5 1,-1-8-7,1 0-1,-1 1 1,0-1 0,0 0-1,0 0 1,0 0 0,0 0-1,0 1 1,0-1 0,0 0-1,0 0 1,0 0 0,0 0-1,1 1 1,-1-1 0,0 0-1,0 0 1,0 0 0,0 0-1,0 0 1,1 0 0,-1 0-1,0 0 1,0 1 0,0-1-1,0 0 1,1 0 0,-1 0 0,0 0-1,0 0 1,0 0 0,0 0-1,1 0 1,-1 0 0,0 0-1,0 0 1,0 0 0,1 0-1,-1 0 1,0 0 0,0 0-1,0 0 1,0-1 0,1 1-1,-1 0 1,0 0 0,0 0-1,0 0 1,0 0 0,0 0-1,1 0 1,-1-1 0,0-59-3731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8:27.43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354 1 4841,'0'0'8875,"0"24"-8140,0 4-528,1-3 113,-2 0 0,0 0 0,-9 43 0,-61 378 3628,45-292-3130,-105 474 644,23-100-342,104-488-892,2 0-1,3 47 0,0-23 142,-1-58-321,1 1-1,0-1 1,0 1 0,0-1-1,1 1 1,0-1-1,0 0 1,1 0 0,0 0-1,5 9 1,0-4-96,-1-1 1,1 0 0,0 0-1,15 12 1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8:31.51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73 0 888,'0'0'6710,"0"7"-5976,0 0-756,1 7 770,-2 1 0,1-1 0,-2 1 0,0-1 0,0 1 0,-7 16 0,-3 2-235,1 0 1,2 1 0,2 0 0,0 0 0,-1 45-1,5 179 670,4-143-958,-1 825 1978,25-643-1894,-1 0-13,-20 164 169,19-197-440,-13-180-10,-1 32 4,1 14 22,-4-77-26,2-1 0,3-1 0,20 58 0,-23-77 4,-7-25-13,1 0 0,0-1 0,0 1 0,4 9 0,-5-12 6,4-1-8,-5-3-2,1 1 0,-1-1-1,1 0 1,-1 0-1,1 0 1,-1 0 0,0 0-1,1 0 1,-1 1-1,1-1 1,-1 0-1,0 0 1,1 1 0,-1-1-1,1 0 1,-1 0-1,0 1 1,0-1 0,1 0-1,-1 1 1,0-1-1,1 1 1,-1-1-1,0 0 1,0 1 0,0-1-1,0 1 1,1-1-1,-1 0 1,0 1 0,0-1-1,0 1 1,0-1-1,0 1 1,0 0 9,-45 16-6353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8:36.496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1 102 72,'0'0'4712,"13"1"-4464,6 1-106,46 1 2011,-64-3-2024,-1 0-1,1-1 1,-1 1 0,1 0 0,-1-1 0,0 1-1,1-1 1,-1 1 0,1-1 0,-1 1 0,0-1-1,1 1 1,-1-1 0,0 0 0,0 1 0,1-1-1,-1 1 1,0-1 0,0 0 0,0 1 0,0-1-1,0 1 1,0-1 0,0 0 0,0 1 0,0-2-1,1-24 2295,-2 20-2059,1-21 2513,2 30-2431,18 30 239,-1 1 0,28 71 1,15 81 137,-45-132-498,-11-39-143,-7-26 147,0-4-339,-1-11 41,-2 1 1,-11-39-1,8 37-30,1 0 1,-2-36 0,6-70 66,2 79 153,0 53-193,0 0 1,1 1-1,-1-1 0,0 0 0,0 0 0,0 1 0,1-1 1,-1 0-1,0 1 0,1-1 0,-1 0 0,0 1 1,1-1-1,-1 1 0,1-1 0,-1 0 0,1 1 1,0-1-1,-1 1 0,1 0 0,-1-1 0,1 1 0,0-1 1,-1 1-1,1 0 0,0 0 0,-1-1 0,1 1 1,0 0-1,0 0 0,1 0 0,28-2 432,-23 2-296,1 0-41,-3-1-53,1 1-1,-1 0 1,0 0 0,0 1 0,1-1-1,-1 1 1,0 0 0,0 1-1,0-1 1,0 1 0,0 0-1,0 0 1,8 5 0,-2 1 4,-1-1 1,-1 2 0,1-1-1,-1 1 1,0 1 0,-1-1 0,0 1-1,-1 1 1,0 0 0,-1 0-1,0 0 1,0 0 0,-1 1-1,-1 0 1,0 0 0,-1 1-1,0-1 1,-1 1 0,2 22-1,-4-27-1,0 0-1,0-1 0,-1 1 0,0 0 1,-1 0-1,1 0 0,-5 11 0,4-16-49,0 0-1,0 0 0,0 0 0,0 0 1,0 0-1,-1 0 0,1 0 0,-1-1 0,0 1 1,0-1-1,0 0 0,0 0 0,0 0 0,0 0 1,-1-1-1,1 1 0,-1-1 0,-4 1 1,-4 2-78,1-2 0,-1 0 1,0 0-1,0-1 0,-15-1 1,-63-7-808,7 1-337,33 8-1828,5 10-2256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8:37.470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1 232 1240,'0'0'8965,"6"-11"-7628,19-33 157,-16 32 790,-8 15-2023,-1-2 32,11 42 1253,6 51-1,-7-37-611,37 139 968,-46-211-1896,-12-221-1362,-1-10 1072,12 246 307,1 0 0,-1-1 0,0 1 1,0-1-1,0 1 0,0 0 0,0-1 0,0 1 0,1 0 1,-1-1-1,0 1 0,0 0 0,1 0 0,-1-1 0,0 1 0,0 0 1,1-1-1,-1 1 0,0 0 0,1 0 0,-1 0 0,0-1 1,1 1-1,-1 0 0,0 0 0,1 0 0,0 0 0,-1 0-10,28-10 419,0 1-1,1 2 0,30-4 0,-25 4-188,-3 3-120,0 0 1,53 2-1,-86 10-620,-5 4 101,-1 0 1,0-1-1,0 0 1,-1 0-1,-1-1 0,-11 10 1,-11 13-1004,25-25 1207,-25 26-3547,-51 74 0,74-93 3112,0 0 0,2 0 0,-9 22 0,13-26 967,0 1 0,0-1 1,1 1-1,0 0 0,0 20 1,2-17 789,-1-11-462,1 1 1,0-1-1,0 0 1,1 1 0,1 7-1,-2-10-548,1-1 1,0 1-1,0-1 1,-1 1-1,1-1 1,0 1-1,0-1 0,0 0 1,0 1-1,1-1 1,-1 0-1,0 0 1,1 0-1,-1 0 0,0 0 1,1 0-1,-1-1 1,1 1-1,2 1 0,48 11 613,-32-9-759,-19-4 4,-1 0-1,0 0 1,0 0-1,1 0 1,-1 0-1,0 0 1,0 0-1,1 0 1,-1 0-1,0 0 1,0 1-1,0-1 0,1 0 1,-1 0-1,0 0 1,0 0-1,0 0 1,1 1-1,-1-1 1,0 0-1,0 0 1,0 0-1,0 1 1,0-1-1,1 0 1,-1 0-1,0 0 1,0 1-1,0-1 1,0 0-1,0 0 1,0 1-1,0-1 0,0 0 1,0 0-1,0 1 1,0-1-1,0 0 1,0 0-1,0 0 1,0 1-1,0-1 1,0 0-1,0 0 1,0 1-1,0-1 1,0 0-1,-1 0 1,1 1-1,0-1 1,0 0-1,0 0 0,0 0 1,-1 1-1,-11 9-3325,-12 0-2108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8:37.885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0 118 11811,'0'0'6865,"202"-74"-6857,-176 51-8,-8 10-1464,-18 6-4210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8:42.608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19 48 832,'-3'-1'9970,"1"1"-9762,1 0-167,1 0 0,-1 0-1,1 0 1,-1 0 0,1 0-1,-1 0 1,1 0-1,-1 0 1,1 0 0,-1 0-1,1 0 1,-1 0 0,1-1-1,0 1 1,-1 0 0,1 0-1,-1 0 1,1-1-1,-1 1 1,1 0 0,0-1-1,-1 1 1,1 0 0,0-1-1,-1 1 1,1-1 0,0 1-1,0 0 1,-1-1-1,1 1 1,0-1 0,0 1-1,-1-2 1,6 1 223,74-9 1637,-5 1-688,75-1-1,-102 10-966,759 23 945,-7 2 629,-244-16-1223,188 38 42,-430-40-548,-219-8-76,-59-1-10,0-1 0,-1-3 1,44-11-1,46-8 22,-37 14 388,195-29 1363,-267 37-1650,6-1-83,40-2 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8:43.890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15 0 728,'-15'0'14946,"27"0"-13320,148 1 1943,79 4-3191,251-6-58,190 10 238,200 38-389,-171-10-100,-509-31-69,-186-6 2,7-5 39,-20 5-62,0 0 0,0-1 0,0 1 0,0 0 0,0-1 0,0 1 1,-1-1-1,1 1 0,0-1 0,0 1 0,-1-1 0,1 1 0,0-1 0,-1 0 1,1 1-1,0-1 0,-1 0 0,1 0 0,-1 1 0,1-2 0,-7-1-527,-13 1-1354,-34 1 0,51 1 1689,-52 0-4994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8:48.884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35 1975 2601,'0'0'4106,"-1"-1"-3657,-6-4-211,6 4-44,0 1 0,0-1-1,0 1 1,0-1 0,0 1 0,0-1 0,1 0 0,-1 0 0,0 1 0,0-1-1,1 0 1,-1 0 0,1 0 0,-1 0 0,1 0 0,-1 1 0,1-1 0,-1 0-1,1 0 1,-1-2 0,-5-51 294,1 0 1,5-86-1,1 62-342,1 21-56,3 0 0,3 1 0,1 0 0,4 0 0,1 1 0,3 0 0,34-73 0,-19 56 79,3 0 0,4 3-1,2 1 1,3 2 0,76-87 0,122-90 524,-181 190-363,3 2 0,86-50 0,-110 78-186,1 2 0,0 2 1,2 2-1,88-23 1,-74 28 86,1 2-1,0 3 1,85 0 0,-120 7-163,0 0 20,-1 0 1,1 1 0,0 1-1,24 6 1,26 13 149,105 43 0,-138-47-98,-2 2 0,0 2-1,-1 1 1,39 32 0,-46-28 109,-2 1 0,43 50 0,39 71-75,-43-57-98,-27-35-32,-2 3 0,44 92 0,39 137 81,-35-5 346,11 31 913,-72-251-1150,3 0 0,2-2 1,73 108-1,-102-168-234,0 1-6,-1-1 0,1 0-1,0 0 1,0 0 0,-1 0 0,1 0-1,0 0 1,0-1 0,0 1 0,0 0-1,0 0 1,0-1 0,0 1-1,0 0 1,1-1 0,-1 1 0,0-1-1,0 0 1,2 1 0,0-7-538,-2-65-5452,-1 31 354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4:20:39.77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4 0 3473,'0'0'12329,"-2"5"-11533,2-4-753,0-1-1,-1 1 1,1 0 0,0-1-1,0 1 1,0 0 0,-1 0-1,1-1 1,0 1-1,0 0 1,0-1 0,0 1-1,0 0 1,0 0-1,1-1 1,-1 1 0,0 0-1,0 0 1,0-1 0,1 1-1,-1 0 1,0-1-1,1 1 1,-1 0 0,1-1-1,-1 1 1,1 0 0,23 6 1376,-12-4-1071,23 2 352,0-2 0,69-1 1,-59-3-991,-45 1 202,1 0-1,-1 0 1,0 0 0,1 0 0,-1 1 0,1-1-1,-1 0 1,1 0 0,-1 0 0,0 0 0,1 1-1,-1-1 1,0 0 0,1 1 0,-1-1 0,0 0-1,1 0 1,-1 1 0,0-1 0,1 1 0,-1-1-1,0 0 1,0 1 0,0-1 0,1 0 0,-1 1-1,0-1 1,0 1 0,0-1 0,0 1 0,0-1-1,0 0 1,0 1 0,0-1 0,0 2 0,-4 17-3855,-11 0-1571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8:51.190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8 3121,'0'0'9918,"0"-7"-7662,2 16-1398,1 3-438,1 0-1,10 21 1,4 11-74,91 395 2950,-81-299-2189,69 206 0,-93-335-1057,15 32 120,-8-30-148,-9-19-47,-2 4 41,58-296 485,-35 195-489,-19 85-16,41-157-88,-37 160-603,-8 15 631,0 0 0,0-1 0,0 1 0,1 0 0,-1 0 0,0 0 0,0 0 0,0 0 0,1 0 0,-1 0 0,0 0 0,0 0 0,1 0 0,-1-1 0,0 1 0,0 0 0,1 0 0,-1 0 0,0 1 0,0-1 0,0 0 0,1 0 0,-1 0 0,0 0 0,0 0 0,1 0 0,-1 0 0,0 0 0,0 0 0,0 0 0,1 1 0,-1-1 0,0 0 0,2 2-356,-1 0 1,0-1-1,0 1 0,0 0 0,0 0 0,0 0 0,0 0 1,-1 0-1,2 4 0,5 27-4682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8:51.732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 1 3849,'0'0'11810,"5"40"-10887,34 257 527,-8 10 702,6 40-266,-33-331-1845,-4-16-49,0 0-1,0 1 0,0-1 0,1 0 1,-1 0-1,0 0 0,0 0 0,0 0 0,0 1 1,0-1-1,0 0 0,1 0 0,-1 0 1,0 0-1,0 0 0,0 0 0,0 0 1,1 1-1,-1-1 0,0 0 0,0 0 0,0 0 1,1 0-1,-1 0 0,0 0 0,0 0 1,0 0-1,0 0 0,1 0 0,-1 0 0,0 0 1,0 0-1,0 0 0,1 0 0,-1-1 1,15-17-704,-11 11 715,-2 4-2,0 1 0,-1-1-1,1 1 1,0-1 0,0 1 0,1 0-1,-1 0 1,0 0 0,1 0 0,-1 1-1,1-1 1,-1 1 0,1-1-1,0 1 1,0 0 0,0 0 0,0 0-1,-1 1 1,1-1 0,0 1 0,0-1-1,0 1 1,0 0 0,0 0 0,0 0-1,0 1 1,0-1 0,0 1 0,0-1-1,0 1 1,0 0 0,0 0-1,0 0 1,-1 1 0,1-1 0,0 1-1,4 3 1,35 39 319,-34-34-292,0-1 0,0 0 0,1-1 0,17 13 0,-24-20-244,0 1 0,1-1-1,0 0 1,-1 0-1,1 0 1,0 0 0,-1-1-1,1 1 1,0-1-1,0 1 1,-1-1 0,1 0-1,0 0 1,0 0 0,0-1-1,-1 1 1,1-1-1,0 1 1,-1-1 0,1 0-1,0 0 1,-1 0 0,4-2-1,7-8-1342,-1-1 0,0 0 0,0-1 0,16-25 0,7-10-1259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8:52.140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1 151 5201,'0'0'7018,"37"178"-6322,-37-175-408,4-3 24,-4-16-312,0-15-288,0-5 112,0-8 24,0-3-336,0-17-1009,0 10-1103,0 14 127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8:52.559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 0 5921,'0'0'6732,"2"28"-6462,1 9-245,14 119-61,-13-119-75,7 39-282,-9-68 292,0 0-1,0-1 1,0 0-1,1 1 1,1-1-1,-1 0 0,6 8 1,-7-13 16,1 0 1,-1 0 0,1 0 0,-1 0-1,1-1 1,0 1 0,-1-1-1,1 1 1,0-1 0,0 0-1,0 0 1,0 0 0,0-1-1,0 1 1,0-1 0,1 0-1,-1 0 1,0 0 0,0 0 0,0 0-1,0 0 1,0-1 0,0 0-1,0 0 1,0 0 0,3-1-1,3-3 35,-1-1 0,0 1-1,11-11 1,-15 11 133,0 1 0,0 0 0,0 1 0,1-1 1,0 1-1,0 0 0,0 0 0,0 0 0,0 1 0,0 0 1,1 0-1,-1 0 0,1 1 0,0-1 0,-1 2 0,7-2 1,-7 2 87,-1 0 1,0 0 0,0 0 0,1 0 0,-1 1 0,0-1 0,0 1 0,1 0-1,-1 0 1,0 1 0,0-1 0,0 1 0,0 0 0,-1 0 0,1 0 0,4 4 0,-4-2-145,0 1 0,0-1 0,1-1 0,-1 1 0,1-1 0,0 1 0,0-1 0,1-1 0,-1 1 0,0-1 1,1 0-1,0 0 0,-1 0 0,1-1 0,0 0 0,0 0 0,0-1 0,6 0 0,-1 1-107,-1-1 0,0-1 0,0 0 0,1-1 0,18-5 0,-18 4 60,0 0 0,0 0 0,0 1 0,0 0 0,22 0 0,-26 2 39,0 0-1,-1 1 0,1 0 0,0 0 0,-1 0 1,1 1-1,-1 0 0,0 0 0,1 1 0,-1 0 1,6 3-1,-8-3-14,0 0 1,1 0 0,0-1-1,-1 0 1,1 0-1,0 0 1,0 0-1,0-1 1,0 0-1,0 0 1,0 0 0,1-1-1,-1 1 1,0-1-1,0 0 1,6-2-1,-10 2-6,1-1-1,-1 0 1,1 1 0,-1-1-1,1 0 1,-1 0 0,1 0-1,-1 0 1,0 0-1,0-1 1,1 1 0,-1 0-1,0-1 1,0 1-1,0-1 1,-1 1 0,1-1-1,0 1 1,-1-1-1,2-2 1,7-34-149,-9 37 142,3-24-246,-2-39-1,-1 54 128,0 8 111,0-1 0,-1 1 0,0 0 0,1 0 0,-1 0 0,0 0 0,0 0 0,0-1 1,0 2-1,-1-1 0,1 0 0,0 0 0,-1 0 0,1 1 0,-1-1 0,0 1 0,1-1 0,-1 1 1,0-1-1,0 1 0,0 0 0,0 0 0,0 0 0,0 0 0,0 1 0,-1-1 0,1 0 0,0 1 0,0 0 1,-4-1-1,3 0 68,0 1 0,-1-1 0,1 1 0,0 0 0,-1 0 0,1 0-1,0 0 1,0 1 0,-1 0 0,1-1 0,0 1 0,0 0 0,0 0 0,-1 1 0,1-1 0,1 1 0,-1-1 0,0 1 0,0 0 0,1 0 0,-5 4 0,1 2 124,1 1 0,1 0 0,0-1 0,0 2 0,0-1 0,1 0 0,1 0 0,0 1 0,0 0 0,-1 9 0,0 22 127,3 43-1,0-48-144,0-30-162,0-1 1,1 0 0,0 1 0,0-1-1,0 0 1,0 1 0,1-1-1,0 0 1,4 7 0,-5-10-58,0 0 0,0-1 1,0 1-1,0 0 0,0-1 1,1 0-1,-1 1 0,1-1 1,-1 0-1,1 1 0,-1-1 1,1 0-1,0 0 0,-1 0 1,1-1-1,0 1 0,0 0 1,0-1-1,0 1 0,0-1 1,0 0-1,-1 1 0,1-1 1,0 0-1,0 0 0,0 0 1,0 0-1,0-1 0,0 1 1,0-1-1,2 0 0,0 0-233,0-1-1,0 0 0,0 0 1,0-1-1,0 1 1,-1-1-1,1 0 0,-1 0 1,0 0-1,1 0 1,-1-1-1,-1 1 0,1-1 1,-1 0-1,1 1 0,-1-1 1,2-5-1,19-41-5654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8:53.118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 0 928,'0'0'10720,"12"9"-9197,-6-6-1431,0 2 0,-1-1-1,1 1 1,-1 0 0,0 0 0,0 0 0,0 0 0,-1 1-1,0 0 1,0 0 0,0 0 0,-1 1 0,0-1 0,0 1 0,3 12-1,21 105 914,18 67 578,-32-145-1070,2-1 0,22 46 0,-37-91-522,0 1 1,0-1-1,0 0 1,0 0-1,0 1 1,0-1-1,0 0 1,0 0-1,0 1 1,0-1-1,-1 0 1,1 0 0,0 1-1,0-1 1,0 0-1,0 0 1,0 0-1,-1 1 1,1-1-1,0 0 1,0 0-1,0 0 1,-1 0-1,1 0 1,0 1-1,0-1 1,-1 0-1,1 0 1,0 0-1,0 0 1,-1 0-1,1 0 1,0 0 0,-1 0-1,-16 5-222,13-4 217,0 0 1,1 0 0,-1 0 0,0 1 0,1 0 0,-6 2 0,7-1 62,0-1 0,-1 1 1,1-1-1,1 1 1,-1 0-1,0 0 0,1 0 1,-1 0-1,1 0 0,0 0 1,0 0-1,0 1 1,0 5-1,-1 46 533,2-37-467,0-14-78,0 1 1,1 0 0,-1-1-1,1 1 1,0-1 0,0 1-1,0-1 1,0 0 0,1 1-1,0-1 1,0 0 0,0 0-1,3 4 1,-3-6-37,0 1 1,1-1 0,-1 1-1,1-1 1,0 0-1,0 0 1,-1 0-1,1-1 1,0 1-1,1-1 1,-1 0-1,0 0 1,0 0-1,1 0 1,-1 0-1,0 0 1,1-1-1,3 0 1,1 1-11,0-1-1,0 0 1,0-1-1,0 0 1,0 0 0,-1-1-1,1 0 1,0 0-1,6-4 1,1-1 3,-1-1-1,0 0 0,18-15 1,-17 12-4,1 0 0,17-8 0,-26 16 7,-1 0 0,1 0 0,0 1 0,-1 0 0,1 0 0,1 1 0,-1-1 0,12 1 0,45 2 52,66-3 88,-129 2-134,0 0 0,0-1 0,1 1 0,-1-1 0,0 0 0,0 1 0,0-1 0,0 0 0,0 0 0,0 0 0,0 0-1,0 0 1,0 0 0,0 0 0,0 0 0,0 0 0,-1 0 0,1 0 0,0-1 0,-1 1 0,1 0 0,-1 0 0,0-1 0,1 1-1,-1 0 1,0-1 0,0 1 0,0 0 0,0-2 0,1-50 118,-1 37-91,-1 11-39,1-1-1,-1 0 1,0 0 0,0 1-1,-1-1 1,0 1 0,0 0-1,0-1 1,-1 1 0,1 0-1,-1 0 1,0 0-1,-1 0 1,1 1 0,-1 0-1,0-1 1,0 1 0,0 1-1,-1-1 1,1 0 0,-1 1-1,0 0 1,-9-4 0,5 2-15,0 2 1,0-1 0,-1 1-1,1 0 1,-1 1 0,0 0-1,0 0 1,0 1 0,1 1-1,-1 0 1,0 0 0,0 1 0,-14 2-1,19-1 3,0-1 0,0 1 0,1 0 0,-1 0 0,1 0 0,-1 1 0,1-1 0,0 1 0,0 0 0,0 1 0,-7 6 0,2 1-188,-1 1 1,-10 20 0,16-27 120,-37 67-2345,6 1-2995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8:53.688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 98 3673,'0'0'7628,"29"8"-6684,-16-5-824,51 13 581,105 11 0,60-11 851,296-19-1,124-71-483,-542 59-881,-51 7-80,574-55 1132,-552 61-1104,9 0 159,89 9 0,-154-4-180,0 0 0,0 2 1,-1 1-1,0 1 0,0 0 0,0 2 1,-1 0-1,-1 1 0,22 15 1,-39-24-110,0 0 0,0 1 1,1-1-1,-1 1 1,-1-1-1,1 1 0,0 0 1,0 0-1,-1 0 1,1 0-1,-1 0 0,1 0 1,-1 1-1,0-1 1,0 0-1,0 1 0,0-1 1,0 0-1,-1 1 1,2 4-1,-3-6-75,1 0 1,0 0 0,0-1-1,-1 1 1,1 0-1,0-1 1,-1 1-1,1 0 1,-1-1 0,1 1-1,-1 0 1,1-1-1,-1 1 1,1-1-1,-1 1 1,0-1 0,1 1-1,-1-1 1,0 1-1,1-1 1,-1 0-1,0 1 1,0-1 0,1 0-1,-1 0 1,0 0-1,0 1 1,0-1-1,1 0 1,-1 0-1,0 0 1,0 0 0,0 0-1,1 0 1,-2-1-1,-7 2-1302,-30 8-5900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8:55.549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 1 4305,'0'0'7699,"20"34"-6177,73 117-191,-74-122-936,2 0 0,1-2 0,32 30 0,-22-24-43,61 67 674,185 179 1126,-267-269-2211,25 19 310,-33-27-353,-1 0 0,1-1 1,0 1-1,0-1 0,0 0 0,0 0 0,0 0 1,0 0-1,0 0 0,0-1 0,4 1 0,-6-2-26,0 1-1,-1-1 0,1 1 0,-1-1 0,1 0 0,-1 1 1,0-1-1,1 0 0,-1 0 0,1 1 0,-1-1 1,0 0-1,0 0 0,0 1 0,1-1 0,-1 0 1,0 0-1,0 0 0,0 1 0,0-1 0,0 0 0,0 0 1,-1 0-1,1-1 0,0-3-498,1-23-1423,2-27-1840,-2 51 3460,0-1-1,0 1 0,0 0 1,0-1-1,1 1 0,-1 0 1,1 0-1,0 0 0,4-6 1,-4 9 429,-1 0 0,1-1 1,-1 1-1,1 0 0,0 0 0,-1 0 1,1 0-1,0 0 0,0 0 1,0 1-1,0-1 0,-1 0 0,1 1 1,0 0-1,0-1 0,0 1 1,0 0-1,0 0 0,0 0 1,0 0-1,4 1 0,-1 0 330,0 0 0,-1 0 1,1 1-1,0-1 0,-1 1 0,1 0 0,7 4 1,21 20 1366,-28-21-1347,1 1 1,1-1-1,-1-1 0,1 1 1,0-1-1,0 0 1,0-1-1,1 1 1,9 2-1,-16-6-342,-1 0 0,0 0 0,0 0 0,1 0 0,-1 0 1,0 0-1,0 0 0,1 0 0,-1 0 0,0 0 0,0 0 0,0 0 0,1 0 0,-1 0 0,0-1 0,0 1 0,1 0 0,-1 0 1,0 0-1,0 0 0,0 0 0,1-1 0,-1 1 0,0 0 0,0 0 0,0 0 0,0-1 0,0 1 0,1 0 0,-1 0 0,0 0 1,0-1-1,0 1 0,0 0 0,0 0 0,0-1 0,0 1 0,0 0 0,0 0 0,0-1 0,0 1 0,0 0 0,0 0 0,0-1 1,0 1-1,0 0 0,0 0 0,0-1 0,0 1 0,0 0 0,0 0 0,0-1 0,-1 1 0,1 0 0,0-6 52,0-12-37,0-1-1,-1 1 1,-1 0 0,-1 0-1,-1 0 1,0 0 0,-10-25 0,-67-129-907,-2-8-1682,80 174 2296,1 1 0,0-1 0,0 1 0,1-1 0,0 0-1,-1-11 1,2 15-653,2 3 16,11 4-231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8:56.078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 67 3345,'0'0'11941,"11"33"-10857,37 105-185,-23-83-330,-4-30-98,-18-22-420,-2-2-38,0 0 0,0 1 0,1-1 0,-1 0-1,0 0 1,0 0 0,1 0 0,-1 0 0,1-1 0,-1 1 0,1 0 0,-1-1 0,1 1 0,0-1 0,2 1-1,-3-1-6,-1 0-1,1 0 1,0 0-1,-1-1 1,1 1-1,0 0 0,-1 0 1,1-1-1,0 1 1,-1 0-1,1-1 1,-1 1-1,1-1 0,-1 1 1,1-1-1,-1 1 1,1-1-1,-1 1 1,0-1-1,1 0 0,-1 1 1,0-1-1,1 1 1,-1-1-1,0 0 1,2-6 22,0 0 1,-1 0-1,0 0 1,0 0-1,-1-12 1,0-22-12,1 6-143,-5-51-1,3 77 114,0 0 1,-1 1-1,0-1 0,0 1 0,-1-1 0,0 1 0,-1 0 0,0 0 0,0 0 0,-10-14 0,12 20 249,2 15 35,2 1-1,-1-1 0,1 0 0,1 0 1,1 0-1,0 0 0,10 23 0,5 1-183,29 42 1,-42-70 4,50 73 420,110 124 0,86 58-271,-223-235-253,-7-6 14,-17-14-10,-8-6-28,-11-3-178,11 0 105,-24-4-137,0-1 0,0-1 0,-29-11 1,-80-34-58,127 47 281,-16-6 0,5 3 35,0-2 1,0 0-1,0-1 1,-20-15-1,38 24 19,-1-1-1,1 0 1,0 0-1,1 0 1,-1 0-1,0-1 1,0 1 0,1 0-1,0-1 1,-1 1-1,1-1 1,0 0-1,0 1 1,0-1-1,1 0 1,-1 1 0,1-1-1,-1 0 1,1 0-1,0 0 1,0 0-1,0 1 1,0-1-1,1 0 1,-1 0 0,1 0-1,0 1 1,0-1-1,1-4 1,2-1 18,0-1 1,1 1 0,0-1 0,0 1-1,0 1 1,1-1 0,8-7-1,30-24-546,1 1 0,2 2-1,75-43 1,-74 53-4277,-12 13-3322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8:58.662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67 427 2497,'0'0'9674,"-11"9"-7975,-34 25-114,34-23 1453,11-13-2747,1-6-273,0 1 1,1-1-1,0 1 0,0-1 1,0 1-1,1 0 0,0 0 1,1 0-1,0 0 0,0 1 0,0-1 1,6-5-1,10-13-20,36-34 1,-23 28 86,2 2 0,1 1 0,1 2 0,2 2 0,0 1 1,2 2-1,0 2 0,1 1 0,1 3 0,0 1 0,55-9 0,-65 18 202,0 3-1,47 1 0,-47 1 26,-28 0-242,0 0-1,0 1 1,1-1-1,-1 1 1,0 0-1,0 1 1,0-1-1,0 1 1,-1 0-1,1 0 1,0 0-1,-1 1 0,1 0 1,-1 0-1,0 0 1,0 0-1,4 5 1,2 4 111,0 1-1,-1 0 1,0 0-1,8 19 1,-7-14-16,-7-12-133,0-3 30,-2-2-28,-11-13 174,-67-46-138,55 43-61,1-1 1,1 0-1,-23-23 0,43 38-10,0 1 0,0 0 1,0 0-1,0 0 0,0 0 0,-1 0 0,1 0 1,0 0-1,0-1 0,0 1 0,0 0 0,0 0 0,0 0 1,0 0-1,0 0 0,0 0 0,0-1 0,0 1 0,-1 0 1,1 0-1,0 0 0,0 0 0,0-1 0,0 1 1,0 0-1,0 0 0,0 0 0,0 0 0,1-1 0,-1 1 1,0 0-1,0 0 0,0 0 0,0 0 0,0 0 0,0-1 1,0 1-1,0 0 0,0 0 0,0 0 0,0 0 1,1 0-1,-1 0 0,0 0 0,0-1 0,0 1 0,0 0 1,0 0-1,1 0 0,11-2-83,17 4 22,3 5 221,-1 2-1,41 17 0,-27-3 402,-44-22-523,-1-1 0,1 1 0,0-1 0,-1 1 0,1 0 0,-1-1-1,0 1 1,1 0 0,-1-1 0,1 1 0,-1 0 0,0-1 0,0 1 0,1 0-1,-1 0 1,0-1 0,0 1 0,0 0 0,0 0 0,0-1 0,0 1-1,0 0 1,0 0 0,0 0 0,0-1 0,-1 1 0,1 0 0,0 0 0,0-1-1,-1 1 1,1 0 0,-1 0 0,-15 24 156,-7-2-636,-27 22-1,-5-6-4918,28-24-849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5:49:00.816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0 3817,'0'0'10066,"6"21"-8807,-3-14-1151,10 36 742,33 73-1,210 433 4505,-253-540-5292,-2-7-45,0 1 0,0-1 0,1 0 0,-1 1 0,0-1 0,1 0 0,-1 0 0,4 3 0,-4-4 3,-1-7 44,0-68 74,3-192-228,2 181-75,17-95 1,-16 143 112,-3 16-193,11-39-1,-14 59 198,0 0 0,1 1 0,-1-1 0,0 1 0,0-1 0,0 0-1,1 1 1,-1-1 0,0 1 0,0-1 0,1 1 0,-1-1 0,1 1 0,-1-1 0,0 1 0,1-1 0,-1 1 0,1 0-1,-1-1 1,2 0 0,4 8-1660,2 19-546,-8-26 2260,8 37-3162,-1 3-1770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06F9D-E803-6354-DA29-25F993D273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72DEC4-8070-DC10-C64F-975E423440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A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43C51-229D-39A2-5039-2E0754DB4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3C3E-1D92-453B-A742-57BE13691905}" type="datetimeFigureOut">
              <a:rPr lang="es-AR" smtClean="0"/>
              <a:t>12/11/2023</a:t>
            </a:fld>
            <a:endParaRPr lang="es-A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E8C15-D015-90C5-0CE6-E3494CDAF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4C963-13A5-BAA9-C09D-432C68DFE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E3892-92B8-423B-B53E-4322CADFA9DB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29231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05BA6-4676-5D9C-0A8E-187401347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86AE8F-8103-4457-91FB-A82503DAF1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5F83FC-F050-A563-40F3-B9B31B38D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3C3E-1D92-453B-A742-57BE13691905}" type="datetimeFigureOut">
              <a:rPr lang="es-AR" smtClean="0"/>
              <a:t>12/11/2023</a:t>
            </a:fld>
            <a:endParaRPr lang="es-A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EF4E97-C694-1867-71DE-235692BB9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87064-96CC-F85F-E6D8-583323EC7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E3892-92B8-423B-B53E-4322CADFA9DB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78435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558E4A-5A72-B34C-2E01-BEE20AA7C7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C0658B-D701-DF0B-67B1-1385AFA76B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8629B-E1C3-C7A3-E6EA-8C405F3B6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3C3E-1D92-453B-A742-57BE13691905}" type="datetimeFigureOut">
              <a:rPr lang="es-AR" smtClean="0"/>
              <a:t>12/11/2023</a:t>
            </a:fld>
            <a:endParaRPr lang="es-A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7647A-22A3-A104-26AE-60160B57E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06464-C35C-7D9B-FD8B-6560D2572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E3892-92B8-423B-B53E-4322CADFA9DB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61447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2A0FB-9176-5E86-292C-0F573BFFC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F33E0-9384-B4D6-786B-A3A867FC8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E922B-A528-F714-50E4-49CC95CA2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3C3E-1D92-453B-A742-57BE13691905}" type="datetimeFigureOut">
              <a:rPr lang="es-AR" smtClean="0"/>
              <a:t>12/11/2023</a:t>
            </a:fld>
            <a:endParaRPr lang="es-A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7C1B3-6323-C07A-E1DA-D61CAD9C3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B09E1-6FD5-99E7-F7E7-F8549F0DD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E3892-92B8-423B-B53E-4322CADFA9DB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84700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E8014-706E-DE66-E56D-0BA45245F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3F8AEB-F1B2-0785-BC28-3BC2A4B5D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A3258-C18A-6F62-EAB9-BA7D88CB1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3C3E-1D92-453B-A742-57BE13691905}" type="datetimeFigureOut">
              <a:rPr lang="es-AR" smtClean="0"/>
              <a:t>12/11/2023</a:t>
            </a:fld>
            <a:endParaRPr lang="es-A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458DF-A3BC-FFC8-C94B-E7B3B02EB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68FC4-6CA8-9B07-4F9F-EDE18E3E8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E3892-92B8-423B-B53E-4322CADFA9DB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66940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5D003-911D-D234-7D08-0C74AF3D4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028BA-0125-3297-7370-D8B6CC5866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C602AF-2E12-CC85-9D9A-3BA63D4915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E48A6B-6F74-A03C-821B-4E162275B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3C3E-1D92-453B-A742-57BE13691905}" type="datetimeFigureOut">
              <a:rPr lang="es-AR" smtClean="0"/>
              <a:t>12/11/2023</a:t>
            </a:fld>
            <a:endParaRPr lang="es-A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1A8082-3531-7F1B-3202-17E95ED4B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8E2D63-B13C-937F-1F35-8C7F584D5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E3892-92B8-423B-B53E-4322CADFA9DB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58174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0F611-CFE3-7173-8016-C870B6DB0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5CEFA7-09A9-B6EC-4A31-1C134AFB8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1F2C03-A913-1760-0083-3CFE8C66CF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921A34-F720-2E02-7C23-A55130F6F3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6AAAD7-774D-8A54-B8D1-63E39FD719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040CF5-8651-E738-CAC0-5F310E13D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3C3E-1D92-453B-A742-57BE13691905}" type="datetimeFigureOut">
              <a:rPr lang="es-AR" smtClean="0"/>
              <a:t>12/11/2023</a:t>
            </a:fld>
            <a:endParaRPr lang="es-A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E3A52B-9516-18CE-08D1-0B1F4F3BF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CE6229-92F5-8F86-696A-D1BA862E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E3892-92B8-423B-B53E-4322CADFA9DB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25970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60EA6-5C42-5D60-ABE6-78E4EBE3D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B86878-4A77-E956-7914-702E0186E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3C3E-1D92-453B-A742-57BE13691905}" type="datetimeFigureOut">
              <a:rPr lang="es-AR" smtClean="0"/>
              <a:t>12/11/2023</a:t>
            </a:fld>
            <a:endParaRPr lang="es-A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989A93-1ABD-94D7-D0CD-F34EAD997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AA542B-8B81-4390-A8C8-45E951F15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E3892-92B8-423B-B53E-4322CADFA9DB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7853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212B7F-1570-D819-10F2-725DE5375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3C3E-1D92-453B-A742-57BE13691905}" type="datetimeFigureOut">
              <a:rPr lang="es-AR" smtClean="0"/>
              <a:t>12/11/2023</a:t>
            </a:fld>
            <a:endParaRPr lang="es-A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AA5F27-E371-C010-6504-C7D28502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0DAFC2-6509-12EE-03EF-838219A8C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E3892-92B8-423B-B53E-4322CADFA9DB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17686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1B8C1-B805-9428-F925-23400455B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7675A-D8D1-1ECC-10FF-12C6DB102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F88681-3962-C6BC-F267-E32BEA4EEB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8E4394-3993-722B-CF45-04B1F938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3C3E-1D92-453B-A742-57BE13691905}" type="datetimeFigureOut">
              <a:rPr lang="es-AR" smtClean="0"/>
              <a:t>12/11/2023</a:t>
            </a:fld>
            <a:endParaRPr lang="es-A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6D7A2D-7A5B-15F4-745A-54B42DFF9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2D1B4C-B926-687F-462C-42C1F024D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E3892-92B8-423B-B53E-4322CADFA9DB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41368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7EC00-3E37-6400-7A90-5C0EFC300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A9EFA5-CE3B-C248-A551-7839D5EDEE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9846DE-4EB7-2B12-9DFA-A5CD32FD2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0465D7-081F-6998-C949-9F3F5CF6E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3C3E-1D92-453B-A742-57BE13691905}" type="datetimeFigureOut">
              <a:rPr lang="es-AR" smtClean="0"/>
              <a:t>12/11/2023</a:t>
            </a:fld>
            <a:endParaRPr lang="es-A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6A560E-E29A-B7A3-9A7B-35BACAA40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B24AC2-55FB-F8DC-BC34-9F974E2B6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E3892-92B8-423B-B53E-4322CADFA9DB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06701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DCFAA5-4778-E36B-9B25-8CE9404C4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CB2CD4-6CE9-B977-E99E-EF175F8F1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8118C-DAC2-6778-698D-AE6910F5E3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53C3E-1D92-453B-A742-57BE13691905}" type="datetimeFigureOut">
              <a:rPr lang="es-AR" smtClean="0"/>
              <a:t>12/11/2023</a:t>
            </a:fld>
            <a:endParaRPr lang="es-A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AA9AA-DA17-3297-F9CE-FC46F2FD0C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52766-79C3-E3D9-6945-5A86137109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E3892-92B8-423B-B53E-4322CADFA9DB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13656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8" Type="http://schemas.openxmlformats.org/officeDocument/2006/relationships/customXml" Target="../ink/ink7.xml"/><Relationship Id="rId26" Type="http://schemas.openxmlformats.org/officeDocument/2006/relationships/customXml" Target="../ink/ink11.xml"/><Relationship Id="rId39" Type="http://schemas.openxmlformats.org/officeDocument/2006/relationships/image" Target="../media/image21.png"/><Relationship Id="rId21" Type="http://schemas.openxmlformats.org/officeDocument/2006/relationships/image" Target="../media/image12.png"/><Relationship Id="rId34" Type="http://schemas.openxmlformats.org/officeDocument/2006/relationships/customXml" Target="../ink/ink15.xml"/><Relationship Id="rId42" Type="http://schemas.openxmlformats.org/officeDocument/2006/relationships/customXml" Target="../ink/ink19.xml"/><Relationship Id="rId47" Type="http://schemas.openxmlformats.org/officeDocument/2006/relationships/image" Target="../media/image25.png"/><Relationship Id="rId50" Type="http://schemas.openxmlformats.org/officeDocument/2006/relationships/customXml" Target="../ink/ink23.xml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6" Type="http://schemas.openxmlformats.org/officeDocument/2006/relationships/customXml" Target="../ink/ink6.xml"/><Relationship Id="rId29" Type="http://schemas.openxmlformats.org/officeDocument/2006/relationships/image" Target="../media/image16.png"/><Relationship Id="rId11" Type="http://schemas.openxmlformats.org/officeDocument/2006/relationships/image" Target="../media/image7.png"/><Relationship Id="rId24" Type="http://schemas.openxmlformats.org/officeDocument/2006/relationships/customXml" Target="../ink/ink10.xml"/><Relationship Id="rId32" Type="http://schemas.openxmlformats.org/officeDocument/2006/relationships/customXml" Target="../ink/ink14.xml"/><Relationship Id="rId37" Type="http://schemas.openxmlformats.org/officeDocument/2006/relationships/image" Target="../media/image20.png"/><Relationship Id="rId40" Type="http://schemas.openxmlformats.org/officeDocument/2006/relationships/customXml" Target="../ink/ink18.xml"/><Relationship Id="rId45" Type="http://schemas.openxmlformats.org/officeDocument/2006/relationships/image" Target="../media/image24.png"/><Relationship Id="rId53" Type="http://schemas.openxmlformats.org/officeDocument/2006/relationships/image" Target="../media/image28.png"/><Relationship Id="rId5" Type="http://schemas.openxmlformats.org/officeDocument/2006/relationships/image" Target="../media/image4.png"/><Relationship Id="rId10" Type="http://schemas.openxmlformats.org/officeDocument/2006/relationships/customXml" Target="../ink/ink3.xml"/><Relationship Id="rId19" Type="http://schemas.openxmlformats.org/officeDocument/2006/relationships/image" Target="../media/image11.png"/><Relationship Id="rId31" Type="http://schemas.openxmlformats.org/officeDocument/2006/relationships/image" Target="../media/image17.png"/><Relationship Id="rId44" Type="http://schemas.openxmlformats.org/officeDocument/2006/relationships/customXml" Target="../ink/ink20.xml"/><Relationship Id="rId52" Type="http://schemas.openxmlformats.org/officeDocument/2006/relationships/customXml" Target="../ink/ink24.xml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customXml" Target="../ink/ink5.xml"/><Relationship Id="rId22" Type="http://schemas.openxmlformats.org/officeDocument/2006/relationships/customXml" Target="../ink/ink9.xml"/><Relationship Id="rId27" Type="http://schemas.openxmlformats.org/officeDocument/2006/relationships/image" Target="../media/image15.png"/><Relationship Id="rId30" Type="http://schemas.openxmlformats.org/officeDocument/2006/relationships/customXml" Target="../ink/ink13.xml"/><Relationship Id="rId35" Type="http://schemas.openxmlformats.org/officeDocument/2006/relationships/image" Target="../media/image19.png"/><Relationship Id="rId43" Type="http://schemas.openxmlformats.org/officeDocument/2006/relationships/image" Target="../media/image23.png"/><Relationship Id="rId48" Type="http://schemas.openxmlformats.org/officeDocument/2006/relationships/customXml" Target="../ink/ink22.xml"/><Relationship Id="rId8" Type="http://schemas.openxmlformats.org/officeDocument/2006/relationships/customXml" Target="../ink/ink2.xml"/><Relationship Id="rId51" Type="http://schemas.openxmlformats.org/officeDocument/2006/relationships/image" Target="../media/image27.png"/><Relationship Id="rId3" Type="http://schemas.openxmlformats.org/officeDocument/2006/relationships/image" Target="../media/image2.png"/><Relationship Id="rId12" Type="http://schemas.openxmlformats.org/officeDocument/2006/relationships/customXml" Target="../ink/ink4.xml"/><Relationship Id="rId17" Type="http://schemas.openxmlformats.org/officeDocument/2006/relationships/image" Target="../media/image10.png"/><Relationship Id="rId25" Type="http://schemas.openxmlformats.org/officeDocument/2006/relationships/image" Target="../media/image14.png"/><Relationship Id="rId33" Type="http://schemas.openxmlformats.org/officeDocument/2006/relationships/image" Target="../media/image18.png"/><Relationship Id="rId38" Type="http://schemas.openxmlformats.org/officeDocument/2006/relationships/customXml" Target="../ink/ink17.xml"/><Relationship Id="rId46" Type="http://schemas.openxmlformats.org/officeDocument/2006/relationships/customXml" Target="../ink/ink21.xml"/><Relationship Id="rId20" Type="http://schemas.openxmlformats.org/officeDocument/2006/relationships/customXml" Target="../ink/ink8.xml"/><Relationship Id="rId41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.xml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28" Type="http://schemas.openxmlformats.org/officeDocument/2006/relationships/customXml" Target="../ink/ink12.xml"/><Relationship Id="rId36" Type="http://schemas.openxmlformats.org/officeDocument/2006/relationships/customXml" Target="../ink/ink16.xml"/><Relationship Id="rId49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6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79.png"/><Relationship Id="rId299" Type="http://schemas.openxmlformats.org/officeDocument/2006/relationships/customXml" Target="../ink/ink765.xml"/><Relationship Id="rId21" Type="http://schemas.openxmlformats.org/officeDocument/2006/relationships/image" Target="../media/image631.png"/><Relationship Id="rId63" Type="http://schemas.openxmlformats.org/officeDocument/2006/relationships/image" Target="../media/image652.png"/><Relationship Id="rId159" Type="http://schemas.openxmlformats.org/officeDocument/2006/relationships/image" Target="../media/image700.png"/><Relationship Id="rId170" Type="http://schemas.openxmlformats.org/officeDocument/2006/relationships/customXml" Target="../ink/ink700.xml"/><Relationship Id="rId226" Type="http://schemas.openxmlformats.org/officeDocument/2006/relationships/customXml" Target="../ink/ink728.xml"/><Relationship Id="rId268" Type="http://schemas.openxmlformats.org/officeDocument/2006/relationships/customXml" Target="../ink/ink749.xml"/><Relationship Id="rId32" Type="http://schemas.openxmlformats.org/officeDocument/2006/relationships/customXml" Target="../ink/ink631.xml"/><Relationship Id="rId74" Type="http://schemas.openxmlformats.org/officeDocument/2006/relationships/customXml" Target="../ink/ink652.xml"/><Relationship Id="rId128" Type="http://schemas.openxmlformats.org/officeDocument/2006/relationships/customXml" Target="../ink/ink679.xml"/><Relationship Id="rId5" Type="http://schemas.openxmlformats.org/officeDocument/2006/relationships/image" Target="../media/image623.png"/><Relationship Id="rId181" Type="http://schemas.openxmlformats.org/officeDocument/2006/relationships/image" Target="../media/image711.png"/><Relationship Id="rId237" Type="http://schemas.openxmlformats.org/officeDocument/2006/relationships/image" Target="../media/image738.png"/><Relationship Id="rId279" Type="http://schemas.openxmlformats.org/officeDocument/2006/relationships/image" Target="../media/image759.png"/><Relationship Id="rId43" Type="http://schemas.openxmlformats.org/officeDocument/2006/relationships/image" Target="../media/image642.png"/><Relationship Id="rId139" Type="http://schemas.openxmlformats.org/officeDocument/2006/relationships/image" Target="../media/image690.png"/><Relationship Id="rId290" Type="http://schemas.openxmlformats.org/officeDocument/2006/relationships/customXml" Target="../ink/ink760.xml"/><Relationship Id="rId304" Type="http://schemas.openxmlformats.org/officeDocument/2006/relationships/image" Target="../media/image771.png"/><Relationship Id="rId85" Type="http://schemas.openxmlformats.org/officeDocument/2006/relationships/image" Target="../media/image663.png"/><Relationship Id="rId150" Type="http://schemas.openxmlformats.org/officeDocument/2006/relationships/customXml" Target="../ink/ink690.xml"/><Relationship Id="rId192" Type="http://schemas.openxmlformats.org/officeDocument/2006/relationships/customXml" Target="../ink/ink711.xml"/><Relationship Id="rId206" Type="http://schemas.openxmlformats.org/officeDocument/2006/relationships/customXml" Target="../ink/ink718.xml"/><Relationship Id="rId248" Type="http://schemas.openxmlformats.org/officeDocument/2006/relationships/customXml" Target="../ink/ink739.xml"/><Relationship Id="rId12" Type="http://schemas.openxmlformats.org/officeDocument/2006/relationships/customXml" Target="../ink/ink621.xml"/><Relationship Id="rId108" Type="http://schemas.openxmlformats.org/officeDocument/2006/relationships/customXml" Target="../ink/ink669.xml"/><Relationship Id="rId315" Type="http://schemas.openxmlformats.org/officeDocument/2006/relationships/customXml" Target="../ink/ink773.xml"/><Relationship Id="rId54" Type="http://schemas.openxmlformats.org/officeDocument/2006/relationships/customXml" Target="../ink/ink642.xml"/><Relationship Id="rId96" Type="http://schemas.openxmlformats.org/officeDocument/2006/relationships/customXml" Target="../ink/ink663.xml"/><Relationship Id="rId161" Type="http://schemas.openxmlformats.org/officeDocument/2006/relationships/image" Target="../media/image701.png"/><Relationship Id="rId217" Type="http://schemas.openxmlformats.org/officeDocument/2006/relationships/image" Target="../media/image729.png"/><Relationship Id="rId259" Type="http://schemas.openxmlformats.org/officeDocument/2006/relationships/image" Target="../media/image749.png"/><Relationship Id="rId23" Type="http://schemas.openxmlformats.org/officeDocument/2006/relationships/image" Target="../media/image632.png"/><Relationship Id="rId119" Type="http://schemas.openxmlformats.org/officeDocument/2006/relationships/image" Target="../media/image680.png"/><Relationship Id="rId270" Type="http://schemas.openxmlformats.org/officeDocument/2006/relationships/customXml" Target="../ink/ink750.xml"/><Relationship Id="rId65" Type="http://schemas.openxmlformats.org/officeDocument/2006/relationships/image" Target="../media/image653.png"/><Relationship Id="rId130" Type="http://schemas.openxmlformats.org/officeDocument/2006/relationships/customXml" Target="../ink/ink680.xml"/><Relationship Id="rId172" Type="http://schemas.openxmlformats.org/officeDocument/2006/relationships/customXml" Target="../ink/ink701.xml"/><Relationship Id="rId193" Type="http://schemas.openxmlformats.org/officeDocument/2006/relationships/image" Target="../media/image717.png"/><Relationship Id="rId207" Type="http://schemas.openxmlformats.org/officeDocument/2006/relationships/image" Target="../media/image724.png"/><Relationship Id="rId228" Type="http://schemas.openxmlformats.org/officeDocument/2006/relationships/customXml" Target="../ink/ink729.xml"/><Relationship Id="rId249" Type="http://schemas.openxmlformats.org/officeDocument/2006/relationships/image" Target="../media/image744.png"/><Relationship Id="rId13" Type="http://schemas.openxmlformats.org/officeDocument/2006/relationships/image" Target="../media/image627.png"/><Relationship Id="rId109" Type="http://schemas.openxmlformats.org/officeDocument/2006/relationships/image" Target="../media/image675.png"/><Relationship Id="rId260" Type="http://schemas.openxmlformats.org/officeDocument/2006/relationships/customXml" Target="../ink/ink745.xml"/><Relationship Id="rId281" Type="http://schemas.openxmlformats.org/officeDocument/2006/relationships/image" Target="../media/image760.png"/><Relationship Id="rId316" Type="http://schemas.openxmlformats.org/officeDocument/2006/relationships/image" Target="../media/image777.png"/><Relationship Id="rId34" Type="http://schemas.openxmlformats.org/officeDocument/2006/relationships/customXml" Target="../ink/ink632.xml"/><Relationship Id="rId55" Type="http://schemas.openxmlformats.org/officeDocument/2006/relationships/image" Target="../media/image648.png"/><Relationship Id="rId76" Type="http://schemas.openxmlformats.org/officeDocument/2006/relationships/customXml" Target="../ink/ink653.xml"/><Relationship Id="rId97" Type="http://schemas.openxmlformats.org/officeDocument/2006/relationships/image" Target="../media/image669.png"/><Relationship Id="rId120" Type="http://schemas.openxmlformats.org/officeDocument/2006/relationships/customXml" Target="../ink/ink675.xml"/><Relationship Id="rId141" Type="http://schemas.openxmlformats.org/officeDocument/2006/relationships/image" Target="../media/image691.png"/><Relationship Id="rId7" Type="http://schemas.openxmlformats.org/officeDocument/2006/relationships/image" Target="../media/image624.png"/><Relationship Id="rId162" Type="http://schemas.openxmlformats.org/officeDocument/2006/relationships/customXml" Target="../ink/ink696.xml"/><Relationship Id="rId183" Type="http://schemas.openxmlformats.org/officeDocument/2006/relationships/image" Target="../media/image712.png"/><Relationship Id="rId218" Type="http://schemas.openxmlformats.org/officeDocument/2006/relationships/customXml" Target="../ink/ink724.xml"/><Relationship Id="rId239" Type="http://schemas.openxmlformats.org/officeDocument/2006/relationships/image" Target="../media/image739.png"/><Relationship Id="rId250" Type="http://schemas.openxmlformats.org/officeDocument/2006/relationships/customXml" Target="../ink/ink740.xml"/><Relationship Id="rId271" Type="http://schemas.openxmlformats.org/officeDocument/2006/relationships/image" Target="../media/image755.png"/><Relationship Id="rId292" Type="http://schemas.openxmlformats.org/officeDocument/2006/relationships/customXml" Target="../ink/ink761.xml"/><Relationship Id="rId306" Type="http://schemas.openxmlformats.org/officeDocument/2006/relationships/image" Target="../media/image772.png"/><Relationship Id="rId24" Type="http://schemas.openxmlformats.org/officeDocument/2006/relationships/customXml" Target="../ink/ink627.xml"/><Relationship Id="rId45" Type="http://schemas.openxmlformats.org/officeDocument/2006/relationships/image" Target="../media/image643.png"/><Relationship Id="rId66" Type="http://schemas.openxmlformats.org/officeDocument/2006/relationships/customXml" Target="../ink/ink648.xml"/><Relationship Id="rId87" Type="http://schemas.openxmlformats.org/officeDocument/2006/relationships/image" Target="../media/image664.png"/><Relationship Id="rId110" Type="http://schemas.openxmlformats.org/officeDocument/2006/relationships/customXml" Target="../ink/ink670.xml"/><Relationship Id="rId131" Type="http://schemas.openxmlformats.org/officeDocument/2006/relationships/image" Target="../media/image686.png"/><Relationship Id="rId152" Type="http://schemas.openxmlformats.org/officeDocument/2006/relationships/customXml" Target="../ink/ink691.xml"/><Relationship Id="rId173" Type="http://schemas.openxmlformats.org/officeDocument/2006/relationships/image" Target="../media/image707.png"/><Relationship Id="rId194" Type="http://schemas.openxmlformats.org/officeDocument/2006/relationships/customXml" Target="../ink/ink712.xml"/><Relationship Id="rId208" Type="http://schemas.openxmlformats.org/officeDocument/2006/relationships/customXml" Target="../ink/ink719.xml"/><Relationship Id="rId229" Type="http://schemas.openxmlformats.org/officeDocument/2006/relationships/image" Target="../media/image735.png"/><Relationship Id="rId240" Type="http://schemas.openxmlformats.org/officeDocument/2006/relationships/customXml" Target="../ink/ink735.xml"/><Relationship Id="rId261" Type="http://schemas.openxmlformats.org/officeDocument/2006/relationships/image" Target="../media/image750.png"/><Relationship Id="rId14" Type="http://schemas.openxmlformats.org/officeDocument/2006/relationships/customXml" Target="../ink/ink622.xml"/><Relationship Id="rId35" Type="http://schemas.openxmlformats.org/officeDocument/2006/relationships/image" Target="../media/image638.png"/><Relationship Id="rId56" Type="http://schemas.openxmlformats.org/officeDocument/2006/relationships/customXml" Target="../ink/ink643.xml"/><Relationship Id="rId77" Type="http://schemas.openxmlformats.org/officeDocument/2006/relationships/image" Target="../media/image659.png"/><Relationship Id="rId100" Type="http://schemas.openxmlformats.org/officeDocument/2006/relationships/customXml" Target="../ink/ink665.xml"/><Relationship Id="rId282" Type="http://schemas.openxmlformats.org/officeDocument/2006/relationships/customXml" Target="../ink/ink756.xml"/><Relationship Id="rId8" Type="http://schemas.openxmlformats.org/officeDocument/2006/relationships/customXml" Target="../ink/ink619.xml"/><Relationship Id="rId98" Type="http://schemas.openxmlformats.org/officeDocument/2006/relationships/customXml" Target="../ink/ink664.xml"/><Relationship Id="rId121" Type="http://schemas.openxmlformats.org/officeDocument/2006/relationships/image" Target="../media/image681.png"/><Relationship Id="rId142" Type="http://schemas.openxmlformats.org/officeDocument/2006/relationships/customXml" Target="../ink/ink686.xml"/><Relationship Id="rId163" Type="http://schemas.openxmlformats.org/officeDocument/2006/relationships/image" Target="../media/image702.png"/><Relationship Id="rId184" Type="http://schemas.openxmlformats.org/officeDocument/2006/relationships/customXml" Target="../ink/ink707.xml"/><Relationship Id="rId219" Type="http://schemas.openxmlformats.org/officeDocument/2006/relationships/image" Target="../media/image730.png"/><Relationship Id="rId230" Type="http://schemas.openxmlformats.org/officeDocument/2006/relationships/customXml" Target="../ink/ink730.xml"/><Relationship Id="rId251" Type="http://schemas.openxmlformats.org/officeDocument/2006/relationships/image" Target="../media/image745.png"/><Relationship Id="rId25" Type="http://schemas.openxmlformats.org/officeDocument/2006/relationships/image" Target="../media/image633.png"/><Relationship Id="rId46" Type="http://schemas.openxmlformats.org/officeDocument/2006/relationships/customXml" Target="../ink/ink638.xml"/><Relationship Id="rId67" Type="http://schemas.openxmlformats.org/officeDocument/2006/relationships/image" Target="../media/image654.png"/><Relationship Id="rId272" Type="http://schemas.openxmlformats.org/officeDocument/2006/relationships/customXml" Target="../ink/ink751.xml"/><Relationship Id="rId293" Type="http://schemas.openxmlformats.org/officeDocument/2006/relationships/image" Target="../media/image766.png"/><Relationship Id="rId307" Type="http://schemas.openxmlformats.org/officeDocument/2006/relationships/customXml" Target="../ink/ink769.xml"/><Relationship Id="rId88" Type="http://schemas.openxmlformats.org/officeDocument/2006/relationships/customXml" Target="../ink/ink659.xml"/><Relationship Id="rId111" Type="http://schemas.openxmlformats.org/officeDocument/2006/relationships/image" Target="../media/image676.png"/><Relationship Id="rId132" Type="http://schemas.openxmlformats.org/officeDocument/2006/relationships/customXml" Target="../ink/ink681.xml"/><Relationship Id="rId153" Type="http://schemas.openxmlformats.org/officeDocument/2006/relationships/image" Target="../media/image697.png"/><Relationship Id="rId174" Type="http://schemas.openxmlformats.org/officeDocument/2006/relationships/customXml" Target="../ink/ink702.xml"/><Relationship Id="rId195" Type="http://schemas.openxmlformats.org/officeDocument/2006/relationships/image" Target="../media/image718.png"/><Relationship Id="rId209" Type="http://schemas.openxmlformats.org/officeDocument/2006/relationships/image" Target="../media/image725.png"/><Relationship Id="rId220" Type="http://schemas.openxmlformats.org/officeDocument/2006/relationships/customXml" Target="../ink/ink725.xml"/><Relationship Id="rId241" Type="http://schemas.openxmlformats.org/officeDocument/2006/relationships/image" Target="../media/image740.png"/><Relationship Id="rId15" Type="http://schemas.openxmlformats.org/officeDocument/2006/relationships/image" Target="../media/image628.png"/><Relationship Id="rId36" Type="http://schemas.openxmlformats.org/officeDocument/2006/relationships/customXml" Target="../ink/ink633.xml"/><Relationship Id="rId57" Type="http://schemas.openxmlformats.org/officeDocument/2006/relationships/image" Target="../media/image649.png"/><Relationship Id="rId262" Type="http://schemas.openxmlformats.org/officeDocument/2006/relationships/customXml" Target="../ink/ink746.xml"/><Relationship Id="rId283" Type="http://schemas.openxmlformats.org/officeDocument/2006/relationships/image" Target="../media/image761.png"/><Relationship Id="rId78" Type="http://schemas.openxmlformats.org/officeDocument/2006/relationships/customXml" Target="../ink/ink654.xml"/><Relationship Id="rId99" Type="http://schemas.openxmlformats.org/officeDocument/2006/relationships/image" Target="../media/image670.png"/><Relationship Id="rId101" Type="http://schemas.openxmlformats.org/officeDocument/2006/relationships/image" Target="../media/image671.png"/><Relationship Id="rId122" Type="http://schemas.openxmlformats.org/officeDocument/2006/relationships/customXml" Target="../ink/ink676.xml"/><Relationship Id="rId143" Type="http://schemas.openxmlformats.org/officeDocument/2006/relationships/image" Target="../media/image692.png"/><Relationship Id="rId164" Type="http://schemas.openxmlformats.org/officeDocument/2006/relationships/customXml" Target="../ink/ink697.xml"/><Relationship Id="rId185" Type="http://schemas.openxmlformats.org/officeDocument/2006/relationships/image" Target="../media/image713.png"/><Relationship Id="rId9" Type="http://schemas.openxmlformats.org/officeDocument/2006/relationships/image" Target="../media/image625.png"/><Relationship Id="rId210" Type="http://schemas.openxmlformats.org/officeDocument/2006/relationships/customXml" Target="../ink/ink720.xml"/><Relationship Id="rId26" Type="http://schemas.openxmlformats.org/officeDocument/2006/relationships/customXml" Target="../ink/ink628.xml"/><Relationship Id="rId231" Type="http://schemas.openxmlformats.org/officeDocument/2006/relationships/image" Target="../media/image17.png"/><Relationship Id="rId252" Type="http://schemas.openxmlformats.org/officeDocument/2006/relationships/customXml" Target="../ink/ink741.xml"/><Relationship Id="rId273" Type="http://schemas.openxmlformats.org/officeDocument/2006/relationships/image" Target="../media/image756.png"/><Relationship Id="rId294" Type="http://schemas.openxmlformats.org/officeDocument/2006/relationships/customXml" Target="../ink/ink762.xml"/><Relationship Id="rId308" Type="http://schemas.openxmlformats.org/officeDocument/2006/relationships/image" Target="../media/image773.png"/><Relationship Id="rId47" Type="http://schemas.openxmlformats.org/officeDocument/2006/relationships/image" Target="../media/image644.png"/><Relationship Id="rId68" Type="http://schemas.openxmlformats.org/officeDocument/2006/relationships/customXml" Target="../ink/ink649.xml"/><Relationship Id="rId89" Type="http://schemas.openxmlformats.org/officeDocument/2006/relationships/image" Target="../media/image665.png"/><Relationship Id="rId112" Type="http://schemas.openxmlformats.org/officeDocument/2006/relationships/customXml" Target="../ink/ink671.xml"/><Relationship Id="rId133" Type="http://schemas.openxmlformats.org/officeDocument/2006/relationships/image" Target="../media/image687.png"/><Relationship Id="rId154" Type="http://schemas.openxmlformats.org/officeDocument/2006/relationships/customXml" Target="../ink/ink692.xml"/><Relationship Id="rId175" Type="http://schemas.openxmlformats.org/officeDocument/2006/relationships/image" Target="../media/image708.png"/><Relationship Id="rId196" Type="http://schemas.openxmlformats.org/officeDocument/2006/relationships/customXml" Target="../ink/ink713.xml"/><Relationship Id="rId200" Type="http://schemas.openxmlformats.org/officeDocument/2006/relationships/customXml" Target="../ink/ink715.xml"/><Relationship Id="rId16" Type="http://schemas.openxmlformats.org/officeDocument/2006/relationships/customXml" Target="../ink/ink623.xml"/><Relationship Id="rId221" Type="http://schemas.openxmlformats.org/officeDocument/2006/relationships/image" Target="../media/image731.png"/><Relationship Id="rId242" Type="http://schemas.openxmlformats.org/officeDocument/2006/relationships/customXml" Target="../ink/ink736.xml"/><Relationship Id="rId263" Type="http://schemas.openxmlformats.org/officeDocument/2006/relationships/image" Target="../media/image751.png"/><Relationship Id="rId284" Type="http://schemas.openxmlformats.org/officeDocument/2006/relationships/customXml" Target="../ink/ink757.xml"/><Relationship Id="rId37" Type="http://schemas.openxmlformats.org/officeDocument/2006/relationships/image" Target="../media/image639.png"/><Relationship Id="rId58" Type="http://schemas.openxmlformats.org/officeDocument/2006/relationships/customXml" Target="../ink/ink644.xml"/><Relationship Id="rId79" Type="http://schemas.openxmlformats.org/officeDocument/2006/relationships/image" Target="../media/image660.png"/><Relationship Id="rId102" Type="http://schemas.openxmlformats.org/officeDocument/2006/relationships/customXml" Target="../ink/ink666.xml"/><Relationship Id="rId123" Type="http://schemas.openxmlformats.org/officeDocument/2006/relationships/image" Target="../media/image682.png"/><Relationship Id="rId144" Type="http://schemas.openxmlformats.org/officeDocument/2006/relationships/customXml" Target="../ink/ink687.xml"/><Relationship Id="rId90" Type="http://schemas.openxmlformats.org/officeDocument/2006/relationships/customXml" Target="../ink/ink660.xml"/><Relationship Id="rId165" Type="http://schemas.openxmlformats.org/officeDocument/2006/relationships/image" Target="../media/image703.png"/><Relationship Id="rId186" Type="http://schemas.openxmlformats.org/officeDocument/2006/relationships/customXml" Target="../ink/ink708.xml"/><Relationship Id="rId211" Type="http://schemas.openxmlformats.org/officeDocument/2006/relationships/image" Target="../media/image726.png"/><Relationship Id="rId232" Type="http://schemas.openxmlformats.org/officeDocument/2006/relationships/customXml" Target="../ink/ink731.xml"/><Relationship Id="rId253" Type="http://schemas.openxmlformats.org/officeDocument/2006/relationships/image" Target="../media/image746.png"/><Relationship Id="rId274" Type="http://schemas.openxmlformats.org/officeDocument/2006/relationships/customXml" Target="../ink/ink752.xml"/><Relationship Id="rId295" Type="http://schemas.openxmlformats.org/officeDocument/2006/relationships/image" Target="../media/image767.png"/><Relationship Id="rId309" Type="http://schemas.openxmlformats.org/officeDocument/2006/relationships/customXml" Target="../ink/ink770.xml"/><Relationship Id="rId27" Type="http://schemas.openxmlformats.org/officeDocument/2006/relationships/image" Target="../media/image634.png"/><Relationship Id="rId48" Type="http://schemas.openxmlformats.org/officeDocument/2006/relationships/customXml" Target="../ink/ink639.xml"/><Relationship Id="rId69" Type="http://schemas.openxmlformats.org/officeDocument/2006/relationships/image" Target="../media/image655.png"/><Relationship Id="rId113" Type="http://schemas.openxmlformats.org/officeDocument/2006/relationships/image" Target="../media/image677.png"/><Relationship Id="rId134" Type="http://schemas.openxmlformats.org/officeDocument/2006/relationships/customXml" Target="../ink/ink682.xml"/><Relationship Id="rId80" Type="http://schemas.openxmlformats.org/officeDocument/2006/relationships/customXml" Target="../ink/ink655.xml"/><Relationship Id="rId155" Type="http://schemas.openxmlformats.org/officeDocument/2006/relationships/image" Target="../media/image698.png"/><Relationship Id="rId176" Type="http://schemas.openxmlformats.org/officeDocument/2006/relationships/customXml" Target="../ink/ink703.xml"/><Relationship Id="rId197" Type="http://schemas.openxmlformats.org/officeDocument/2006/relationships/image" Target="../media/image719.png"/><Relationship Id="rId201" Type="http://schemas.openxmlformats.org/officeDocument/2006/relationships/image" Target="../media/image721.png"/><Relationship Id="rId222" Type="http://schemas.openxmlformats.org/officeDocument/2006/relationships/customXml" Target="../ink/ink726.xml"/><Relationship Id="rId243" Type="http://schemas.openxmlformats.org/officeDocument/2006/relationships/image" Target="../media/image741.png"/><Relationship Id="rId264" Type="http://schemas.openxmlformats.org/officeDocument/2006/relationships/customXml" Target="../ink/ink747.xml"/><Relationship Id="rId285" Type="http://schemas.openxmlformats.org/officeDocument/2006/relationships/image" Target="../media/image762.png"/><Relationship Id="rId17" Type="http://schemas.openxmlformats.org/officeDocument/2006/relationships/image" Target="../media/image629.png"/><Relationship Id="rId38" Type="http://schemas.openxmlformats.org/officeDocument/2006/relationships/customXml" Target="../ink/ink634.xml"/><Relationship Id="rId59" Type="http://schemas.openxmlformats.org/officeDocument/2006/relationships/image" Target="../media/image650.png"/><Relationship Id="rId103" Type="http://schemas.openxmlformats.org/officeDocument/2006/relationships/image" Target="../media/image672.png"/><Relationship Id="rId124" Type="http://schemas.openxmlformats.org/officeDocument/2006/relationships/customXml" Target="../ink/ink677.xml"/><Relationship Id="rId310" Type="http://schemas.openxmlformats.org/officeDocument/2006/relationships/image" Target="../media/image774.png"/><Relationship Id="rId70" Type="http://schemas.openxmlformats.org/officeDocument/2006/relationships/customXml" Target="../ink/ink650.xml"/><Relationship Id="rId91" Type="http://schemas.openxmlformats.org/officeDocument/2006/relationships/image" Target="../media/image666.png"/><Relationship Id="rId145" Type="http://schemas.openxmlformats.org/officeDocument/2006/relationships/image" Target="../media/image693.png"/><Relationship Id="rId166" Type="http://schemas.openxmlformats.org/officeDocument/2006/relationships/customXml" Target="../ink/ink698.xml"/><Relationship Id="rId187" Type="http://schemas.openxmlformats.org/officeDocument/2006/relationships/image" Target="../media/image714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721.xml"/><Relationship Id="rId233" Type="http://schemas.openxmlformats.org/officeDocument/2006/relationships/image" Target="../media/image736.png"/><Relationship Id="rId254" Type="http://schemas.openxmlformats.org/officeDocument/2006/relationships/customXml" Target="../ink/ink742.xml"/><Relationship Id="rId28" Type="http://schemas.openxmlformats.org/officeDocument/2006/relationships/customXml" Target="../ink/ink629.xml"/><Relationship Id="rId49" Type="http://schemas.openxmlformats.org/officeDocument/2006/relationships/image" Target="../media/image645.png"/><Relationship Id="rId114" Type="http://schemas.openxmlformats.org/officeDocument/2006/relationships/customXml" Target="../ink/ink672.xml"/><Relationship Id="rId275" Type="http://schemas.openxmlformats.org/officeDocument/2006/relationships/image" Target="../media/image757.png"/><Relationship Id="rId296" Type="http://schemas.openxmlformats.org/officeDocument/2006/relationships/customXml" Target="../ink/ink763.xml"/><Relationship Id="rId300" Type="http://schemas.openxmlformats.org/officeDocument/2006/relationships/image" Target="../media/image769.png"/><Relationship Id="rId60" Type="http://schemas.openxmlformats.org/officeDocument/2006/relationships/customXml" Target="../ink/ink645.xml"/><Relationship Id="rId81" Type="http://schemas.openxmlformats.org/officeDocument/2006/relationships/image" Target="../media/image661.png"/><Relationship Id="rId135" Type="http://schemas.openxmlformats.org/officeDocument/2006/relationships/image" Target="../media/image688.png"/><Relationship Id="rId156" Type="http://schemas.openxmlformats.org/officeDocument/2006/relationships/customXml" Target="../ink/ink693.xml"/><Relationship Id="rId177" Type="http://schemas.openxmlformats.org/officeDocument/2006/relationships/image" Target="../media/image709.png"/><Relationship Id="rId198" Type="http://schemas.openxmlformats.org/officeDocument/2006/relationships/customXml" Target="../ink/ink714.xml"/><Relationship Id="rId202" Type="http://schemas.openxmlformats.org/officeDocument/2006/relationships/customXml" Target="../ink/ink716.xml"/><Relationship Id="rId223" Type="http://schemas.openxmlformats.org/officeDocument/2006/relationships/image" Target="../media/image732.png"/><Relationship Id="rId244" Type="http://schemas.openxmlformats.org/officeDocument/2006/relationships/customXml" Target="../ink/ink737.xml"/><Relationship Id="rId18" Type="http://schemas.openxmlformats.org/officeDocument/2006/relationships/customXml" Target="../ink/ink624.xml"/><Relationship Id="rId39" Type="http://schemas.openxmlformats.org/officeDocument/2006/relationships/image" Target="../media/image640.png"/><Relationship Id="rId265" Type="http://schemas.openxmlformats.org/officeDocument/2006/relationships/image" Target="../media/image752.png"/><Relationship Id="rId286" Type="http://schemas.openxmlformats.org/officeDocument/2006/relationships/customXml" Target="../ink/ink758.xml"/><Relationship Id="rId50" Type="http://schemas.openxmlformats.org/officeDocument/2006/relationships/customXml" Target="../ink/ink640.xml"/><Relationship Id="rId104" Type="http://schemas.openxmlformats.org/officeDocument/2006/relationships/customXml" Target="../ink/ink667.xml"/><Relationship Id="rId125" Type="http://schemas.openxmlformats.org/officeDocument/2006/relationships/image" Target="../media/image683.png"/><Relationship Id="rId146" Type="http://schemas.openxmlformats.org/officeDocument/2006/relationships/customXml" Target="../ink/ink688.xml"/><Relationship Id="rId167" Type="http://schemas.openxmlformats.org/officeDocument/2006/relationships/image" Target="../media/image704.png"/><Relationship Id="rId188" Type="http://schemas.openxmlformats.org/officeDocument/2006/relationships/customXml" Target="../ink/ink709.xml"/><Relationship Id="rId311" Type="http://schemas.openxmlformats.org/officeDocument/2006/relationships/customXml" Target="../ink/ink771.xml"/><Relationship Id="rId71" Type="http://schemas.openxmlformats.org/officeDocument/2006/relationships/image" Target="../media/image656.png"/><Relationship Id="rId92" Type="http://schemas.openxmlformats.org/officeDocument/2006/relationships/customXml" Target="../ink/ink661.xml"/><Relationship Id="rId213" Type="http://schemas.openxmlformats.org/officeDocument/2006/relationships/image" Target="../media/image727.png"/><Relationship Id="rId234" Type="http://schemas.openxmlformats.org/officeDocument/2006/relationships/customXml" Target="../ink/ink732.xml"/><Relationship Id="rId2" Type="http://schemas.openxmlformats.org/officeDocument/2006/relationships/image" Target="../media/image621.png"/><Relationship Id="rId29" Type="http://schemas.openxmlformats.org/officeDocument/2006/relationships/image" Target="../media/image635.png"/><Relationship Id="rId255" Type="http://schemas.openxmlformats.org/officeDocument/2006/relationships/image" Target="../media/image747.png"/><Relationship Id="rId276" Type="http://schemas.openxmlformats.org/officeDocument/2006/relationships/customXml" Target="../ink/ink753.xml"/><Relationship Id="rId297" Type="http://schemas.openxmlformats.org/officeDocument/2006/relationships/image" Target="../media/image768.png"/><Relationship Id="rId40" Type="http://schemas.openxmlformats.org/officeDocument/2006/relationships/customXml" Target="../ink/ink635.xml"/><Relationship Id="rId115" Type="http://schemas.openxmlformats.org/officeDocument/2006/relationships/image" Target="../media/image678.png"/><Relationship Id="rId136" Type="http://schemas.openxmlformats.org/officeDocument/2006/relationships/customXml" Target="../ink/ink683.xml"/><Relationship Id="rId157" Type="http://schemas.openxmlformats.org/officeDocument/2006/relationships/image" Target="../media/image699.png"/><Relationship Id="rId178" Type="http://schemas.openxmlformats.org/officeDocument/2006/relationships/customXml" Target="../ink/ink704.xml"/><Relationship Id="rId301" Type="http://schemas.openxmlformats.org/officeDocument/2006/relationships/customXml" Target="../ink/ink766.xml"/><Relationship Id="rId61" Type="http://schemas.openxmlformats.org/officeDocument/2006/relationships/image" Target="../media/image651.png"/><Relationship Id="rId82" Type="http://schemas.openxmlformats.org/officeDocument/2006/relationships/customXml" Target="../ink/ink656.xml"/><Relationship Id="rId199" Type="http://schemas.openxmlformats.org/officeDocument/2006/relationships/image" Target="../media/image720.png"/><Relationship Id="rId203" Type="http://schemas.openxmlformats.org/officeDocument/2006/relationships/image" Target="../media/image722.png"/><Relationship Id="rId19" Type="http://schemas.openxmlformats.org/officeDocument/2006/relationships/image" Target="../media/image630.png"/><Relationship Id="rId224" Type="http://schemas.openxmlformats.org/officeDocument/2006/relationships/customXml" Target="../ink/ink727.xml"/><Relationship Id="rId245" Type="http://schemas.openxmlformats.org/officeDocument/2006/relationships/image" Target="../media/image742.png"/><Relationship Id="rId266" Type="http://schemas.openxmlformats.org/officeDocument/2006/relationships/customXml" Target="../ink/ink748.xml"/><Relationship Id="rId287" Type="http://schemas.openxmlformats.org/officeDocument/2006/relationships/image" Target="../media/image763.png"/><Relationship Id="rId30" Type="http://schemas.openxmlformats.org/officeDocument/2006/relationships/customXml" Target="../ink/ink630.xml"/><Relationship Id="rId105" Type="http://schemas.openxmlformats.org/officeDocument/2006/relationships/image" Target="../media/image673.png"/><Relationship Id="rId126" Type="http://schemas.openxmlformats.org/officeDocument/2006/relationships/customXml" Target="../ink/ink678.xml"/><Relationship Id="rId147" Type="http://schemas.openxmlformats.org/officeDocument/2006/relationships/image" Target="../media/image694.png"/><Relationship Id="rId168" Type="http://schemas.openxmlformats.org/officeDocument/2006/relationships/customXml" Target="../ink/ink699.xml"/><Relationship Id="rId312" Type="http://schemas.openxmlformats.org/officeDocument/2006/relationships/image" Target="../media/image775.png"/><Relationship Id="rId51" Type="http://schemas.openxmlformats.org/officeDocument/2006/relationships/image" Target="../media/image646.png"/><Relationship Id="rId72" Type="http://schemas.openxmlformats.org/officeDocument/2006/relationships/customXml" Target="../ink/ink651.xml"/><Relationship Id="rId93" Type="http://schemas.openxmlformats.org/officeDocument/2006/relationships/image" Target="../media/image667.png"/><Relationship Id="rId189" Type="http://schemas.openxmlformats.org/officeDocument/2006/relationships/image" Target="../media/image715.png"/><Relationship Id="rId3" Type="http://schemas.openxmlformats.org/officeDocument/2006/relationships/image" Target="../media/image622.png"/><Relationship Id="rId214" Type="http://schemas.openxmlformats.org/officeDocument/2006/relationships/customXml" Target="../ink/ink722.xml"/><Relationship Id="rId235" Type="http://schemas.openxmlformats.org/officeDocument/2006/relationships/image" Target="../media/image737.png"/><Relationship Id="rId256" Type="http://schemas.openxmlformats.org/officeDocument/2006/relationships/customXml" Target="../ink/ink743.xml"/><Relationship Id="rId277" Type="http://schemas.openxmlformats.org/officeDocument/2006/relationships/image" Target="../media/image758.png"/><Relationship Id="rId298" Type="http://schemas.openxmlformats.org/officeDocument/2006/relationships/customXml" Target="../ink/ink764.xml"/><Relationship Id="rId116" Type="http://schemas.openxmlformats.org/officeDocument/2006/relationships/customXml" Target="../ink/ink673.xml"/><Relationship Id="rId137" Type="http://schemas.openxmlformats.org/officeDocument/2006/relationships/image" Target="../media/image689.png"/><Relationship Id="rId158" Type="http://schemas.openxmlformats.org/officeDocument/2006/relationships/customXml" Target="../ink/ink694.xml"/><Relationship Id="rId302" Type="http://schemas.openxmlformats.org/officeDocument/2006/relationships/image" Target="../media/image770.png"/><Relationship Id="rId20" Type="http://schemas.openxmlformats.org/officeDocument/2006/relationships/customXml" Target="../ink/ink625.xml"/><Relationship Id="rId41" Type="http://schemas.openxmlformats.org/officeDocument/2006/relationships/image" Target="../media/image641.png"/><Relationship Id="rId62" Type="http://schemas.openxmlformats.org/officeDocument/2006/relationships/customXml" Target="../ink/ink646.xml"/><Relationship Id="rId83" Type="http://schemas.openxmlformats.org/officeDocument/2006/relationships/image" Target="../media/image662.png"/><Relationship Id="rId179" Type="http://schemas.openxmlformats.org/officeDocument/2006/relationships/image" Target="../media/image710.png"/><Relationship Id="rId190" Type="http://schemas.openxmlformats.org/officeDocument/2006/relationships/customXml" Target="../ink/ink710.xml"/><Relationship Id="rId204" Type="http://schemas.openxmlformats.org/officeDocument/2006/relationships/customXml" Target="../ink/ink717.xml"/><Relationship Id="rId225" Type="http://schemas.openxmlformats.org/officeDocument/2006/relationships/image" Target="../media/image733.png"/><Relationship Id="rId246" Type="http://schemas.openxmlformats.org/officeDocument/2006/relationships/customXml" Target="../ink/ink738.xml"/><Relationship Id="rId267" Type="http://schemas.openxmlformats.org/officeDocument/2006/relationships/image" Target="../media/image753.png"/><Relationship Id="rId288" Type="http://schemas.openxmlformats.org/officeDocument/2006/relationships/customXml" Target="../ink/ink759.xml"/><Relationship Id="rId106" Type="http://schemas.openxmlformats.org/officeDocument/2006/relationships/customXml" Target="../ink/ink668.xml"/><Relationship Id="rId127" Type="http://schemas.openxmlformats.org/officeDocument/2006/relationships/image" Target="../media/image684.png"/><Relationship Id="rId313" Type="http://schemas.openxmlformats.org/officeDocument/2006/relationships/customXml" Target="../ink/ink772.xml"/><Relationship Id="rId10" Type="http://schemas.openxmlformats.org/officeDocument/2006/relationships/customXml" Target="../ink/ink620.xml"/><Relationship Id="rId31" Type="http://schemas.openxmlformats.org/officeDocument/2006/relationships/image" Target="../media/image636.png"/><Relationship Id="rId52" Type="http://schemas.openxmlformats.org/officeDocument/2006/relationships/customXml" Target="../ink/ink641.xml"/><Relationship Id="rId73" Type="http://schemas.openxmlformats.org/officeDocument/2006/relationships/image" Target="../media/image657.png"/><Relationship Id="rId94" Type="http://schemas.openxmlformats.org/officeDocument/2006/relationships/customXml" Target="../ink/ink662.xml"/><Relationship Id="rId148" Type="http://schemas.openxmlformats.org/officeDocument/2006/relationships/customXml" Target="../ink/ink689.xml"/><Relationship Id="rId169" Type="http://schemas.openxmlformats.org/officeDocument/2006/relationships/image" Target="../media/image705.png"/><Relationship Id="rId4" Type="http://schemas.openxmlformats.org/officeDocument/2006/relationships/customXml" Target="../ink/ink617.xml"/><Relationship Id="rId180" Type="http://schemas.openxmlformats.org/officeDocument/2006/relationships/customXml" Target="../ink/ink705.xml"/><Relationship Id="rId215" Type="http://schemas.openxmlformats.org/officeDocument/2006/relationships/image" Target="../media/image728.png"/><Relationship Id="rId236" Type="http://schemas.openxmlformats.org/officeDocument/2006/relationships/customXml" Target="../ink/ink733.xml"/><Relationship Id="rId257" Type="http://schemas.openxmlformats.org/officeDocument/2006/relationships/image" Target="../media/image748.png"/><Relationship Id="rId278" Type="http://schemas.openxmlformats.org/officeDocument/2006/relationships/customXml" Target="../ink/ink754.xml"/><Relationship Id="rId303" Type="http://schemas.openxmlformats.org/officeDocument/2006/relationships/customXml" Target="../ink/ink767.xml"/><Relationship Id="rId42" Type="http://schemas.openxmlformats.org/officeDocument/2006/relationships/customXml" Target="../ink/ink636.xml"/><Relationship Id="rId84" Type="http://schemas.openxmlformats.org/officeDocument/2006/relationships/customXml" Target="../ink/ink657.xml"/><Relationship Id="rId138" Type="http://schemas.openxmlformats.org/officeDocument/2006/relationships/customXml" Target="../ink/ink684.xml"/><Relationship Id="rId191" Type="http://schemas.openxmlformats.org/officeDocument/2006/relationships/image" Target="../media/image716.png"/><Relationship Id="rId205" Type="http://schemas.openxmlformats.org/officeDocument/2006/relationships/image" Target="../media/image723.png"/><Relationship Id="rId247" Type="http://schemas.openxmlformats.org/officeDocument/2006/relationships/image" Target="../media/image743.png"/><Relationship Id="rId107" Type="http://schemas.openxmlformats.org/officeDocument/2006/relationships/image" Target="../media/image674.png"/><Relationship Id="rId289" Type="http://schemas.openxmlformats.org/officeDocument/2006/relationships/image" Target="../media/image764.png"/><Relationship Id="rId11" Type="http://schemas.openxmlformats.org/officeDocument/2006/relationships/image" Target="../media/image626.png"/><Relationship Id="rId53" Type="http://schemas.openxmlformats.org/officeDocument/2006/relationships/image" Target="../media/image647.png"/><Relationship Id="rId149" Type="http://schemas.openxmlformats.org/officeDocument/2006/relationships/image" Target="../media/image695.png"/><Relationship Id="rId314" Type="http://schemas.openxmlformats.org/officeDocument/2006/relationships/image" Target="../media/image776.png"/><Relationship Id="rId95" Type="http://schemas.openxmlformats.org/officeDocument/2006/relationships/image" Target="../media/image668.png"/><Relationship Id="rId160" Type="http://schemas.openxmlformats.org/officeDocument/2006/relationships/customXml" Target="../ink/ink695.xml"/><Relationship Id="rId216" Type="http://schemas.openxmlformats.org/officeDocument/2006/relationships/customXml" Target="../ink/ink723.xml"/><Relationship Id="rId258" Type="http://schemas.openxmlformats.org/officeDocument/2006/relationships/customXml" Target="../ink/ink744.xml"/><Relationship Id="rId22" Type="http://schemas.openxmlformats.org/officeDocument/2006/relationships/customXml" Target="../ink/ink626.xml"/><Relationship Id="rId64" Type="http://schemas.openxmlformats.org/officeDocument/2006/relationships/customXml" Target="../ink/ink647.xml"/><Relationship Id="rId118" Type="http://schemas.openxmlformats.org/officeDocument/2006/relationships/customXml" Target="../ink/ink674.xml"/><Relationship Id="rId171" Type="http://schemas.openxmlformats.org/officeDocument/2006/relationships/image" Target="../media/image706.png"/><Relationship Id="rId227" Type="http://schemas.openxmlformats.org/officeDocument/2006/relationships/image" Target="../media/image734.png"/><Relationship Id="rId269" Type="http://schemas.openxmlformats.org/officeDocument/2006/relationships/image" Target="../media/image754.png"/><Relationship Id="rId33" Type="http://schemas.openxmlformats.org/officeDocument/2006/relationships/image" Target="../media/image637.png"/><Relationship Id="rId129" Type="http://schemas.openxmlformats.org/officeDocument/2006/relationships/image" Target="../media/image685.png"/><Relationship Id="rId280" Type="http://schemas.openxmlformats.org/officeDocument/2006/relationships/customXml" Target="../ink/ink755.xml"/><Relationship Id="rId75" Type="http://schemas.openxmlformats.org/officeDocument/2006/relationships/image" Target="../media/image658.png"/><Relationship Id="rId140" Type="http://schemas.openxmlformats.org/officeDocument/2006/relationships/customXml" Target="../ink/ink685.xml"/><Relationship Id="rId182" Type="http://schemas.openxmlformats.org/officeDocument/2006/relationships/customXml" Target="../ink/ink706.xml"/><Relationship Id="rId6" Type="http://schemas.openxmlformats.org/officeDocument/2006/relationships/customXml" Target="../ink/ink618.xml"/><Relationship Id="rId238" Type="http://schemas.openxmlformats.org/officeDocument/2006/relationships/customXml" Target="../ink/ink734.xml"/><Relationship Id="rId291" Type="http://schemas.openxmlformats.org/officeDocument/2006/relationships/image" Target="../media/image765.png"/><Relationship Id="rId305" Type="http://schemas.openxmlformats.org/officeDocument/2006/relationships/customXml" Target="../ink/ink768.xml"/><Relationship Id="rId44" Type="http://schemas.openxmlformats.org/officeDocument/2006/relationships/customXml" Target="../ink/ink637.xml"/><Relationship Id="rId86" Type="http://schemas.openxmlformats.org/officeDocument/2006/relationships/customXml" Target="../ink/ink658.xml"/><Relationship Id="rId151" Type="http://schemas.openxmlformats.org/officeDocument/2006/relationships/image" Target="../media/image69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85.png"/><Relationship Id="rId18" Type="http://schemas.openxmlformats.org/officeDocument/2006/relationships/customXml" Target="../ink/ink781.xml"/><Relationship Id="rId26" Type="http://schemas.openxmlformats.org/officeDocument/2006/relationships/customXml" Target="../ink/ink785.xml"/><Relationship Id="rId39" Type="http://schemas.openxmlformats.org/officeDocument/2006/relationships/image" Target="../media/image798.png"/><Relationship Id="rId21" Type="http://schemas.openxmlformats.org/officeDocument/2006/relationships/image" Target="../media/image789.png"/><Relationship Id="rId34" Type="http://schemas.openxmlformats.org/officeDocument/2006/relationships/customXml" Target="../ink/ink789.xml"/><Relationship Id="rId42" Type="http://schemas.openxmlformats.org/officeDocument/2006/relationships/customXml" Target="../ink/ink793.xml"/><Relationship Id="rId47" Type="http://schemas.openxmlformats.org/officeDocument/2006/relationships/image" Target="../media/image802.png"/><Relationship Id="rId50" Type="http://schemas.openxmlformats.org/officeDocument/2006/relationships/customXml" Target="../ink/ink797.xml"/><Relationship Id="rId55" Type="http://schemas.openxmlformats.org/officeDocument/2006/relationships/image" Target="../media/image806.png"/><Relationship Id="rId7" Type="http://schemas.openxmlformats.org/officeDocument/2006/relationships/image" Target="../media/image782.png"/><Relationship Id="rId2" Type="http://schemas.openxmlformats.org/officeDocument/2006/relationships/image" Target="../media/image620.png"/><Relationship Id="rId16" Type="http://schemas.openxmlformats.org/officeDocument/2006/relationships/customXml" Target="../ink/ink780.xml"/><Relationship Id="rId29" Type="http://schemas.openxmlformats.org/officeDocument/2006/relationships/image" Target="../media/image793.png"/><Relationship Id="rId11" Type="http://schemas.openxmlformats.org/officeDocument/2006/relationships/image" Target="../media/image784.png"/><Relationship Id="rId24" Type="http://schemas.openxmlformats.org/officeDocument/2006/relationships/customXml" Target="../ink/ink784.xml"/><Relationship Id="rId32" Type="http://schemas.openxmlformats.org/officeDocument/2006/relationships/customXml" Target="../ink/ink788.xml"/><Relationship Id="rId37" Type="http://schemas.openxmlformats.org/officeDocument/2006/relationships/image" Target="../media/image797.png"/><Relationship Id="rId40" Type="http://schemas.openxmlformats.org/officeDocument/2006/relationships/customXml" Target="../ink/ink792.xml"/><Relationship Id="rId45" Type="http://schemas.openxmlformats.org/officeDocument/2006/relationships/image" Target="../media/image801.png"/><Relationship Id="rId53" Type="http://schemas.openxmlformats.org/officeDocument/2006/relationships/image" Target="../media/image805.png"/><Relationship Id="rId5" Type="http://schemas.openxmlformats.org/officeDocument/2006/relationships/image" Target="../media/image781.png"/><Relationship Id="rId19" Type="http://schemas.openxmlformats.org/officeDocument/2006/relationships/image" Target="../media/image788.png"/><Relationship Id="rId4" Type="http://schemas.openxmlformats.org/officeDocument/2006/relationships/customXml" Target="../ink/ink774.xml"/><Relationship Id="rId9" Type="http://schemas.openxmlformats.org/officeDocument/2006/relationships/image" Target="../media/image783.png"/><Relationship Id="rId14" Type="http://schemas.openxmlformats.org/officeDocument/2006/relationships/customXml" Target="../ink/ink779.xml"/><Relationship Id="rId22" Type="http://schemas.openxmlformats.org/officeDocument/2006/relationships/customXml" Target="../ink/ink783.xml"/><Relationship Id="rId27" Type="http://schemas.openxmlformats.org/officeDocument/2006/relationships/image" Target="../media/image792.png"/><Relationship Id="rId30" Type="http://schemas.openxmlformats.org/officeDocument/2006/relationships/customXml" Target="../ink/ink787.xml"/><Relationship Id="rId35" Type="http://schemas.openxmlformats.org/officeDocument/2006/relationships/image" Target="../media/image796.png"/><Relationship Id="rId43" Type="http://schemas.openxmlformats.org/officeDocument/2006/relationships/image" Target="../media/image800.png"/><Relationship Id="rId48" Type="http://schemas.openxmlformats.org/officeDocument/2006/relationships/customXml" Target="../ink/ink796.xml"/><Relationship Id="rId56" Type="http://schemas.openxmlformats.org/officeDocument/2006/relationships/customXml" Target="../ink/ink800.xml"/><Relationship Id="rId8" Type="http://schemas.openxmlformats.org/officeDocument/2006/relationships/customXml" Target="../ink/ink776.xml"/><Relationship Id="rId51" Type="http://schemas.openxmlformats.org/officeDocument/2006/relationships/image" Target="../media/image804.png"/><Relationship Id="rId3" Type="http://schemas.openxmlformats.org/officeDocument/2006/relationships/image" Target="../media/image780.png"/><Relationship Id="rId12" Type="http://schemas.openxmlformats.org/officeDocument/2006/relationships/customXml" Target="../ink/ink778.xml"/><Relationship Id="rId17" Type="http://schemas.openxmlformats.org/officeDocument/2006/relationships/image" Target="../media/image787.png"/><Relationship Id="rId25" Type="http://schemas.openxmlformats.org/officeDocument/2006/relationships/image" Target="../media/image791.png"/><Relationship Id="rId33" Type="http://schemas.openxmlformats.org/officeDocument/2006/relationships/image" Target="../media/image795.png"/><Relationship Id="rId38" Type="http://schemas.openxmlformats.org/officeDocument/2006/relationships/customXml" Target="../ink/ink791.xml"/><Relationship Id="rId46" Type="http://schemas.openxmlformats.org/officeDocument/2006/relationships/customXml" Target="../ink/ink795.xml"/><Relationship Id="rId20" Type="http://schemas.openxmlformats.org/officeDocument/2006/relationships/customXml" Target="../ink/ink782.xml"/><Relationship Id="rId41" Type="http://schemas.openxmlformats.org/officeDocument/2006/relationships/image" Target="../media/image799.png"/><Relationship Id="rId54" Type="http://schemas.openxmlformats.org/officeDocument/2006/relationships/customXml" Target="../ink/ink799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775.xml"/><Relationship Id="rId15" Type="http://schemas.openxmlformats.org/officeDocument/2006/relationships/image" Target="../media/image786.png"/><Relationship Id="rId23" Type="http://schemas.openxmlformats.org/officeDocument/2006/relationships/image" Target="../media/image790.png"/><Relationship Id="rId28" Type="http://schemas.openxmlformats.org/officeDocument/2006/relationships/customXml" Target="../ink/ink786.xml"/><Relationship Id="rId36" Type="http://schemas.openxmlformats.org/officeDocument/2006/relationships/customXml" Target="../ink/ink790.xml"/><Relationship Id="rId49" Type="http://schemas.openxmlformats.org/officeDocument/2006/relationships/image" Target="../media/image803.png"/><Relationship Id="rId57" Type="http://schemas.openxmlformats.org/officeDocument/2006/relationships/image" Target="../media/image807.png"/><Relationship Id="rId10" Type="http://schemas.openxmlformats.org/officeDocument/2006/relationships/customXml" Target="../ink/ink777.xml"/><Relationship Id="rId31" Type="http://schemas.openxmlformats.org/officeDocument/2006/relationships/image" Target="../media/image794.png"/><Relationship Id="rId44" Type="http://schemas.openxmlformats.org/officeDocument/2006/relationships/customXml" Target="../ink/ink794.xml"/><Relationship Id="rId52" Type="http://schemas.openxmlformats.org/officeDocument/2006/relationships/customXml" Target="../ink/ink79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9.png"/><Relationship Id="rId2" Type="http://schemas.openxmlformats.org/officeDocument/2006/relationships/image" Target="../media/image80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6.png"/><Relationship Id="rId21" Type="http://schemas.openxmlformats.org/officeDocument/2006/relationships/image" Target="../media/image38.png"/><Relationship Id="rId42" Type="http://schemas.openxmlformats.org/officeDocument/2006/relationships/customXml" Target="../ink/ink44.xml"/><Relationship Id="rId63" Type="http://schemas.openxmlformats.org/officeDocument/2006/relationships/image" Target="../media/image59.png"/><Relationship Id="rId84" Type="http://schemas.openxmlformats.org/officeDocument/2006/relationships/customXml" Target="../ink/ink65.xml"/><Relationship Id="rId138" Type="http://schemas.openxmlformats.org/officeDocument/2006/relationships/customXml" Target="../ink/ink92.xml"/><Relationship Id="rId159" Type="http://schemas.openxmlformats.org/officeDocument/2006/relationships/image" Target="../media/image107.png"/><Relationship Id="rId170" Type="http://schemas.openxmlformats.org/officeDocument/2006/relationships/customXml" Target="../ink/ink108.xml"/><Relationship Id="rId107" Type="http://schemas.openxmlformats.org/officeDocument/2006/relationships/image" Target="../media/image81.png"/><Relationship Id="rId11" Type="http://schemas.openxmlformats.org/officeDocument/2006/relationships/image" Target="../media/image33.png"/><Relationship Id="rId32" Type="http://schemas.openxmlformats.org/officeDocument/2006/relationships/customXml" Target="../ink/ink39.xml"/><Relationship Id="rId53" Type="http://schemas.openxmlformats.org/officeDocument/2006/relationships/image" Target="../media/image54.png"/><Relationship Id="rId74" Type="http://schemas.openxmlformats.org/officeDocument/2006/relationships/customXml" Target="../ink/ink60.xml"/><Relationship Id="rId128" Type="http://schemas.openxmlformats.org/officeDocument/2006/relationships/customXml" Target="../ink/ink87.xml"/><Relationship Id="rId149" Type="http://schemas.openxmlformats.org/officeDocument/2006/relationships/image" Target="../media/image102.png"/><Relationship Id="rId5" Type="http://schemas.openxmlformats.org/officeDocument/2006/relationships/image" Target="../media/image31.png"/><Relationship Id="rId95" Type="http://schemas.openxmlformats.org/officeDocument/2006/relationships/image" Target="../media/image75.png"/><Relationship Id="rId160" Type="http://schemas.openxmlformats.org/officeDocument/2006/relationships/customXml" Target="../ink/ink103.xml"/><Relationship Id="rId22" Type="http://schemas.openxmlformats.org/officeDocument/2006/relationships/customXml" Target="../ink/ink34.xml"/><Relationship Id="rId43" Type="http://schemas.openxmlformats.org/officeDocument/2006/relationships/image" Target="../media/image49.png"/><Relationship Id="rId64" Type="http://schemas.openxmlformats.org/officeDocument/2006/relationships/customXml" Target="../ink/ink55.xml"/><Relationship Id="rId118" Type="http://schemas.openxmlformats.org/officeDocument/2006/relationships/customXml" Target="../ink/ink82.xml"/><Relationship Id="rId139" Type="http://schemas.openxmlformats.org/officeDocument/2006/relationships/image" Target="../media/image97.png"/><Relationship Id="rId85" Type="http://schemas.openxmlformats.org/officeDocument/2006/relationships/image" Target="../media/image70.png"/><Relationship Id="rId150" Type="http://schemas.openxmlformats.org/officeDocument/2006/relationships/customXml" Target="../ink/ink98.xml"/><Relationship Id="rId171" Type="http://schemas.openxmlformats.org/officeDocument/2006/relationships/image" Target="../media/image113.png"/><Relationship Id="rId12" Type="http://schemas.openxmlformats.org/officeDocument/2006/relationships/customXml" Target="../ink/ink29.xml"/><Relationship Id="rId33" Type="http://schemas.openxmlformats.org/officeDocument/2006/relationships/image" Target="../media/image44.png"/><Relationship Id="rId108" Type="http://schemas.openxmlformats.org/officeDocument/2006/relationships/customXml" Target="../ink/ink77.xml"/><Relationship Id="rId129" Type="http://schemas.openxmlformats.org/officeDocument/2006/relationships/image" Target="../media/image92.png"/><Relationship Id="rId54" Type="http://schemas.openxmlformats.org/officeDocument/2006/relationships/customXml" Target="../ink/ink50.xml"/><Relationship Id="rId75" Type="http://schemas.openxmlformats.org/officeDocument/2006/relationships/image" Target="../media/image65.png"/><Relationship Id="rId96" Type="http://schemas.openxmlformats.org/officeDocument/2006/relationships/customXml" Target="../ink/ink71.xml"/><Relationship Id="rId140" Type="http://schemas.openxmlformats.org/officeDocument/2006/relationships/customXml" Target="../ink/ink93.xml"/><Relationship Id="rId161" Type="http://schemas.openxmlformats.org/officeDocument/2006/relationships/image" Target="../media/image108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6.xml"/><Relationship Id="rId23" Type="http://schemas.openxmlformats.org/officeDocument/2006/relationships/image" Target="../media/image39.png"/><Relationship Id="rId28" Type="http://schemas.openxmlformats.org/officeDocument/2006/relationships/customXml" Target="../ink/ink37.xml"/><Relationship Id="rId49" Type="http://schemas.openxmlformats.org/officeDocument/2006/relationships/image" Target="../media/image52.png"/><Relationship Id="rId114" Type="http://schemas.openxmlformats.org/officeDocument/2006/relationships/customXml" Target="../ink/ink80.xml"/><Relationship Id="rId119" Type="http://schemas.openxmlformats.org/officeDocument/2006/relationships/image" Target="../media/image87.png"/><Relationship Id="rId44" Type="http://schemas.openxmlformats.org/officeDocument/2006/relationships/customXml" Target="../ink/ink45.xml"/><Relationship Id="rId60" Type="http://schemas.openxmlformats.org/officeDocument/2006/relationships/customXml" Target="../ink/ink53.xml"/><Relationship Id="rId65" Type="http://schemas.openxmlformats.org/officeDocument/2006/relationships/image" Target="../media/image60.png"/><Relationship Id="rId81" Type="http://schemas.openxmlformats.org/officeDocument/2006/relationships/image" Target="../media/image68.png"/><Relationship Id="rId86" Type="http://schemas.openxmlformats.org/officeDocument/2006/relationships/customXml" Target="../ink/ink66.xml"/><Relationship Id="rId130" Type="http://schemas.openxmlformats.org/officeDocument/2006/relationships/customXml" Target="../ink/ink88.xml"/><Relationship Id="rId135" Type="http://schemas.openxmlformats.org/officeDocument/2006/relationships/image" Target="../media/image95.png"/><Relationship Id="rId151" Type="http://schemas.openxmlformats.org/officeDocument/2006/relationships/image" Target="../media/image103.png"/><Relationship Id="rId156" Type="http://schemas.openxmlformats.org/officeDocument/2006/relationships/customXml" Target="../ink/ink101.xml"/><Relationship Id="rId172" Type="http://schemas.openxmlformats.org/officeDocument/2006/relationships/customXml" Target="../ink/ink109.xml"/><Relationship Id="rId13" Type="http://schemas.openxmlformats.org/officeDocument/2006/relationships/image" Target="../media/image34.png"/><Relationship Id="rId18" Type="http://schemas.openxmlformats.org/officeDocument/2006/relationships/customXml" Target="../ink/ink32.xml"/><Relationship Id="rId39" Type="http://schemas.openxmlformats.org/officeDocument/2006/relationships/image" Target="../media/image47.png"/><Relationship Id="rId109" Type="http://schemas.openxmlformats.org/officeDocument/2006/relationships/image" Target="../media/image82.png"/><Relationship Id="rId34" Type="http://schemas.openxmlformats.org/officeDocument/2006/relationships/customXml" Target="../ink/ink40.xml"/><Relationship Id="rId50" Type="http://schemas.openxmlformats.org/officeDocument/2006/relationships/customXml" Target="../ink/ink48.xml"/><Relationship Id="rId55" Type="http://schemas.openxmlformats.org/officeDocument/2006/relationships/image" Target="../media/image55.png"/><Relationship Id="rId76" Type="http://schemas.openxmlformats.org/officeDocument/2006/relationships/customXml" Target="../ink/ink61.xml"/><Relationship Id="rId97" Type="http://schemas.openxmlformats.org/officeDocument/2006/relationships/image" Target="../media/image76.png"/><Relationship Id="rId104" Type="http://schemas.openxmlformats.org/officeDocument/2006/relationships/customXml" Target="../ink/ink75.xml"/><Relationship Id="rId120" Type="http://schemas.openxmlformats.org/officeDocument/2006/relationships/customXml" Target="../ink/ink83.xml"/><Relationship Id="rId125" Type="http://schemas.openxmlformats.org/officeDocument/2006/relationships/image" Target="../media/image90.png"/><Relationship Id="rId141" Type="http://schemas.openxmlformats.org/officeDocument/2006/relationships/image" Target="../media/image98.png"/><Relationship Id="rId146" Type="http://schemas.openxmlformats.org/officeDocument/2006/relationships/customXml" Target="../ink/ink96.xml"/><Relationship Id="rId167" Type="http://schemas.openxmlformats.org/officeDocument/2006/relationships/image" Target="../media/image111.png"/><Relationship Id="rId7" Type="http://schemas.openxmlformats.org/officeDocument/2006/relationships/image" Target="../media/image17.png"/><Relationship Id="rId71" Type="http://schemas.openxmlformats.org/officeDocument/2006/relationships/image" Target="../media/image63.png"/><Relationship Id="rId92" Type="http://schemas.openxmlformats.org/officeDocument/2006/relationships/customXml" Target="../ink/ink69.xml"/><Relationship Id="rId162" Type="http://schemas.openxmlformats.org/officeDocument/2006/relationships/customXml" Target="../ink/ink104.xml"/><Relationship Id="rId2" Type="http://schemas.openxmlformats.org/officeDocument/2006/relationships/image" Target="../media/image29.png"/><Relationship Id="rId29" Type="http://schemas.openxmlformats.org/officeDocument/2006/relationships/image" Target="../media/image42.png"/><Relationship Id="rId24" Type="http://schemas.openxmlformats.org/officeDocument/2006/relationships/customXml" Target="../ink/ink35.xml"/><Relationship Id="rId40" Type="http://schemas.openxmlformats.org/officeDocument/2006/relationships/customXml" Target="../ink/ink43.xml"/><Relationship Id="rId45" Type="http://schemas.openxmlformats.org/officeDocument/2006/relationships/image" Target="../media/image50.png"/><Relationship Id="rId66" Type="http://schemas.openxmlformats.org/officeDocument/2006/relationships/customXml" Target="../ink/ink56.xml"/><Relationship Id="rId87" Type="http://schemas.openxmlformats.org/officeDocument/2006/relationships/image" Target="../media/image71.png"/><Relationship Id="rId110" Type="http://schemas.openxmlformats.org/officeDocument/2006/relationships/customXml" Target="../ink/ink78.xml"/><Relationship Id="rId115" Type="http://schemas.openxmlformats.org/officeDocument/2006/relationships/image" Target="../media/image85.png"/><Relationship Id="rId131" Type="http://schemas.openxmlformats.org/officeDocument/2006/relationships/image" Target="../media/image93.png"/><Relationship Id="rId136" Type="http://schemas.openxmlformats.org/officeDocument/2006/relationships/customXml" Target="../ink/ink91.xml"/><Relationship Id="rId157" Type="http://schemas.openxmlformats.org/officeDocument/2006/relationships/image" Target="../media/image106.png"/><Relationship Id="rId61" Type="http://schemas.openxmlformats.org/officeDocument/2006/relationships/image" Target="../media/image58.png"/><Relationship Id="rId82" Type="http://schemas.openxmlformats.org/officeDocument/2006/relationships/customXml" Target="../ink/ink64.xml"/><Relationship Id="rId152" Type="http://schemas.openxmlformats.org/officeDocument/2006/relationships/customXml" Target="../ink/ink99.xml"/><Relationship Id="rId173" Type="http://schemas.openxmlformats.org/officeDocument/2006/relationships/image" Target="../media/image114.png"/><Relationship Id="rId19" Type="http://schemas.openxmlformats.org/officeDocument/2006/relationships/image" Target="../media/image37.png"/><Relationship Id="rId14" Type="http://schemas.openxmlformats.org/officeDocument/2006/relationships/customXml" Target="../ink/ink30.xml"/><Relationship Id="rId30" Type="http://schemas.openxmlformats.org/officeDocument/2006/relationships/customXml" Target="../ink/ink38.xml"/><Relationship Id="rId35" Type="http://schemas.openxmlformats.org/officeDocument/2006/relationships/image" Target="../media/image45.png"/><Relationship Id="rId56" Type="http://schemas.openxmlformats.org/officeDocument/2006/relationships/customXml" Target="../ink/ink51.xml"/><Relationship Id="rId77" Type="http://schemas.openxmlformats.org/officeDocument/2006/relationships/image" Target="../media/image66.png"/><Relationship Id="rId100" Type="http://schemas.openxmlformats.org/officeDocument/2006/relationships/customXml" Target="../ink/ink73.xml"/><Relationship Id="rId105" Type="http://schemas.openxmlformats.org/officeDocument/2006/relationships/image" Target="../media/image80.png"/><Relationship Id="rId126" Type="http://schemas.openxmlformats.org/officeDocument/2006/relationships/customXml" Target="../ink/ink86.xml"/><Relationship Id="rId147" Type="http://schemas.openxmlformats.org/officeDocument/2006/relationships/image" Target="../media/image101.png"/><Relationship Id="rId168" Type="http://schemas.openxmlformats.org/officeDocument/2006/relationships/customXml" Target="../ink/ink107.xml"/><Relationship Id="rId8" Type="http://schemas.openxmlformats.org/officeDocument/2006/relationships/customXml" Target="../ink/ink27.xml"/><Relationship Id="rId51" Type="http://schemas.openxmlformats.org/officeDocument/2006/relationships/image" Target="../media/image53.png"/><Relationship Id="rId72" Type="http://schemas.openxmlformats.org/officeDocument/2006/relationships/customXml" Target="../ink/ink59.xml"/><Relationship Id="rId93" Type="http://schemas.openxmlformats.org/officeDocument/2006/relationships/image" Target="../media/image74.png"/><Relationship Id="rId98" Type="http://schemas.openxmlformats.org/officeDocument/2006/relationships/customXml" Target="../ink/ink72.xml"/><Relationship Id="rId121" Type="http://schemas.openxmlformats.org/officeDocument/2006/relationships/image" Target="../media/image88.png"/><Relationship Id="rId142" Type="http://schemas.openxmlformats.org/officeDocument/2006/relationships/customXml" Target="../ink/ink94.xml"/><Relationship Id="rId163" Type="http://schemas.openxmlformats.org/officeDocument/2006/relationships/image" Target="../media/image109.png"/><Relationship Id="rId3" Type="http://schemas.openxmlformats.org/officeDocument/2006/relationships/image" Target="../media/image30.png"/><Relationship Id="rId25" Type="http://schemas.openxmlformats.org/officeDocument/2006/relationships/image" Target="../media/image40.png"/><Relationship Id="rId46" Type="http://schemas.openxmlformats.org/officeDocument/2006/relationships/customXml" Target="../ink/ink46.xml"/><Relationship Id="rId67" Type="http://schemas.openxmlformats.org/officeDocument/2006/relationships/image" Target="../media/image61.png"/><Relationship Id="rId116" Type="http://schemas.openxmlformats.org/officeDocument/2006/relationships/customXml" Target="../ink/ink81.xml"/><Relationship Id="rId137" Type="http://schemas.openxmlformats.org/officeDocument/2006/relationships/image" Target="../media/image96.png"/><Relationship Id="rId158" Type="http://schemas.openxmlformats.org/officeDocument/2006/relationships/customXml" Target="../ink/ink102.xml"/><Relationship Id="rId20" Type="http://schemas.openxmlformats.org/officeDocument/2006/relationships/customXml" Target="../ink/ink33.xml"/><Relationship Id="rId41" Type="http://schemas.openxmlformats.org/officeDocument/2006/relationships/image" Target="../media/image48.png"/><Relationship Id="rId62" Type="http://schemas.openxmlformats.org/officeDocument/2006/relationships/customXml" Target="../ink/ink54.xml"/><Relationship Id="rId83" Type="http://schemas.openxmlformats.org/officeDocument/2006/relationships/image" Target="../media/image69.png"/><Relationship Id="rId88" Type="http://schemas.openxmlformats.org/officeDocument/2006/relationships/customXml" Target="../ink/ink67.xml"/><Relationship Id="rId111" Type="http://schemas.openxmlformats.org/officeDocument/2006/relationships/image" Target="../media/image83.png"/><Relationship Id="rId132" Type="http://schemas.openxmlformats.org/officeDocument/2006/relationships/customXml" Target="../ink/ink89.xml"/><Relationship Id="rId153" Type="http://schemas.openxmlformats.org/officeDocument/2006/relationships/image" Target="../media/image104.png"/><Relationship Id="rId15" Type="http://schemas.openxmlformats.org/officeDocument/2006/relationships/image" Target="../media/image35.png"/><Relationship Id="rId36" Type="http://schemas.openxmlformats.org/officeDocument/2006/relationships/customXml" Target="../ink/ink41.xml"/><Relationship Id="rId57" Type="http://schemas.openxmlformats.org/officeDocument/2006/relationships/image" Target="../media/image56.png"/><Relationship Id="rId106" Type="http://schemas.openxmlformats.org/officeDocument/2006/relationships/customXml" Target="../ink/ink76.xml"/><Relationship Id="rId127" Type="http://schemas.openxmlformats.org/officeDocument/2006/relationships/image" Target="../media/image91.png"/><Relationship Id="rId10" Type="http://schemas.openxmlformats.org/officeDocument/2006/relationships/customXml" Target="../ink/ink28.xml"/><Relationship Id="rId31" Type="http://schemas.openxmlformats.org/officeDocument/2006/relationships/image" Target="../media/image43.png"/><Relationship Id="rId52" Type="http://schemas.openxmlformats.org/officeDocument/2006/relationships/customXml" Target="../ink/ink49.xml"/><Relationship Id="rId73" Type="http://schemas.openxmlformats.org/officeDocument/2006/relationships/image" Target="../media/image64.png"/><Relationship Id="rId78" Type="http://schemas.openxmlformats.org/officeDocument/2006/relationships/customXml" Target="../ink/ink62.xml"/><Relationship Id="rId94" Type="http://schemas.openxmlformats.org/officeDocument/2006/relationships/customXml" Target="../ink/ink70.xml"/><Relationship Id="rId99" Type="http://schemas.openxmlformats.org/officeDocument/2006/relationships/image" Target="../media/image77.png"/><Relationship Id="rId101" Type="http://schemas.openxmlformats.org/officeDocument/2006/relationships/image" Target="../media/image78.png"/><Relationship Id="rId122" Type="http://schemas.openxmlformats.org/officeDocument/2006/relationships/customXml" Target="../ink/ink84.xml"/><Relationship Id="rId143" Type="http://schemas.openxmlformats.org/officeDocument/2006/relationships/image" Target="../media/image99.png"/><Relationship Id="rId148" Type="http://schemas.openxmlformats.org/officeDocument/2006/relationships/customXml" Target="../ink/ink97.xml"/><Relationship Id="rId164" Type="http://schemas.openxmlformats.org/officeDocument/2006/relationships/customXml" Target="../ink/ink105.xml"/><Relationship Id="rId169" Type="http://schemas.openxmlformats.org/officeDocument/2006/relationships/image" Target="../media/image112.png"/><Relationship Id="rId4" Type="http://schemas.openxmlformats.org/officeDocument/2006/relationships/customXml" Target="../ink/ink25.xml"/><Relationship Id="rId9" Type="http://schemas.openxmlformats.org/officeDocument/2006/relationships/image" Target="../media/image32.png"/><Relationship Id="rId26" Type="http://schemas.openxmlformats.org/officeDocument/2006/relationships/customXml" Target="../ink/ink36.xml"/><Relationship Id="rId47" Type="http://schemas.openxmlformats.org/officeDocument/2006/relationships/image" Target="../media/image51.png"/><Relationship Id="rId68" Type="http://schemas.openxmlformats.org/officeDocument/2006/relationships/customXml" Target="../ink/ink57.xml"/><Relationship Id="rId89" Type="http://schemas.openxmlformats.org/officeDocument/2006/relationships/image" Target="../media/image72.png"/><Relationship Id="rId112" Type="http://schemas.openxmlformats.org/officeDocument/2006/relationships/customXml" Target="../ink/ink79.xml"/><Relationship Id="rId133" Type="http://schemas.openxmlformats.org/officeDocument/2006/relationships/image" Target="../media/image94.png"/><Relationship Id="rId154" Type="http://schemas.openxmlformats.org/officeDocument/2006/relationships/customXml" Target="../ink/ink100.xml"/><Relationship Id="rId16" Type="http://schemas.openxmlformats.org/officeDocument/2006/relationships/customXml" Target="../ink/ink31.xml"/><Relationship Id="rId37" Type="http://schemas.openxmlformats.org/officeDocument/2006/relationships/image" Target="../media/image46.png"/><Relationship Id="rId58" Type="http://schemas.openxmlformats.org/officeDocument/2006/relationships/customXml" Target="../ink/ink52.xml"/><Relationship Id="rId79" Type="http://schemas.openxmlformats.org/officeDocument/2006/relationships/image" Target="../media/image67.png"/><Relationship Id="rId102" Type="http://schemas.openxmlformats.org/officeDocument/2006/relationships/customXml" Target="../ink/ink74.xml"/><Relationship Id="rId123" Type="http://schemas.openxmlformats.org/officeDocument/2006/relationships/image" Target="../media/image89.png"/><Relationship Id="rId144" Type="http://schemas.openxmlformats.org/officeDocument/2006/relationships/customXml" Target="../ink/ink95.xml"/><Relationship Id="rId90" Type="http://schemas.openxmlformats.org/officeDocument/2006/relationships/customXml" Target="../ink/ink68.xml"/><Relationship Id="rId165" Type="http://schemas.openxmlformats.org/officeDocument/2006/relationships/image" Target="../media/image110.png"/><Relationship Id="rId27" Type="http://schemas.openxmlformats.org/officeDocument/2006/relationships/image" Target="../media/image41.png"/><Relationship Id="rId48" Type="http://schemas.openxmlformats.org/officeDocument/2006/relationships/customXml" Target="../ink/ink47.xml"/><Relationship Id="rId69" Type="http://schemas.openxmlformats.org/officeDocument/2006/relationships/image" Target="../media/image62.png"/><Relationship Id="rId113" Type="http://schemas.openxmlformats.org/officeDocument/2006/relationships/image" Target="../media/image84.png"/><Relationship Id="rId134" Type="http://schemas.openxmlformats.org/officeDocument/2006/relationships/customXml" Target="../ink/ink90.xml"/><Relationship Id="rId80" Type="http://schemas.openxmlformats.org/officeDocument/2006/relationships/customXml" Target="../ink/ink63.xml"/><Relationship Id="rId155" Type="http://schemas.openxmlformats.org/officeDocument/2006/relationships/image" Target="../media/image105.png"/><Relationship Id="rId17" Type="http://schemas.openxmlformats.org/officeDocument/2006/relationships/image" Target="../media/image36.png"/><Relationship Id="rId38" Type="http://schemas.openxmlformats.org/officeDocument/2006/relationships/customXml" Target="../ink/ink42.xml"/><Relationship Id="rId59" Type="http://schemas.openxmlformats.org/officeDocument/2006/relationships/image" Target="../media/image57.png"/><Relationship Id="rId103" Type="http://schemas.openxmlformats.org/officeDocument/2006/relationships/image" Target="../media/image79.png"/><Relationship Id="rId124" Type="http://schemas.openxmlformats.org/officeDocument/2006/relationships/customXml" Target="../ink/ink85.xml"/><Relationship Id="rId70" Type="http://schemas.openxmlformats.org/officeDocument/2006/relationships/customXml" Target="../ink/ink58.xml"/><Relationship Id="rId91" Type="http://schemas.openxmlformats.org/officeDocument/2006/relationships/image" Target="../media/image73.png"/><Relationship Id="rId145" Type="http://schemas.openxmlformats.org/officeDocument/2006/relationships/image" Target="../media/image100.png"/><Relationship Id="rId166" Type="http://schemas.openxmlformats.org/officeDocument/2006/relationships/customXml" Target="../ink/ink10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812.xml"/><Relationship Id="rId21" Type="http://schemas.openxmlformats.org/officeDocument/2006/relationships/image" Target="../media/image821.png"/><Relationship Id="rId42" Type="http://schemas.openxmlformats.org/officeDocument/2006/relationships/customXml" Target="../ink/ink820.xml"/><Relationship Id="rId47" Type="http://schemas.openxmlformats.org/officeDocument/2006/relationships/image" Target="../media/image834.png"/><Relationship Id="rId63" Type="http://schemas.openxmlformats.org/officeDocument/2006/relationships/image" Target="../media/image842.png"/><Relationship Id="rId68" Type="http://schemas.openxmlformats.org/officeDocument/2006/relationships/customXml" Target="../ink/ink833.xml"/><Relationship Id="rId16" Type="http://schemas.openxmlformats.org/officeDocument/2006/relationships/customXml" Target="../ink/ink807.xml"/><Relationship Id="rId11" Type="http://schemas.openxmlformats.org/officeDocument/2006/relationships/image" Target="../media/image816.png"/><Relationship Id="rId24" Type="http://schemas.openxmlformats.org/officeDocument/2006/relationships/customXml" Target="../ink/ink811.xml"/><Relationship Id="rId32" Type="http://schemas.openxmlformats.org/officeDocument/2006/relationships/customXml" Target="../ink/ink815.xml"/><Relationship Id="rId37" Type="http://schemas.openxmlformats.org/officeDocument/2006/relationships/image" Target="../media/image829.png"/><Relationship Id="rId40" Type="http://schemas.openxmlformats.org/officeDocument/2006/relationships/customXml" Target="../ink/ink819.xml"/><Relationship Id="rId45" Type="http://schemas.openxmlformats.org/officeDocument/2006/relationships/image" Target="../media/image833.png"/><Relationship Id="rId53" Type="http://schemas.openxmlformats.org/officeDocument/2006/relationships/image" Target="../media/image837.png"/><Relationship Id="rId58" Type="http://schemas.openxmlformats.org/officeDocument/2006/relationships/customXml" Target="../ink/ink828.xml"/><Relationship Id="rId66" Type="http://schemas.openxmlformats.org/officeDocument/2006/relationships/customXml" Target="../ink/ink832.xml"/><Relationship Id="rId74" Type="http://schemas.openxmlformats.org/officeDocument/2006/relationships/customXml" Target="../ink/ink836.xml"/><Relationship Id="rId79" Type="http://schemas.openxmlformats.org/officeDocument/2006/relationships/image" Target="../media/image850.png"/><Relationship Id="rId5" Type="http://schemas.openxmlformats.org/officeDocument/2006/relationships/image" Target="../media/image813.png"/><Relationship Id="rId61" Type="http://schemas.openxmlformats.org/officeDocument/2006/relationships/image" Target="../media/image841.png"/><Relationship Id="rId19" Type="http://schemas.openxmlformats.org/officeDocument/2006/relationships/image" Target="../media/image820.png"/><Relationship Id="rId14" Type="http://schemas.openxmlformats.org/officeDocument/2006/relationships/customXml" Target="../ink/ink806.xml"/><Relationship Id="rId22" Type="http://schemas.openxmlformats.org/officeDocument/2006/relationships/customXml" Target="../ink/ink810.xml"/><Relationship Id="rId27" Type="http://schemas.openxmlformats.org/officeDocument/2006/relationships/image" Target="../media/image824.png"/><Relationship Id="rId30" Type="http://schemas.openxmlformats.org/officeDocument/2006/relationships/customXml" Target="../ink/ink814.xml"/><Relationship Id="rId35" Type="http://schemas.openxmlformats.org/officeDocument/2006/relationships/image" Target="../media/image828.png"/><Relationship Id="rId43" Type="http://schemas.openxmlformats.org/officeDocument/2006/relationships/image" Target="../media/image832.png"/><Relationship Id="rId48" Type="http://schemas.openxmlformats.org/officeDocument/2006/relationships/customXml" Target="../ink/ink823.xml"/><Relationship Id="rId56" Type="http://schemas.openxmlformats.org/officeDocument/2006/relationships/customXml" Target="../ink/ink827.xml"/><Relationship Id="rId64" Type="http://schemas.openxmlformats.org/officeDocument/2006/relationships/customXml" Target="../ink/ink831.xml"/><Relationship Id="rId69" Type="http://schemas.openxmlformats.org/officeDocument/2006/relationships/image" Target="../media/image845.png"/><Relationship Id="rId77" Type="http://schemas.openxmlformats.org/officeDocument/2006/relationships/image" Target="../media/image849.png"/><Relationship Id="rId8" Type="http://schemas.openxmlformats.org/officeDocument/2006/relationships/customXml" Target="../ink/ink803.xml"/><Relationship Id="rId51" Type="http://schemas.openxmlformats.org/officeDocument/2006/relationships/image" Target="../media/image836.png"/><Relationship Id="rId72" Type="http://schemas.openxmlformats.org/officeDocument/2006/relationships/customXml" Target="../ink/ink835.xml"/><Relationship Id="rId3" Type="http://schemas.openxmlformats.org/officeDocument/2006/relationships/image" Target="../media/image812.png"/><Relationship Id="rId12" Type="http://schemas.openxmlformats.org/officeDocument/2006/relationships/customXml" Target="../ink/ink805.xml"/><Relationship Id="rId17" Type="http://schemas.openxmlformats.org/officeDocument/2006/relationships/image" Target="../media/image819.png"/><Relationship Id="rId25" Type="http://schemas.openxmlformats.org/officeDocument/2006/relationships/image" Target="../media/image823.png"/><Relationship Id="rId33" Type="http://schemas.openxmlformats.org/officeDocument/2006/relationships/image" Target="../media/image827.png"/><Relationship Id="rId38" Type="http://schemas.openxmlformats.org/officeDocument/2006/relationships/customXml" Target="../ink/ink818.xml"/><Relationship Id="rId46" Type="http://schemas.openxmlformats.org/officeDocument/2006/relationships/customXml" Target="../ink/ink822.xml"/><Relationship Id="rId59" Type="http://schemas.openxmlformats.org/officeDocument/2006/relationships/image" Target="../media/image840.png"/><Relationship Id="rId67" Type="http://schemas.openxmlformats.org/officeDocument/2006/relationships/image" Target="../media/image844.png"/><Relationship Id="rId20" Type="http://schemas.openxmlformats.org/officeDocument/2006/relationships/customXml" Target="../ink/ink809.xml"/><Relationship Id="rId41" Type="http://schemas.openxmlformats.org/officeDocument/2006/relationships/image" Target="../media/image831.png"/><Relationship Id="rId54" Type="http://schemas.openxmlformats.org/officeDocument/2006/relationships/customXml" Target="../ink/ink826.xml"/><Relationship Id="rId62" Type="http://schemas.openxmlformats.org/officeDocument/2006/relationships/customXml" Target="../ink/ink830.xml"/><Relationship Id="rId70" Type="http://schemas.openxmlformats.org/officeDocument/2006/relationships/customXml" Target="../ink/ink834.xml"/><Relationship Id="rId75" Type="http://schemas.openxmlformats.org/officeDocument/2006/relationships/image" Target="../media/image848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802.xml"/><Relationship Id="rId15" Type="http://schemas.openxmlformats.org/officeDocument/2006/relationships/image" Target="../media/image818.png"/><Relationship Id="rId23" Type="http://schemas.openxmlformats.org/officeDocument/2006/relationships/image" Target="../media/image822.png"/><Relationship Id="rId28" Type="http://schemas.openxmlformats.org/officeDocument/2006/relationships/customXml" Target="../ink/ink813.xml"/><Relationship Id="rId36" Type="http://schemas.openxmlformats.org/officeDocument/2006/relationships/customXml" Target="../ink/ink817.xml"/><Relationship Id="rId49" Type="http://schemas.openxmlformats.org/officeDocument/2006/relationships/image" Target="../media/image835.png"/><Relationship Id="rId57" Type="http://schemas.openxmlformats.org/officeDocument/2006/relationships/image" Target="../media/image839.png"/><Relationship Id="rId10" Type="http://schemas.openxmlformats.org/officeDocument/2006/relationships/customXml" Target="../ink/ink804.xml"/><Relationship Id="rId31" Type="http://schemas.openxmlformats.org/officeDocument/2006/relationships/image" Target="../media/image826.png"/><Relationship Id="rId44" Type="http://schemas.openxmlformats.org/officeDocument/2006/relationships/customXml" Target="../ink/ink821.xml"/><Relationship Id="rId52" Type="http://schemas.openxmlformats.org/officeDocument/2006/relationships/customXml" Target="../ink/ink825.xml"/><Relationship Id="rId60" Type="http://schemas.openxmlformats.org/officeDocument/2006/relationships/customXml" Target="../ink/ink829.xml"/><Relationship Id="rId65" Type="http://schemas.openxmlformats.org/officeDocument/2006/relationships/image" Target="../media/image843.png"/><Relationship Id="rId73" Type="http://schemas.openxmlformats.org/officeDocument/2006/relationships/image" Target="../media/image847.png"/><Relationship Id="rId78" Type="http://schemas.openxmlformats.org/officeDocument/2006/relationships/customXml" Target="../ink/ink838.xml"/><Relationship Id="rId4" Type="http://schemas.openxmlformats.org/officeDocument/2006/relationships/customXml" Target="../ink/ink801.xml"/><Relationship Id="rId9" Type="http://schemas.openxmlformats.org/officeDocument/2006/relationships/image" Target="../media/image815.png"/><Relationship Id="rId13" Type="http://schemas.openxmlformats.org/officeDocument/2006/relationships/image" Target="../media/image817.png"/><Relationship Id="rId18" Type="http://schemas.openxmlformats.org/officeDocument/2006/relationships/customXml" Target="../ink/ink808.xml"/><Relationship Id="rId39" Type="http://schemas.openxmlformats.org/officeDocument/2006/relationships/image" Target="../media/image830.png"/><Relationship Id="rId34" Type="http://schemas.openxmlformats.org/officeDocument/2006/relationships/customXml" Target="../ink/ink816.xml"/><Relationship Id="rId50" Type="http://schemas.openxmlformats.org/officeDocument/2006/relationships/customXml" Target="../ink/ink824.xml"/><Relationship Id="rId55" Type="http://schemas.openxmlformats.org/officeDocument/2006/relationships/image" Target="../media/image838.png"/><Relationship Id="rId76" Type="http://schemas.openxmlformats.org/officeDocument/2006/relationships/customXml" Target="../ink/ink837.xml"/><Relationship Id="rId7" Type="http://schemas.openxmlformats.org/officeDocument/2006/relationships/image" Target="../media/image814.png"/><Relationship Id="rId71" Type="http://schemas.openxmlformats.org/officeDocument/2006/relationships/image" Target="../media/image846.png"/><Relationship Id="rId2" Type="http://schemas.openxmlformats.org/officeDocument/2006/relationships/image" Target="../media/image811.png"/><Relationship Id="rId29" Type="http://schemas.openxmlformats.org/officeDocument/2006/relationships/image" Target="../media/image8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2.png"/><Relationship Id="rId2" Type="http://schemas.openxmlformats.org/officeDocument/2006/relationships/image" Target="../media/image85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5.png"/><Relationship Id="rId2" Type="http://schemas.openxmlformats.org/officeDocument/2006/relationships/image" Target="../media/image85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6.png"/><Relationship Id="rId2" Type="http://schemas.openxmlformats.org/officeDocument/2006/relationships/image" Target="../media/image85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57.png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70.png"/><Relationship Id="rId21" Type="http://schemas.openxmlformats.org/officeDocument/2006/relationships/customXml" Target="../ink/ink848.xml"/><Relationship Id="rId42" Type="http://schemas.openxmlformats.org/officeDocument/2006/relationships/image" Target="../media/image878.png"/><Relationship Id="rId47" Type="http://schemas.openxmlformats.org/officeDocument/2006/relationships/customXml" Target="../ink/ink861.xml"/><Relationship Id="rId63" Type="http://schemas.openxmlformats.org/officeDocument/2006/relationships/customXml" Target="../ink/ink869.xml"/><Relationship Id="rId68" Type="http://schemas.openxmlformats.org/officeDocument/2006/relationships/image" Target="../media/image891.png"/><Relationship Id="rId7" Type="http://schemas.openxmlformats.org/officeDocument/2006/relationships/customXml" Target="../ink/ink841.xml"/><Relationship Id="rId2" Type="http://schemas.openxmlformats.org/officeDocument/2006/relationships/image" Target="../media/image858.png"/><Relationship Id="rId16" Type="http://schemas.openxmlformats.org/officeDocument/2006/relationships/image" Target="../media/image865.png"/><Relationship Id="rId29" Type="http://schemas.openxmlformats.org/officeDocument/2006/relationships/customXml" Target="../ink/ink852.xml"/><Relationship Id="rId11" Type="http://schemas.openxmlformats.org/officeDocument/2006/relationships/customXml" Target="../ink/ink843.xml"/><Relationship Id="rId24" Type="http://schemas.openxmlformats.org/officeDocument/2006/relationships/image" Target="../media/image869.png"/><Relationship Id="rId32" Type="http://schemas.openxmlformats.org/officeDocument/2006/relationships/image" Target="../media/image873.png"/><Relationship Id="rId37" Type="http://schemas.openxmlformats.org/officeDocument/2006/relationships/customXml" Target="../ink/ink856.xml"/><Relationship Id="rId40" Type="http://schemas.openxmlformats.org/officeDocument/2006/relationships/image" Target="../media/image877.png"/><Relationship Id="rId45" Type="http://schemas.openxmlformats.org/officeDocument/2006/relationships/customXml" Target="../ink/ink860.xml"/><Relationship Id="rId53" Type="http://schemas.openxmlformats.org/officeDocument/2006/relationships/customXml" Target="../ink/ink864.xml"/><Relationship Id="rId58" Type="http://schemas.openxmlformats.org/officeDocument/2006/relationships/image" Target="../media/image886.png"/><Relationship Id="rId66" Type="http://schemas.openxmlformats.org/officeDocument/2006/relationships/image" Target="../media/image890.png"/><Relationship Id="rId5" Type="http://schemas.openxmlformats.org/officeDocument/2006/relationships/customXml" Target="../ink/ink840.xml"/><Relationship Id="rId61" Type="http://schemas.openxmlformats.org/officeDocument/2006/relationships/customXml" Target="../ink/ink868.xml"/><Relationship Id="rId19" Type="http://schemas.openxmlformats.org/officeDocument/2006/relationships/customXml" Target="../ink/ink847.xml"/><Relationship Id="rId14" Type="http://schemas.openxmlformats.org/officeDocument/2006/relationships/image" Target="../media/image864.png"/><Relationship Id="rId22" Type="http://schemas.openxmlformats.org/officeDocument/2006/relationships/image" Target="../media/image868.png"/><Relationship Id="rId27" Type="http://schemas.openxmlformats.org/officeDocument/2006/relationships/customXml" Target="../ink/ink851.xml"/><Relationship Id="rId30" Type="http://schemas.openxmlformats.org/officeDocument/2006/relationships/image" Target="../media/image872.png"/><Relationship Id="rId35" Type="http://schemas.openxmlformats.org/officeDocument/2006/relationships/customXml" Target="../ink/ink855.xml"/><Relationship Id="rId43" Type="http://schemas.openxmlformats.org/officeDocument/2006/relationships/customXml" Target="../ink/ink859.xml"/><Relationship Id="rId48" Type="http://schemas.openxmlformats.org/officeDocument/2006/relationships/image" Target="../media/image881.png"/><Relationship Id="rId56" Type="http://schemas.openxmlformats.org/officeDocument/2006/relationships/image" Target="../media/image885.png"/><Relationship Id="rId64" Type="http://schemas.openxmlformats.org/officeDocument/2006/relationships/image" Target="../media/image889.png"/><Relationship Id="rId69" Type="http://schemas.openxmlformats.org/officeDocument/2006/relationships/customXml" Target="../ink/ink872.xml"/><Relationship Id="rId8" Type="http://schemas.openxmlformats.org/officeDocument/2006/relationships/image" Target="../media/image861.png"/><Relationship Id="rId51" Type="http://schemas.openxmlformats.org/officeDocument/2006/relationships/customXml" Target="../ink/ink863.xml"/><Relationship Id="rId3" Type="http://schemas.openxmlformats.org/officeDocument/2006/relationships/customXml" Target="../ink/ink839.xml"/><Relationship Id="rId12" Type="http://schemas.openxmlformats.org/officeDocument/2006/relationships/image" Target="../media/image863.png"/><Relationship Id="rId17" Type="http://schemas.openxmlformats.org/officeDocument/2006/relationships/customXml" Target="../ink/ink846.xml"/><Relationship Id="rId25" Type="http://schemas.openxmlformats.org/officeDocument/2006/relationships/customXml" Target="../ink/ink850.xml"/><Relationship Id="rId33" Type="http://schemas.openxmlformats.org/officeDocument/2006/relationships/customXml" Target="../ink/ink854.xml"/><Relationship Id="rId38" Type="http://schemas.openxmlformats.org/officeDocument/2006/relationships/image" Target="../media/image876.png"/><Relationship Id="rId46" Type="http://schemas.openxmlformats.org/officeDocument/2006/relationships/image" Target="../media/image880.png"/><Relationship Id="rId59" Type="http://schemas.openxmlformats.org/officeDocument/2006/relationships/customXml" Target="../ink/ink867.xml"/><Relationship Id="rId67" Type="http://schemas.openxmlformats.org/officeDocument/2006/relationships/customXml" Target="../ink/ink871.xml"/><Relationship Id="rId20" Type="http://schemas.openxmlformats.org/officeDocument/2006/relationships/image" Target="../media/image867.png"/><Relationship Id="rId41" Type="http://schemas.openxmlformats.org/officeDocument/2006/relationships/customXml" Target="../ink/ink858.xml"/><Relationship Id="rId54" Type="http://schemas.openxmlformats.org/officeDocument/2006/relationships/image" Target="../media/image884.png"/><Relationship Id="rId62" Type="http://schemas.openxmlformats.org/officeDocument/2006/relationships/image" Target="../media/image888.png"/><Relationship Id="rId70" Type="http://schemas.openxmlformats.org/officeDocument/2006/relationships/image" Target="../media/image89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0.png"/><Relationship Id="rId15" Type="http://schemas.openxmlformats.org/officeDocument/2006/relationships/customXml" Target="../ink/ink845.xml"/><Relationship Id="rId23" Type="http://schemas.openxmlformats.org/officeDocument/2006/relationships/customXml" Target="../ink/ink849.xml"/><Relationship Id="rId28" Type="http://schemas.openxmlformats.org/officeDocument/2006/relationships/image" Target="../media/image871.png"/><Relationship Id="rId36" Type="http://schemas.openxmlformats.org/officeDocument/2006/relationships/image" Target="../media/image875.png"/><Relationship Id="rId49" Type="http://schemas.openxmlformats.org/officeDocument/2006/relationships/customXml" Target="../ink/ink862.xml"/><Relationship Id="rId57" Type="http://schemas.openxmlformats.org/officeDocument/2006/relationships/customXml" Target="../ink/ink866.xml"/><Relationship Id="rId10" Type="http://schemas.openxmlformats.org/officeDocument/2006/relationships/image" Target="../media/image862.png"/><Relationship Id="rId31" Type="http://schemas.openxmlformats.org/officeDocument/2006/relationships/customXml" Target="../ink/ink853.xml"/><Relationship Id="rId44" Type="http://schemas.openxmlformats.org/officeDocument/2006/relationships/image" Target="../media/image879.png"/><Relationship Id="rId52" Type="http://schemas.openxmlformats.org/officeDocument/2006/relationships/image" Target="../media/image883.png"/><Relationship Id="rId60" Type="http://schemas.openxmlformats.org/officeDocument/2006/relationships/image" Target="../media/image887.png"/><Relationship Id="rId65" Type="http://schemas.openxmlformats.org/officeDocument/2006/relationships/customXml" Target="../ink/ink870.xml"/><Relationship Id="rId4" Type="http://schemas.openxmlformats.org/officeDocument/2006/relationships/image" Target="../media/image859.png"/><Relationship Id="rId9" Type="http://schemas.openxmlformats.org/officeDocument/2006/relationships/customXml" Target="../ink/ink842.xml"/><Relationship Id="rId13" Type="http://schemas.openxmlformats.org/officeDocument/2006/relationships/customXml" Target="../ink/ink844.xml"/><Relationship Id="rId18" Type="http://schemas.openxmlformats.org/officeDocument/2006/relationships/image" Target="../media/image866.png"/><Relationship Id="rId39" Type="http://schemas.openxmlformats.org/officeDocument/2006/relationships/customXml" Target="../ink/ink857.xml"/><Relationship Id="rId34" Type="http://schemas.openxmlformats.org/officeDocument/2006/relationships/image" Target="../media/image874.png"/><Relationship Id="rId50" Type="http://schemas.openxmlformats.org/officeDocument/2006/relationships/image" Target="../media/image882.png"/><Relationship Id="rId55" Type="http://schemas.openxmlformats.org/officeDocument/2006/relationships/customXml" Target="../ink/ink865.xml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884.xml"/><Relationship Id="rId21" Type="http://schemas.openxmlformats.org/officeDocument/2006/relationships/image" Target="../media/image903.png"/><Relationship Id="rId42" Type="http://schemas.openxmlformats.org/officeDocument/2006/relationships/customXml" Target="../ink/ink892.xml"/><Relationship Id="rId47" Type="http://schemas.openxmlformats.org/officeDocument/2006/relationships/image" Target="../media/image916.png"/><Relationship Id="rId63" Type="http://schemas.openxmlformats.org/officeDocument/2006/relationships/image" Target="../media/image924.png"/><Relationship Id="rId68" Type="http://schemas.openxmlformats.org/officeDocument/2006/relationships/customXml" Target="../ink/ink905.xml"/><Relationship Id="rId84" Type="http://schemas.openxmlformats.org/officeDocument/2006/relationships/customXml" Target="../ink/ink913.xml"/><Relationship Id="rId89" Type="http://schemas.openxmlformats.org/officeDocument/2006/relationships/image" Target="../media/image937.png"/><Relationship Id="rId16" Type="http://schemas.openxmlformats.org/officeDocument/2006/relationships/customXml" Target="../ink/ink879.xml"/><Relationship Id="rId11" Type="http://schemas.openxmlformats.org/officeDocument/2006/relationships/image" Target="../media/image898.png"/><Relationship Id="rId32" Type="http://schemas.openxmlformats.org/officeDocument/2006/relationships/customXml" Target="../ink/ink887.xml"/><Relationship Id="rId37" Type="http://schemas.openxmlformats.org/officeDocument/2006/relationships/image" Target="../media/image911.png"/><Relationship Id="rId53" Type="http://schemas.openxmlformats.org/officeDocument/2006/relationships/image" Target="../media/image919.png"/><Relationship Id="rId58" Type="http://schemas.openxmlformats.org/officeDocument/2006/relationships/customXml" Target="../ink/ink900.xml"/><Relationship Id="rId74" Type="http://schemas.openxmlformats.org/officeDocument/2006/relationships/customXml" Target="../ink/ink908.xml"/><Relationship Id="rId79" Type="http://schemas.openxmlformats.org/officeDocument/2006/relationships/image" Target="../media/image932.png"/><Relationship Id="rId102" Type="http://schemas.openxmlformats.org/officeDocument/2006/relationships/customXml" Target="../ink/ink922.xml"/><Relationship Id="rId5" Type="http://schemas.openxmlformats.org/officeDocument/2006/relationships/image" Target="../media/image895.png"/><Relationship Id="rId90" Type="http://schemas.openxmlformats.org/officeDocument/2006/relationships/customXml" Target="../ink/ink916.xml"/><Relationship Id="rId95" Type="http://schemas.openxmlformats.org/officeDocument/2006/relationships/image" Target="../media/image940.png"/><Relationship Id="rId22" Type="http://schemas.openxmlformats.org/officeDocument/2006/relationships/customXml" Target="../ink/ink882.xml"/><Relationship Id="rId27" Type="http://schemas.openxmlformats.org/officeDocument/2006/relationships/image" Target="../media/image906.png"/><Relationship Id="rId43" Type="http://schemas.openxmlformats.org/officeDocument/2006/relationships/image" Target="../media/image914.png"/><Relationship Id="rId48" Type="http://schemas.openxmlformats.org/officeDocument/2006/relationships/customXml" Target="../ink/ink895.xml"/><Relationship Id="rId64" Type="http://schemas.openxmlformats.org/officeDocument/2006/relationships/customXml" Target="../ink/ink903.xml"/><Relationship Id="rId69" Type="http://schemas.openxmlformats.org/officeDocument/2006/relationships/image" Target="../media/image927.png"/><Relationship Id="rId80" Type="http://schemas.openxmlformats.org/officeDocument/2006/relationships/customXml" Target="../ink/ink911.xml"/><Relationship Id="rId85" Type="http://schemas.openxmlformats.org/officeDocument/2006/relationships/image" Target="../media/image935.png"/><Relationship Id="rId12" Type="http://schemas.openxmlformats.org/officeDocument/2006/relationships/customXml" Target="../ink/ink877.xml"/><Relationship Id="rId17" Type="http://schemas.openxmlformats.org/officeDocument/2006/relationships/image" Target="../media/image901.png"/><Relationship Id="rId25" Type="http://schemas.openxmlformats.org/officeDocument/2006/relationships/image" Target="../media/image905.png"/><Relationship Id="rId33" Type="http://schemas.openxmlformats.org/officeDocument/2006/relationships/image" Target="../media/image909.png"/><Relationship Id="rId38" Type="http://schemas.openxmlformats.org/officeDocument/2006/relationships/customXml" Target="../ink/ink890.xml"/><Relationship Id="rId46" Type="http://schemas.openxmlformats.org/officeDocument/2006/relationships/customXml" Target="../ink/ink894.xml"/><Relationship Id="rId59" Type="http://schemas.openxmlformats.org/officeDocument/2006/relationships/image" Target="../media/image922.png"/><Relationship Id="rId67" Type="http://schemas.openxmlformats.org/officeDocument/2006/relationships/image" Target="../media/image926.png"/><Relationship Id="rId103" Type="http://schemas.openxmlformats.org/officeDocument/2006/relationships/image" Target="../media/image944.png"/><Relationship Id="rId20" Type="http://schemas.openxmlformats.org/officeDocument/2006/relationships/customXml" Target="../ink/ink881.xml"/><Relationship Id="rId41" Type="http://schemas.openxmlformats.org/officeDocument/2006/relationships/image" Target="../media/image913.png"/><Relationship Id="rId54" Type="http://schemas.openxmlformats.org/officeDocument/2006/relationships/customXml" Target="../ink/ink898.xml"/><Relationship Id="rId62" Type="http://schemas.openxmlformats.org/officeDocument/2006/relationships/customXml" Target="../ink/ink902.xml"/><Relationship Id="rId70" Type="http://schemas.openxmlformats.org/officeDocument/2006/relationships/customXml" Target="../ink/ink906.xml"/><Relationship Id="rId75" Type="http://schemas.openxmlformats.org/officeDocument/2006/relationships/image" Target="../media/image930.png"/><Relationship Id="rId83" Type="http://schemas.openxmlformats.org/officeDocument/2006/relationships/image" Target="../media/image934.png"/><Relationship Id="rId88" Type="http://schemas.openxmlformats.org/officeDocument/2006/relationships/customXml" Target="../ink/ink915.xml"/><Relationship Id="rId91" Type="http://schemas.openxmlformats.org/officeDocument/2006/relationships/image" Target="../media/image938.png"/><Relationship Id="rId96" Type="http://schemas.openxmlformats.org/officeDocument/2006/relationships/customXml" Target="../ink/ink919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874.xml"/><Relationship Id="rId15" Type="http://schemas.openxmlformats.org/officeDocument/2006/relationships/image" Target="../media/image900.png"/><Relationship Id="rId23" Type="http://schemas.openxmlformats.org/officeDocument/2006/relationships/image" Target="../media/image904.png"/><Relationship Id="rId28" Type="http://schemas.openxmlformats.org/officeDocument/2006/relationships/customXml" Target="../ink/ink885.xml"/><Relationship Id="rId36" Type="http://schemas.openxmlformats.org/officeDocument/2006/relationships/customXml" Target="../ink/ink889.xml"/><Relationship Id="rId49" Type="http://schemas.openxmlformats.org/officeDocument/2006/relationships/image" Target="../media/image917.png"/><Relationship Id="rId57" Type="http://schemas.openxmlformats.org/officeDocument/2006/relationships/image" Target="../media/image921.png"/><Relationship Id="rId10" Type="http://schemas.openxmlformats.org/officeDocument/2006/relationships/customXml" Target="../ink/ink876.xml"/><Relationship Id="rId31" Type="http://schemas.openxmlformats.org/officeDocument/2006/relationships/image" Target="../media/image908.png"/><Relationship Id="rId44" Type="http://schemas.openxmlformats.org/officeDocument/2006/relationships/customXml" Target="../ink/ink893.xml"/><Relationship Id="rId52" Type="http://schemas.openxmlformats.org/officeDocument/2006/relationships/customXml" Target="../ink/ink897.xml"/><Relationship Id="rId60" Type="http://schemas.openxmlformats.org/officeDocument/2006/relationships/customXml" Target="../ink/ink901.xml"/><Relationship Id="rId65" Type="http://schemas.openxmlformats.org/officeDocument/2006/relationships/image" Target="../media/image925.png"/><Relationship Id="rId73" Type="http://schemas.openxmlformats.org/officeDocument/2006/relationships/image" Target="../media/image929.png"/><Relationship Id="rId78" Type="http://schemas.openxmlformats.org/officeDocument/2006/relationships/customXml" Target="../ink/ink910.xml"/><Relationship Id="rId81" Type="http://schemas.openxmlformats.org/officeDocument/2006/relationships/image" Target="../media/image933.png"/><Relationship Id="rId86" Type="http://schemas.openxmlformats.org/officeDocument/2006/relationships/customXml" Target="../ink/ink914.xml"/><Relationship Id="rId94" Type="http://schemas.openxmlformats.org/officeDocument/2006/relationships/customXml" Target="../ink/ink918.xml"/><Relationship Id="rId99" Type="http://schemas.openxmlformats.org/officeDocument/2006/relationships/image" Target="../media/image942.png"/><Relationship Id="rId101" Type="http://schemas.openxmlformats.org/officeDocument/2006/relationships/image" Target="../media/image943.png"/><Relationship Id="rId4" Type="http://schemas.openxmlformats.org/officeDocument/2006/relationships/customXml" Target="../ink/ink873.xml"/><Relationship Id="rId9" Type="http://schemas.openxmlformats.org/officeDocument/2006/relationships/image" Target="../media/image897.png"/><Relationship Id="rId13" Type="http://schemas.openxmlformats.org/officeDocument/2006/relationships/image" Target="../media/image899.png"/><Relationship Id="rId18" Type="http://schemas.openxmlformats.org/officeDocument/2006/relationships/customXml" Target="../ink/ink880.xml"/><Relationship Id="rId39" Type="http://schemas.openxmlformats.org/officeDocument/2006/relationships/image" Target="../media/image912.png"/><Relationship Id="rId34" Type="http://schemas.openxmlformats.org/officeDocument/2006/relationships/customXml" Target="../ink/ink888.xml"/><Relationship Id="rId50" Type="http://schemas.openxmlformats.org/officeDocument/2006/relationships/customXml" Target="../ink/ink896.xml"/><Relationship Id="rId55" Type="http://schemas.openxmlformats.org/officeDocument/2006/relationships/image" Target="../media/image920.png"/><Relationship Id="rId76" Type="http://schemas.openxmlformats.org/officeDocument/2006/relationships/customXml" Target="../ink/ink909.xml"/><Relationship Id="rId97" Type="http://schemas.openxmlformats.org/officeDocument/2006/relationships/image" Target="../media/image941.png"/><Relationship Id="rId7" Type="http://schemas.openxmlformats.org/officeDocument/2006/relationships/image" Target="../media/image896.png"/><Relationship Id="rId71" Type="http://schemas.openxmlformats.org/officeDocument/2006/relationships/image" Target="../media/image928.png"/><Relationship Id="rId92" Type="http://schemas.openxmlformats.org/officeDocument/2006/relationships/customXml" Target="../ink/ink917.xml"/><Relationship Id="rId2" Type="http://schemas.openxmlformats.org/officeDocument/2006/relationships/image" Target="../media/image893.png"/><Relationship Id="rId29" Type="http://schemas.openxmlformats.org/officeDocument/2006/relationships/image" Target="../media/image907.png"/><Relationship Id="rId24" Type="http://schemas.openxmlformats.org/officeDocument/2006/relationships/customXml" Target="../ink/ink883.xml"/><Relationship Id="rId40" Type="http://schemas.openxmlformats.org/officeDocument/2006/relationships/customXml" Target="../ink/ink891.xml"/><Relationship Id="rId45" Type="http://schemas.openxmlformats.org/officeDocument/2006/relationships/image" Target="../media/image915.png"/><Relationship Id="rId66" Type="http://schemas.openxmlformats.org/officeDocument/2006/relationships/customXml" Target="../ink/ink904.xml"/><Relationship Id="rId87" Type="http://schemas.openxmlformats.org/officeDocument/2006/relationships/image" Target="../media/image936.png"/><Relationship Id="rId61" Type="http://schemas.openxmlformats.org/officeDocument/2006/relationships/image" Target="../media/image923.png"/><Relationship Id="rId82" Type="http://schemas.openxmlformats.org/officeDocument/2006/relationships/customXml" Target="../ink/ink912.xml"/><Relationship Id="rId19" Type="http://schemas.openxmlformats.org/officeDocument/2006/relationships/image" Target="../media/image902.png"/><Relationship Id="rId14" Type="http://schemas.openxmlformats.org/officeDocument/2006/relationships/customXml" Target="../ink/ink878.xml"/><Relationship Id="rId30" Type="http://schemas.openxmlformats.org/officeDocument/2006/relationships/customXml" Target="../ink/ink886.xml"/><Relationship Id="rId35" Type="http://schemas.openxmlformats.org/officeDocument/2006/relationships/image" Target="../media/image910.png"/><Relationship Id="rId56" Type="http://schemas.openxmlformats.org/officeDocument/2006/relationships/customXml" Target="../ink/ink899.xml"/><Relationship Id="rId77" Type="http://schemas.openxmlformats.org/officeDocument/2006/relationships/image" Target="../media/image931.png"/><Relationship Id="rId100" Type="http://schemas.openxmlformats.org/officeDocument/2006/relationships/customXml" Target="../ink/ink921.xml"/><Relationship Id="rId8" Type="http://schemas.openxmlformats.org/officeDocument/2006/relationships/customXml" Target="../ink/ink875.xml"/><Relationship Id="rId51" Type="http://schemas.openxmlformats.org/officeDocument/2006/relationships/image" Target="../media/image918.png"/><Relationship Id="rId72" Type="http://schemas.openxmlformats.org/officeDocument/2006/relationships/customXml" Target="../ink/ink907.xml"/><Relationship Id="rId93" Type="http://schemas.openxmlformats.org/officeDocument/2006/relationships/image" Target="../media/image939.png"/><Relationship Id="rId98" Type="http://schemas.openxmlformats.org/officeDocument/2006/relationships/customXml" Target="../ink/ink920.xml"/><Relationship Id="rId3" Type="http://schemas.openxmlformats.org/officeDocument/2006/relationships/image" Target="../media/image89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6.png"/><Relationship Id="rId2" Type="http://schemas.openxmlformats.org/officeDocument/2006/relationships/image" Target="../media/image94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8.png"/><Relationship Id="rId2" Type="http://schemas.openxmlformats.org/officeDocument/2006/relationships/image" Target="../media/image9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1.png"/><Relationship Id="rId5" Type="http://schemas.openxmlformats.org/officeDocument/2006/relationships/image" Target="../media/image950.png"/><Relationship Id="rId4" Type="http://schemas.openxmlformats.org/officeDocument/2006/relationships/image" Target="../media/image949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71.png"/><Relationship Id="rId299" Type="http://schemas.openxmlformats.org/officeDocument/2006/relationships/image" Target="../media/image262.png"/><Relationship Id="rId21" Type="http://schemas.openxmlformats.org/officeDocument/2006/relationships/image" Target="../media/image124.png"/><Relationship Id="rId63" Type="http://schemas.openxmlformats.org/officeDocument/2006/relationships/image" Target="../media/image144.png"/><Relationship Id="rId159" Type="http://schemas.openxmlformats.org/officeDocument/2006/relationships/image" Target="../media/image192.png"/><Relationship Id="rId170" Type="http://schemas.openxmlformats.org/officeDocument/2006/relationships/customXml" Target="../ink/ink194.xml"/><Relationship Id="rId226" Type="http://schemas.openxmlformats.org/officeDocument/2006/relationships/customXml" Target="../ink/ink222.xml"/><Relationship Id="rId268" Type="http://schemas.openxmlformats.org/officeDocument/2006/relationships/customXml" Target="../ink/ink243.xml"/><Relationship Id="rId32" Type="http://schemas.openxmlformats.org/officeDocument/2006/relationships/customXml" Target="../ink/ink125.xml"/><Relationship Id="rId74" Type="http://schemas.openxmlformats.org/officeDocument/2006/relationships/customXml" Target="../ink/ink146.xml"/><Relationship Id="rId128" Type="http://schemas.openxmlformats.org/officeDocument/2006/relationships/customXml" Target="../ink/ink173.xml"/><Relationship Id="rId5" Type="http://schemas.openxmlformats.org/officeDocument/2006/relationships/image" Target="../media/image116.png"/><Relationship Id="rId181" Type="http://schemas.openxmlformats.org/officeDocument/2006/relationships/image" Target="../media/image203.png"/><Relationship Id="rId237" Type="http://schemas.openxmlformats.org/officeDocument/2006/relationships/image" Target="../media/image231.png"/><Relationship Id="rId279" Type="http://schemas.openxmlformats.org/officeDocument/2006/relationships/image" Target="../media/image252.png"/><Relationship Id="rId43" Type="http://schemas.openxmlformats.org/officeDocument/2006/relationships/image" Target="../media/image134.png"/><Relationship Id="rId139" Type="http://schemas.openxmlformats.org/officeDocument/2006/relationships/image" Target="../media/image182.png"/><Relationship Id="rId290" Type="http://schemas.openxmlformats.org/officeDocument/2006/relationships/customXml" Target="../ink/ink254.xml"/><Relationship Id="rId304" Type="http://schemas.openxmlformats.org/officeDocument/2006/relationships/customXml" Target="../ink/ink261.xml"/><Relationship Id="rId85" Type="http://schemas.openxmlformats.org/officeDocument/2006/relationships/image" Target="../media/image155.png"/><Relationship Id="rId150" Type="http://schemas.openxmlformats.org/officeDocument/2006/relationships/customXml" Target="../ink/ink184.xml"/><Relationship Id="rId192" Type="http://schemas.openxmlformats.org/officeDocument/2006/relationships/customXml" Target="../ink/ink205.xml"/><Relationship Id="rId206" Type="http://schemas.openxmlformats.org/officeDocument/2006/relationships/customXml" Target="../ink/ink212.xml"/><Relationship Id="rId248" Type="http://schemas.openxmlformats.org/officeDocument/2006/relationships/customXml" Target="../ink/ink233.xml"/><Relationship Id="rId12" Type="http://schemas.openxmlformats.org/officeDocument/2006/relationships/customXml" Target="../ink/ink115.xml"/><Relationship Id="rId108" Type="http://schemas.openxmlformats.org/officeDocument/2006/relationships/customXml" Target="../ink/ink163.xml"/><Relationship Id="rId315" Type="http://schemas.openxmlformats.org/officeDocument/2006/relationships/image" Target="../media/image270.png"/><Relationship Id="rId54" Type="http://schemas.openxmlformats.org/officeDocument/2006/relationships/customXml" Target="../ink/ink136.xml"/><Relationship Id="rId96" Type="http://schemas.openxmlformats.org/officeDocument/2006/relationships/customXml" Target="../ink/ink157.xml"/><Relationship Id="rId161" Type="http://schemas.openxmlformats.org/officeDocument/2006/relationships/image" Target="../media/image193.png"/><Relationship Id="rId217" Type="http://schemas.openxmlformats.org/officeDocument/2006/relationships/image" Target="../media/image221.png"/><Relationship Id="rId259" Type="http://schemas.openxmlformats.org/officeDocument/2006/relationships/image" Target="../media/image242.png"/><Relationship Id="rId23" Type="http://schemas.openxmlformats.org/officeDocument/2006/relationships/image" Target="../media/image125.png"/><Relationship Id="rId119" Type="http://schemas.openxmlformats.org/officeDocument/2006/relationships/image" Target="../media/image172.png"/><Relationship Id="rId270" Type="http://schemas.openxmlformats.org/officeDocument/2006/relationships/customXml" Target="../ink/ink244.xml"/><Relationship Id="rId65" Type="http://schemas.openxmlformats.org/officeDocument/2006/relationships/image" Target="../media/image145.png"/><Relationship Id="rId130" Type="http://schemas.openxmlformats.org/officeDocument/2006/relationships/customXml" Target="../ink/ink174.xml"/><Relationship Id="rId172" Type="http://schemas.openxmlformats.org/officeDocument/2006/relationships/customXml" Target="../ink/ink195.xml"/><Relationship Id="rId228" Type="http://schemas.openxmlformats.org/officeDocument/2006/relationships/customXml" Target="../ink/ink223.xml"/><Relationship Id="rId281" Type="http://schemas.openxmlformats.org/officeDocument/2006/relationships/image" Target="../media/image253.png"/><Relationship Id="rId34" Type="http://schemas.openxmlformats.org/officeDocument/2006/relationships/customXml" Target="../ink/ink126.xml"/><Relationship Id="rId55" Type="http://schemas.openxmlformats.org/officeDocument/2006/relationships/image" Target="../media/image140.png"/><Relationship Id="rId76" Type="http://schemas.openxmlformats.org/officeDocument/2006/relationships/customXml" Target="../ink/ink147.xml"/><Relationship Id="rId97" Type="http://schemas.openxmlformats.org/officeDocument/2006/relationships/image" Target="../media/image161.png"/><Relationship Id="rId120" Type="http://schemas.openxmlformats.org/officeDocument/2006/relationships/customXml" Target="../ink/ink169.xml"/><Relationship Id="rId141" Type="http://schemas.openxmlformats.org/officeDocument/2006/relationships/image" Target="../media/image183.png"/><Relationship Id="rId7" Type="http://schemas.openxmlformats.org/officeDocument/2006/relationships/image" Target="../media/image117.png"/><Relationship Id="rId162" Type="http://schemas.openxmlformats.org/officeDocument/2006/relationships/customXml" Target="../ink/ink190.xml"/><Relationship Id="rId183" Type="http://schemas.openxmlformats.org/officeDocument/2006/relationships/image" Target="../media/image204.png"/><Relationship Id="rId218" Type="http://schemas.openxmlformats.org/officeDocument/2006/relationships/customXml" Target="../ink/ink218.xml"/><Relationship Id="rId239" Type="http://schemas.openxmlformats.org/officeDocument/2006/relationships/image" Target="../media/image232.png"/><Relationship Id="rId250" Type="http://schemas.openxmlformats.org/officeDocument/2006/relationships/customXml" Target="../ink/ink234.xml"/><Relationship Id="rId271" Type="http://schemas.openxmlformats.org/officeDocument/2006/relationships/image" Target="../media/image248.png"/><Relationship Id="rId292" Type="http://schemas.openxmlformats.org/officeDocument/2006/relationships/customXml" Target="../ink/ink255.xml"/><Relationship Id="rId306" Type="http://schemas.openxmlformats.org/officeDocument/2006/relationships/customXml" Target="../ink/ink262.xml"/><Relationship Id="rId24" Type="http://schemas.openxmlformats.org/officeDocument/2006/relationships/customXml" Target="../ink/ink121.xml"/><Relationship Id="rId45" Type="http://schemas.openxmlformats.org/officeDocument/2006/relationships/image" Target="../media/image135.png"/><Relationship Id="rId66" Type="http://schemas.openxmlformats.org/officeDocument/2006/relationships/customXml" Target="../ink/ink142.xml"/><Relationship Id="rId87" Type="http://schemas.openxmlformats.org/officeDocument/2006/relationships/image" Target="../media/image156.png"/><Relationship Id="rId110" Type="http://schemas.openxmlformats.org/officeDocument/2006/relationships/customXml" Target="../ink/ink164.xml"/><Relationship Id="rId131" Type="http://schemas.openxmlformats.org/officeDocument/2006/relationships/image" Target="../media/image178.png"/><Relationship Id="rId152" Type="http://schemas.openxmlformats.org/officeDocument/2006/relationships/customXml" Target="../ink/ink185.xml"/><Relationship Id="rId173" Type="http://schemas.openxmlformats.org/officeDocument/2006/relationships/image" Target="../media/image199.png"/><Relationship Id="rId194" Type="http://schemas.openxmlformats.org/officeDocument/2006/relationships/customXml" Target="../ink/ink206.xml"/><Relationship Id="rId208" Type="http://schemas.openxmlformats.org/officeDocument/2006/relationships/customXml" Target="../ink/ink213.xml"/><Relationship Id="rId229" Type="http://schemas.openxmlformats.org/officeDocument/2006/relationships/image" Target="../media/image227.png"/><Relationship Id="rId240" Type="http://schemas.openxmlformats.org/officeDocument/2006/relationships/customXml" Target="../ink/ink229.xml"/><Relationship Id="rId261" Type="http://schemas.openxmlformats.org/officeDocument/2006/relationships/image" Target="../media/image243.png"/><Relationship Id="rId14" Type="http://schemas.openxmlformats.org/officeDocument/2006/relationships/customXml" Target="../ink/ink116.xml"/><Relationship Id="rId35" Type="http://schemas.openxmlformats.org/officeDocument/2006/relationships/image" Target="../media/image130.png"/><Relationship Id="rId56" Type="http://schemas.openxmlformats.org/officeDocument/2006/relationships/customXml" Target="../ink/ink137.xml"/><Relationship Id="rId77" Type="http://schemas.openxmlformats.org/officeDocument/2006/relationships/image" Target="../media/image151.png"/><Relationship Id="rId100" Type="http://schemas.openxmlformats.org/officeDocument/2006/relationships/customXml" Target="../ink/ink159.xml"/><Relationship Id="rId282" Type="http://schemas.openxmlformats.org/officeDocument/2006/relationships/customXml" Target="../ink/ink250.xml"/><Relationship Id="rId317" Type="http://schemas.openxmlformats.org/officeDocument/2006/relationships/image" Target="../media/image271.png"/><Relationship Id="rId8" Type="http://schemas.openxmlformats.org/officeDocument/2006/relationships/customXml" Target="../ink/ink113.xml"/><Relationship Id="rId98" Type="http://schemas.openxmlformats.org/officeDocument/2006/relationships/customXml" Target="../ink/ink158.xml"/><Relationship Id="rId121" Type="http://schemas.openxmlformats.org/officeDocument/2006/relationships/image" Target="../media/image173.png"/><Relationship Id="rId142" Type="http://schemas.openxmlformats.org/officeDocument/2006/relationships/customXml" Target="../ink/ink180.xml"/><Relationship Id="rId163" Type="http://schemas.openxmlformats.org/officeDocument/2006/relationships/image" Target="../media/image194.png"/><Relationship Id="rId184" Type="http://schemas.openxmlformats.org/officeDocument/2006/relationships/customXml" Target="../ink/ink201.xml"/><Relationship Id="rId219" Type="http://schemas.openxmlformats.org/officeDocument/2006/relationships/image" Target="../media/image222.png"/><Relationship Id="rId230" Type="http://schemas.openxmlformats.org/officeDocument/2006/relationships/customXml" Target="../ink/ink224.xml"/><Relationship Id="rId251" Type="http://schemas.openxmlformats.org/officeDocument/2006/relationships/image" Target="../media/image238.png"/><Relationship Id="rId25" Type="http://schemas.openxmlformats.org/officeDocument/2006/relationships/image" Target="../media/image126.png"/><Relationship Id="rId46" Type="http://schemas.openxmlformats.org/officeDocument/2006/relationships/customXml" Target="../ink/ink132.xml"/><Relationship Id="rId67" Type="http://schemas.openxmlformats.org/officeDocument/2006/relationships/image" Target="../media/image146.png"/><Relationship Id="rId272" Type="http://schemas.openxmlformats.org/officeDocument/2006/relationships/customXml" Target="../ink/ink245.xml"/><Relationship Id="rId293" Type="http://schemas.openxmlformats.org/officeDocument/2006/relationships/image" Target="../media/image259.png"/><Relationship Id="rId307" Type="http://schemas.openxmlformats.org/officeDocument/2006/relationships/image" Target="../media/image266.png"/><Relationship Id="rId88" Type="http://schemas.openxmlformats.org/officeDocument/2006/relationships/customXml" Target="../ink/ink153.xml"/><Relationship Id="rId111" Type="http://schemas.openxmlformats.org/officeDocument/2006/relationships/image" Target="../media/image168.png"/><Relationship Id="rId132" Type="http://schemas.openxmlformats.org/officeDocument/2006/relationships/customXml" Target="../ink/ink175.xml"/><Relationship Id="rId153" Type="http://schemas.openxmlformats.org/officeDocument/2006/relationships/image" Target="../media/image189.png"/><Relationship Id="rId174" Type="http://schemas.openxmlformats.org/officeDocument/2006/relationships/customXml" Target="../ink/ink196.xml"/><Relationship Id="rId195" Type="http://schemas.openxmlformats.org/officeDocument/2006/relationships/image" Target="../media/image210.png"/><Relationship Id="rId209" Type="http://schemas.openxmlformats.org/officeDocument/2006/relationships/image" Target="../media/image217.png"/><Relationship Id="rId220" Type="http://schemas.openxmlformats.org/officeDocument/2006/relationships/customXml" Target="../ink/ink219.xml"/><Relationship Id="rId241" Type="http://schemas.openxmlformats.org/officeDocument/2006/relationships/image" Target="../media/image233.png"/><Relationship Id="rId15" Type="http://schemas.openxmlformats.org/officeDocument/2006/relationships/image" Target="../media/image121.png"/><Relationship Id="rId36" Type="http://schemas.openxmlformats.org/officeDocument/2006/relationships/customXml" Target="../ink/ink127.xml"/><Relationship Id="rId57" Type="http://schemas.openxmlformats.org/officeDocument/2006/relationships/image" Target="../media/image141.png"/><Relationship Id="rId262" Type="http://schemas.openxmlformats.org/officeDocument/2006/relationships/customXml" Target="../ink/ink240.xml"/><Relationship Id="rId283" Type="http://schemas.openxmlformats.org/officeDocument/2006/relationships/image" Target="../media/image254.png"/><Relationship Id="rId318" Type="http://schemas.openxmlformats.org/officeDocument/2006/relationships/customXml" Target="../ink/ink268.xml"/><Relationship Id="rId78" Type="http://schemas.openxmlformats.org/officeDocument/2006/relationships/customXml" Target="../ink/ink148.xml"/><Relationship Id="rId99" Type="http://schemas.openxmlformats.org/officeDocument/2006/relationships/image" Target="../media/image162.png"/><Relationship Id="rId101" Type="http://schemas.openxmlformats.org/officeDocument/2006/relationships/image" Target="../media/image163.png"/><Relationship Id="rId122" Type="http://schemas.openxmlformats.org/officeDocument/2006/relationships/customXml" Target="../ink/ink170.xml"/><Relationship Id="rId143" Type="http://schemas.openxmlformats.org/officeDocument/2006/relationships/image" Target="../media/image184.png"/><Relationship Id="rId164" Type="http://schemas.openxmlformats.org/officeDocument/2006/relationships/customXml" Target="../ink/ink191.xml"/><Relationship Id="rId185" Type="http://schemas.openxmlformats.org/officeDocument/2006/relationships/image" Target="../media/image205.png"/><Relationship Id="rId9" Type="http://schemas.openxmlformats.org/officeDocument/2006/relationships/image" Target="../media/image118.png"/><Relationship Id="rId210" Type="http://schemas.openxmlformats.org/officeDocument/2006/relationships/customXml" Target="../ink/ink214.xml"/><Relationship Id="rId26" Type="http://schemas.openxmlformats.org/officeDocument/2006/relationships/customXml" Target="../ink/ink122.xml"/><Relationship Id="rId231" Type="http://schemas.openxmlformats.org/officeDocument/2006/relationships/image" Target="../media/image228.png"/><Relationship Id="rId252" Type="http://schemas.openxmlformats.org/officeDocument/2006/relationships/customXml" Target="../ink/ink235.xml"/><Relationship Id="rId273" Type="http://schemas.openxmlformats.org/officeDocument/2006/relationships/image" Target="../media/image249.png"/><Relationship Id="rId294" Type="http://schemas.openxmlformats.org/officeDocument/2006/relationships/customXml" Target="../ink/ink256.xml"/><Relationship Id="rId308" Type="http://schemas.openxmlformats.org/officeDocument/2006/relationships/customXml" Target="../ink/ink263.xml"/><Relationship Id="rId47" Type="http://schemas.openxmlformats.org/officeDocument/2006/relationships/image" Target="../media/image136.png"/><Relationship Id="rId68" Type="http://schemas.openxmlformats.org/officeDocument/2006/relationships/customXml" Target="../ink/ink143.xml"/><Relationship Id="rId89" Type="http://schemas.openxmlformats.org/officeDocument/2006/relationships/image" Target="../media/image157.png"/><Relationship Id="rId112" Type="http://schemas.openxmlformats.org/officeDocument/2006/relationships/customXml" Target="../ink/ink165.xml"/><Relationship Id="rId133" Type="http://schemas.openxmlformats.org/officeDocument/2006/relationships/image" Target="../media/image179.png"/><Relationship Id="rId154" Type="http://schemas.openxmlformats.org/officeDocument/2006/relationships/customXml" Target="../ink/ink186.xml"/><Relationship Id="rId175" Type="http://schemas.openxmlformats.org/officeDocument/2006/relationships/image" Target="../media/image200.png"/><Relationship Id="rId196" Type="http://schemas.openxmlformats.org/officeDocument/2006/relationships/customXml" Target="../ink/ink207.xml"/><Relationship Id="rId200" Type="http://schemas.openxmlformats.org/officeDocument/2006/relationships/customXml" Target="../ink/ink209.xml"/><Relationship Id="rId16" Type="http://schemas.openxmlformats.org/officeDocument/2006/relationships/customXml" Target="../ink/ink117.xml"/><Relationship Id="rId221" Type="http://schemas.openxmlformats.org/officeDocument/2006/relationships/image" Target="../media/image223.png"/><Relationship Id="rId242" Type="http://schemas.openxmlformats.org/officeDocument/2006/relationships/customXml" Target="../ink/ink230.xml"/><Relationship Id="rId263" Type="http://schemas.openxmlformats.org/officeDocument/2006/relationships/image" Target="../media/image244.png"/><Relationship Id="rId284" Type="http://schemas.openxmlformats.org/officeDocument/2006/relationships/customXml" Target="../ink/ink251.xml"/><Relationship Id="rId319" Type="http://schemas.openxmlformats.org/officeDocument/2006/relationships/image" Target="../media/image272.png"/><Relationship Id="rId37" Type="http://schemas.openxmlformats.org/officeDocument/2006/relationships/image" Target="../media/image131.png"/><Relationship Id="rId58" Type="http://schemas.openxmlformats.org/officeDocument/2006/relationships/customXml" Target="../ink/ink138.xml"/><Relationship Id="rId79" Type="http://schemas.openxmlformats.org/officeDocument/2006/relationships/image" Target="../media/image152.png"/><Relationship Id="rId102" Type="http://schemas.openxmlformats.org/officeDocument/2006/relationships/customXml" Target="../ink/ink160.xml"/><Relationship Id="rId123" Type="http://schemas.openxmlformats.org/officeDocument/2006/relationships/image" Target="../media/image174.png"/><Relationship Id="rId144" Type="http://schemas.openxmlformats.org/officeDocument/2006/relationships/customXml" Target="../ink/ink181.xml"/><Relationship Id="rId90" Type="http://schemas.openxmlformats.org/officeDocument/2006/relationships/customXml" Target="../ink/ink154.xml"/><Relationship Id="rId165" Type="http://schemas.openxmlformats.org/officeDocument/2006/relationships/image" Target="../media/image195.png"/><Relationship Id="rId186" Type="http://schemas.openxmlformats.org/officeDocument/2006/relationships/customXml" Target="../ink/ink202.xml"/><Relationship Id="rId211" Type="http://schemas.openxmlformats.org/officeDocument/2006/relationships/image" Target="../media/image218.png"/><Relationship Id="rId232" Type="http://schemas.openxmlformats.org/officeDocument/2006/relationships/customXml" Target="../ink/ink225.xml"/><Relationship Id="rId253" Type="http://schemas.openxmlformats.org/officeDocument/2006/relationships/image" Target="../media/image239.png"/><Relationship Id="rId274" Type="http://schemas.openxmlformats.org/officeDocument/2006/relationships/customXml" Target="../ink/ink246.xml"/><Relationship Id="rId295" Type="http://schemas.openxmlformats.org/officeDocument/2006/relationships/image" Target="../media/image260.png"/><Relationship Id="rId309" Type="http://schemas.openxmlformats.org/officeDocument/2006/relationships/image" Target="../media/image267.png"/><Relationship Id="rId27" Type="http://schemas.openxmlformats.org/officeDocument/2006/relationships/image" Target="../media/image127.png"/><Relationship Id="rId48" Type="http://schemas.openxmlformats.org/officeDocument/2006/relationships/customXml" Target="../ink/ink133.xml"/><Relationship Id="rId69" Type="http://schemas.openxmlformats.org/officeDocument/2006/relationships/image" Target="../media/image147.png"/><Relationship Id="rId113" Type="http://schemas.openxmlformats.org/officeDocument/2006/relationships/image" Target="../media/image169.png"/><Relationship Id="rId134" Type="http://schemas.openxmlformats.org/officeDocument/2006/relationships/customXml" Target="../ink/ink176.xml"/><Relationship Id="rId320" Type="http://schemas.openxmlformats.org/officeDocument/2006/relationships/customXml" Target="../ink/ink269.xml"/><Relationship Id="rId80" Type="http://schemas.openxmlformats.org/officeDocument/2006/relationships/customXml" Target="../ink/ink149.xml"/><Relationship Id="rId155" Type="http://schemas.openxmlformats.org/officeDocument/2006/relationships/image" Target="../media/image190.png"/><Relationship Id="rId176" Type="http://schemas.openxmlformats.org/officeDocument/2006/relationships/customXml" Target="../ink/ink197.xml"/><Relationship Id="rId197" Type="http://schemas.openxmlformats.org/officeDocument/2006/relationships/image" Target="../media/image211.png"/><Relationship Id="rId201" Type="http://schemas.openxmlformats.org/officeDocument/2006/relationships/image" Target="../media/image213.png"/><Relationship Id="rId222" Type="http://schemas.openxmlformats.org/officeDocument/2006/relationships/customXml" Target="../ink/ink220.xml"/><Relationship Id="rId243" Type="http://schemas.openxmlformats.org/officeDocument/2006/relationships/image" Target="../media/image234.png"/><Relationship Id="rId264" Type="http://schemas.openxmlformats.org/officeDocument/2006/relationships/customXml" Target="../ink/ink241.xml"/><Relationship Id="rId285" Type="http://schemas.openxmlformats.org/officeDocument/2006/relationships/image" Target="../media/image255.png"/><Relationship Id="rId17" Type="http://schemas.openxmlformats.org/officeDocument/2006/relationships/image" Target="../media/image122.png"/><Relationship Id="rId38" Type="http://schemas.openxmlformats.org/officeDocument/2006/relationships/customXml" Target="../ink/ink128.xml"/><Relationship Id="rId59" Type="http://schemas.openxmlformats.org/officeDocument/2006/relationships/image" Target="../media/image142.png"/><Relationship Id="rId103" Type="http://schemas.openxmlformats.org/officeDocument/2006/relationships/image" Target="../media/image164.png"/><Relationship Id="rId124" Type="http://schemas.openxmlformats.org/officeDocument/2006/relationships/customXml" Target="../ink/ink171.xml"/><Relationship Id="rId310" Type="http://schemas.openxmlformats.org/officeDocument/2006/relationships/customXml" Target="../ink/ink264.xml"/><Relationship Id="rId70" Type="http://schemas.openxmlformats.org/officeDocument/2006/relationships/customXml" Target="../ink/ink144.xml"/><Relationship Id="rId91" Type="http://schemas.openxmlformats.org/officeDocument/2006/relationships/image" Target="../media/image158.png"/><Relationship Id="rId145" Type="http://schemas.openxmlformats.org/officeDocument/2006/relationships/image" Target="../media/image185.png"/><Relationship Id="rId166" Type="http://schemas.openxmlformats.org/officeDocument/2006/relationships/customXml" Target="../ink/ink192.xml"/><Relationship Id="rId187" Type="http://schemas.openxmlformats.org/officeDocument/2006/relationships/image" Target="../media/image206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215.xml"/><Relationship Id="rId233" Type="http://schemas.openxmlformats.org/officeDocument/2006/relationships/image" Target="../media/image229.png"/><Relationship Id="rId254" Type="http://schemas.openxmlformats.org/officeDocument/2006/relationships/customXml" Target="../ink/ink236.xml"/><Relationship Id="rId28" Type="http://schemas.openxmlformats.org/officeDocument/2006/relationships/customXml" Target="../ink/ink123.xml"/><Relationship Id="rId49" Type="http://schemas.openxmlformats.org/officeDocument/2006/relationships/image" Target="../media/image137.png"/><Relationship Id="rId114" Type="http://schemas.openxmlformats.org/officeDocument/2006/relationships/customXml" Target="../ink/ink166.xml"/><Relationship Id="rId275" Type="http://schemas.openxmlformats.org/officeDocument/2006/relationships/image" Target="../media/image250.png"/><Relationship Id="rId296" Type="http://schemas.openxmlformats.org/officeDocument/2006/relationships/customXml" Target="../ink/ink257.xml"/><Relationship Id="rId300" Type="http://schemas.openxmlformats.org/officeDocument/2006/relationships/customXml" Target="../ink/ink259.xml"/><Relationship Id="rId60" Type="http://schemas.openxmlformats.org/officeDocument/2006/relationships/customXml" Target="../ink/ink139.xml"/><Relationship Id="rId81" Type="http://schemas.openxmlformats.org/officeDocument/2006/relationships/image" Target="../media/image153.png"/><Relationship Id="rId135" Type="http://schemas.openxmlformats.org/officeDocument/2006/relationships/image" Target="../media/image180.png"/><Relationship Id="rId156" Type="http://schemas.openxmlformats.org/officeDocument/2006/relationships/customXml" Target="../ink/ink187.xml"/><Relationship Id="rId177" Type="http://schemas.openxmlformats.org/officeDocument/2006/relationships/image" Target="../media/image201.png"/><Relationship Id="rId198" Type="http://schemas.openxmlformats.org/officeDocument/2006/relationships/customXml" Target="../ink/ink208.xml"/><Relationship Id="rId321" Type="http://schemas.openxmlformats.org/officeDocument/2006/relationships/image" Target="../media/image273.png"/><Relationship Id="rId202" Type="http://schemas.openxmlformats.org/officeDocument/2006/relationships/customXml" Target="../ink/ink210.xml"/><Relationship Id="rId223" Type="http://schemas.openxmlformats.org/officeDocument/2006/relationships/image" Target="../media/image224.png"/><Relationship Id="rId244" Type="http://schemas.openxmlformats.org/officeDocument/2006/relationships/customXml" Target="../ink/ink231.xml"/><Relationship Id="rId18" Type="http://schemas.openxmlformats.org/officeDocument/2006/relationships/customXml" Target="../ink/ink118.xml"/><Relationship Id="rId39" Type="http://schemas.openxmlformats.org/officeDocument/2006/relationships/image" Target="../media/image132.png"/><Relationship Id="rId265" Type="http://schemas.openxmlformats.org/officeDocument/2006/relationships/image" Target="../media/image245.png"/><Relationship Id="rId286" Type="http://schemas.openxmlformats.org/officeDocument/2006/relationships/customXml" Target="../ink/ink252.xml"/><Relationship Id="rId50" Type="http://schemas.openxmlformats.org/officeDocument/2006/relationships/customXml" Target="../ink/ink134.xml"/><Relationship Id="rId104" Type="http://schemas.openxmlformats.org/officeDocument/2006/relationships/customXml" Target="../ink/ink161.xml"/><Relationship Id="rId125" Type="http://schemas.openxmlformats.org/officeDocument/2006/relationships/image" Target="../media/image175.png"/><Relationship Id="rId146" Type="http://schemas.openxmlformats.org/officeDocument/2006/relationships/customXml" Target="../ink/ink182.xml"/><Relationship Id="rId167" Type="http://schemas.openxmlformats.org/officeDocument/2006/relationships/image" Target="../media/image196.png"/><Relationship Id="rId188" Type="http://schemas.openxmlformats.org/officeDocument/2006/relationships/customXml" Target="../ink/ink203.xml"/><Relationship Id="rId311" Type="http://schemas.openxmlformats.org/officeDocument/2006/relationships/image" Target="../media/image268.png"/><Relationship Id="rId71" Type="http://schemas.openxmlformats.org/officeDocument/2006/relationships/image" Target="../media/image148.png"/><Relationship Id="rId92" Type="http://schemas.openxmlformats.org/officeDocument/2006/relationships/customXml" Target="../ink/ink155.xml"/><Relationship Id="rId213" Type="http://schemas.openxmlformats.org/officeDocument/2006/relationships/image" Target="../media/image219.png"/><Relationship Id="rId234" Type="http://schemas.openxmlformats.org/officeDocument/2006/relationships/customXml" Target="../ink/ink226.xml"/><Relationship Id="rId2" Type="http://schemas.openxmlformats.org/officeDocument/2006/relationships/customXml" Target="../ink/ink110.xml"/><Relationship Id="rId29" Type="http://schemas.openxmlformats.org/officeDocument/2006/relationships/image" Target="../media/image128.png"/><Relationship Id="rId255" Type="http://schemas.openxmlformats.org/officeDocument/2006/relationships/image" Target="../media/image240.png"/><Relationship Id="rId276" Type="http://schemas.openxmlformats.org/officeDocument/2006/relationships/customXml" Target="../ink/ink247.xml"/><Relationship Id="rId297" Type="http://schemas.openxmlformats.org/officeDocument/2006/relationships/image" Target="../media/image261.png"/><Relationship Id="rId40" Type="http://schemas.openxmlformats.org/officeDocument/2006/relationships/customXml" Target="../ink/ink129.xml"/><Relationship Id="rId115" Type="http://schemas.openxmlformats.org/officeDocument/2006/relationships/image" Target="../media/image170.png"/><Relationship Id="rId136" Type="http://schemas.openxmlformats.org/officeDocument/2006/relationships/customXml" Target="../ink/ink177.xml"/><Relationship Id="rId157" Type="http://schemas.openxmlformats.org/officeDocument/2006/relationships/image" Target="../media/image191.png"/><Relationship Id="rId178" Type="http://schemas.openxmlformats.org/officeDocument/2006/relationships/customXml" Target="../ink/ink198.xml"/><Relationship Id="rId301" Type="http://schemas.openxmlformats.org/officeDocument/2006/relationships/image" Target="../media/image263.png"/><Relationship Id="rId61" Type="http://schemas.openxmlformats.org/officeDocument/2006/relationships/image" Target="../media/image143.png"/><Relationship Id="rId82" Type="http://schemas.openxmlformats.org/officeDocument/2006/relationships/customXml" Target="../ink/ink150.xml"/><Relationship Id="rId199" Type="http://schemas.openxmlformats.org/officeDocument/2006/relationships/image" Target="../media/image212.png"/><Relationship Id="rId203" Type="http://schemas.openxmlformats.org/officeDocument/2006/relationships/image" Target="../media/image214.png"/><Relationship Id="rId19" Type="http://schemas.openxmlformats.org/officeDocument/2006/relationships/image" Target="../media/image123.png"/><Relationship Id="rId224" Type="http://schemas.openxmlformats.org/officeDocument/2006/relationships/customXml" Target="../ink/ink221.xml"/><Relationship Id="rId245" Type="http://schemas.openxmlformats.org/officeDocument/2006/relationships/image" Target="../media/image235.png"/><Relationship Id="rId266" Type="http://schemas.openxmlformats.org/officeDocument/2006/relationships/customXml" Target="../ink/ink242.xml"/><Relationship Id="rId287" Type="http://schemas.openxmlformats.org/officeDocument/2006/relationships/image" Target="../media/image256.png"/><Relationship Id="rId30" Type="http://schemas.openxmlformats.org/officeDocument/2006/relationships/customXml" Target="../ink/ink124.xml"/><Relationship Id="rId105" Type="http://schemas.openxmlformats.org/officeDocument/2006/relationships/image" Target="../media/image165.png"/><Relationship Id="rId126" Type="http://schemas.openxmlformats.org/officeDocument/2006/relationships/customXml" Target="../ink/ink172.xml"/><Relationship Id="rId147" Type="http://schemas.openxmlformats.org/officeDocument/2006/relationships/image" Target="../media/image186.png"/><Relationship Id="rId168" Type="http://schemas.openxmlformats.org/officeDocument/2006/relationships/customXml" Target="../ink/ink193.xml"/><Relationship Id="rId312" Type="http://schemas.openxmlformats.org/officeDocument/2006/relationships/customXml" Target="../ink/ink265.xml"/><Relationship Id="rId51" Type="http://schemas.openxmlformats.org/officeDocument/2006/relationships/image" Target="../media/image138.png"/><Relationship Id="rId72" Type="http://schemas.openxmlformats.org/officeDocument/2006/relationships/customXml" Target="../ink/ink145.xml"/><Relationship Id="rId93" Type="http://schemas.openxmlformats.org/officeDocument/2006/relationships/image" Target="../media/image159.png"/><Relationship Id="rId189" Type="http://schemas.openxmlformats.org/officeDocument/2006/relationships/image" Target="../media/image207.png"/><Relationship Id="rId3" Type="http://schemas.openxmlformats.org/officeDocument/2006/relationships/image" Target="../media/image115.png"/><Relationship Id="rId214" Type="http://schemas.openxmlformats.org/officeDocument/2006/relationships/customXml" Target="../ink/ink216.xml"/><Relationship Id="rId235" Type="http://schemas.openxmlformats.org/officeDocument/2006/relationships/image" Target="../media/image230.png"/><Relationship Id="rId256" Type="http://schemas.openxmlformats.org/officeDocument/2006/relationships/customXml" Target="../ink/ink237.xml"/><Relationship Id="rId277" Type="http://schemas.openxmlformats.org/officeDocument/2006/relationships/image" Target="../media/image251.png"/><Relationship Id="rId298" Type="http://schemas.openxmlformats.org/officeDocument/2006/relationships/customXml" Target="../ink/ink258.xml"/><Relationship Id="rId116" Type="http://schemas.openxmlformats.org/officeDocument/2006/relationships/customXml" Target="../ink/ink167.xml"/><Relationship Id="rId137" Type="http://schemas.openxmlformats.org/officeDocument/2006/relationships/image" Target="../media/image181.png"/><Relationship Id="rId158" Type="http://schemas.openxmlformats.org/officeDocument/2006/relationships/customXml" Target="../ink/ink188.xml"/><Relationship Id="rId302" Type="http://schemas.openxmlformats.org/officeDocument/2006/relationships/customXml" Target="../ink/ink260.xml"/><Relationship Id="rId20" Type="http://schemas.openxmlformats.org/officeDocument/2006/relationships/customXml" Target="../ink/ink119.xml"/><Relationship Id="rId41" Type="http://schemas.openxmlformats.org/officeDocument/2006/relationships/image" Target="../media/image133.png"/><Relationship Id="rId62" Type="http://schemas.openxmlformats.org/officeDocument/2006/relationships/customXml" Target="../ink/ink140.xml"/><Relationship Id="rId83" Type="http://schemas.openxmlformats.org/officeDocument/2006/relationships/image" Target="../media/image154.png"/><Relationship Id="rId179" Type="http://schemas.openxmlformats.org/officeDocument/2006/relationships/image" Target="../media/image202.png"/><Relationship Id="rId190" Type="http://schemas.openxmlformats.org/officeDocument/2006/relationships/customXml" Target="../ink/ink204.xml"/><Relationship Id="rId204" Type="http://schemas.openxmlformats.org/officeDocument/2006/relationships/customXml" Target="../ink/ink211.xml"/><Relationship Id="rId225" Type="http://schemas.openxmlformats.org/officeDocument/2006/relationships/image" Target="../media/image225.png"/><Relationship Id="rId246" Type="http://schemas.openxmlformats.org/officeDocument/2006/relationships/customXml" Target="../ink/ink232.xml"/><Relationship Id="rId267" Type="http://schemas.openxmlformats.org/officeDocument/2006/relationships/image" Target="../media/image246.png"/><Relationship Id="rId288" Type="http://schemas.openxmlformats.org/officeDocument/2006/relationships/customXml" Target="../ink/ink253.xml"/><Relationship Id="rId106" Type="http://schemas.openxmlformats.org/officeDocument/2006/relationships/customXml" Target="../ink/ink162.xml"/><Relationship Id="rId127" Type="http://schemas.openxmlformats.org/officeDocument/2006/relationships/image" Target="../media/image176.png"/><Relationship Id="rId313" Type="http://schemas.openxmlformats.org/officeDocument/2006/relationships/image" Target="../media/image269.png"/><Relationship Id="rId10" Type="http://schemas.openxmlformats.org/officeDocument/2006/relationships/customXml" Target="../ink/ink114.xml"/><Relationship Id="rId31" Type="http://schemas.openxmlformats.org/officeDocument/2006/relationships/image" Target="../media/image17.png"/><Relationship Id="rId52" Type="http://schemas.openxmlformats.org/officeDocument/2006/relationships/customXml" Target="../ink/ink135.xml"/><Relationship Id="rId73" Type="http://schemas.openxmlformats.org/officeDocument/2006/relationships/image" Target="../media/image149.png"/><Relationship Id="rId94" Type="http://schemas.openxmlformats.org/officeDocument/2006/relationships/customXml" Target="../ink/ink156.xml"/><Relationship Id="rId148" Type="http://schemas.openxmlformats.org/officeDocument/2006/relationships/customXml" Target="../ink/ink183.xml"/><Relationship Id="rId169" Type="http://schemas.openxmlformats.org/officeDocument/2006/relationships/image" Target="../media/image197.png"/><Relationship Id="rId4" Type="http://schemas.openxmlformats.org/officeDocument/2006/relationships/customXml" Target="../ink/ink111.xml"/><Relationship Id="rId180" Type="http://schemas.openxmlformats.org/officeDocument/2006/relationships/customXml" Target="../ink/ink199.xml"/><Relationship Id="rId215" Type="http://schemas.openxmlformats.org/officeDocument/2006/relationships/image" Target="../media/image220.png"/><Relationship Id="rId236" Type="http://schemas.openxmlformats.org/officeDocument/2006/relationships/customXml" Target="../ink/ink227.xml"/><Relationship Id="rId257" Type="http://schemas.openxmlformats.org/officeDocument/2006/relationships/image" Target="../media/image241.png"/><Relationship Id="rId278" Type="http://schemas.openxmlformats.org/officeDocument/2006/relationships/customXml" Target="../ink/ink248.xml"/><Relationship Id="rId303" Type="http://schemas.openxmlformats.org/officeDocument/2006/relationships/image" Target="../media/image264.png"/><Relationship Id="rId42" Type="http://schemas.openxmlformats.org/officeDocument/2006/relationships/customXml" Target="../ink/ink130.xml"/><Relationship Id="rId84" Type="http://schemas.openxmlformats.org/officeDocument/2006/relationships/customXml" Target="../ink/ink151.xml"/><Relationship Id="rId138" Type="http://schemas.openxmlformats.org/officeDocument/2006/relationships/customXml" Target="../ink/ink178.xml"/><Relationship Id="rId191" Type="http://schemas.openxmlformats.org/officeDocument/2006/relationships/image" Target="../media/image208.png"/><Relationship Id="rId205" Type="http://schemas.openxmlformats.org/officeDocument/2006/relationships/image" Target="../media/image215.png"/><Relationship Id="rId247" Type="http://schemas.openxmlformats.org/officeDocument/2006/relationships/image" Target="../media/image236.png"/><Relationship Id="rId107" Type="http://schemas.openxmlformats.org/officeDocument/2006/relationships/image" Target="../media/image166.png"/><Relationship Id="rId289" Type="http://schemas.openxmlformats.org/officeDocument/2006/relationships/image" Target="../media/image257.png"/><Relationship Id="rId11" Type="http://schemas.openxmlformats.org/officeDocument/2006/relationships/image" Target="../media/image119.png"/><Relationship Id="rId53" Type="http://schemas.openxmlformats.org/officeDocument/2006/relationships/image" Target="../media/image139.png"/><Relationship Id="rId149" Type="http://schemas.openxmlformats.org/officeDocument/2006/relationships/image" Target="../media/image187.png"/><Relationship Id="rId314" Type="http://schemas.openxmlformats.org/officeDocument/2006/relationships/customXml" Target="../ink/ink266.xml"/><Relationship Id="rId95" Type="http://schemas.openxmlformats.org/officeDocument/2006/relationships/image" Target="../media/image160.png"/><Relationship Id="rId160" Type="http://schemas.openxmlformats.org/officeDocument/2006/relationships/customXml" Target="../ink/ink189.xml"/><Relationship Id="rId216" Type="http://schemas.openxmlformats.org/officeDocument/2006/relationships/customXml" Target="../ink/ink217.xml"/><Relationship Id="rId258" Type="http://schemas.openxmlformats.org/officeDocument/2006/relationships/customXml" Target="../ink/ink238.xml"/><Relationship Id="rId22" Type="http://schemas.openxmlformats.org/officeDocument/2006/relationships/customXml" Target="../ink/ink120.xml"/><Relationship Id="rId64" Type="http://schemas.openxmlformats.org/officeDocument/2006/relationships/customXml" Target="../ink/ink141.xml"/><Relationship Id="rId118" Type="http://schemas.openxmlformats.org/officeDocument/2006/relationships/customXml" Target="../ink/ink168.xml"/><Relationship Id="rId171" Type="http://schemas.openxmlformats.org/officeDocument/2006/relationships/image" Target="../media/image198.png"/><Relationship Id="rId227" Type="http://schemas.openxmlformats.org/officeDocument/2006/relationships/image" Target="../media/image226.png"/><Relationship Id="rId269" Type="http://schemas.openxmlformats.org/officeDocument/2006/relationships/image" Target="../media/image247.png"/><Relationship Id="rId33" Type="http://schemas.openxmlformats.org/officeDocument/2006/relationships/image" Target="../media/image129.png"/><Relationship Id="rId129" Type="http://schemas.openxmlformats.org/officeDocument/2006/relationships/image" Target="../media/image177.png"/><Relationship Id="rId280" Type="http://schemas.openxmlformats.org/officeDocument/2006/relationships/customXml" Target="../ink/ink249.xml"/><Relationship Id="rId75" Type="http://schemas.openxmlformats.org/officeDocument/2006/relationships/image" Target="../media/image150.png"/><Relationship Id="rId140" Type="http://schemas.openxmlformats.org/officeDocument/2006/relationships/customXml" Target="../ink/ink179.xml"/><Relationship Id="rId182" Type="http://schemas.openxmlformats.org/officeDocument/2006/relationships/customXml" Target="../ink/ink200.xml"/><Relationship Id="rId6" Type="http://schemas.openxmlformats.org/officeDocument/2006/relationships/customXml" Target="../ink/ink112.xml"/><Relationship Id="rId238" Type="http://schemas.openxmlformats.org/officeDocument/2006/relationships/customXml" Target="../ink/ink228.xml"/><Relationship Id="rId291" Type="http://schemas.openxmlformats.org/officeDocument/2006/relationships/image" Target="../media/image258.png"/><Relationship Id="rId305" Type="http://schemas.openxmlformats.org/officeDocument/2006/relationships/image" Target="../media/image265.png"/><Relationship Id="rId44" Type="http://schemas.openxmlformats.org/officeDocument/2006/relationships/customXml" Target="../ink/ink131.xml"/><Relationship Id="rId86" Type="http://schemas.openxmlformats.org/officeDocument/2006/relationships/customXml" Target="../ink/ink152.xml"/><Relationship Id="rId151" Type="http://schemas.openxmlformats.org/officeDocument/2006/relationships/image" Target="../media/image188.png"/><Relationship Id="rId193" Type="http://schemas.openxmlformats.org/officeDocument/2006/relationships/image" Target="../media/image209.png"/><Relationship Id="rId207" Type="http://schemas.openxmlformats.org/officeDocument/2006/relationships/image" Target="../media/image216.png"/><Relationship Id="rId249" Type="http://schemas.openxmlformats.org/officeDocument/2006/relationships/image" Target="../media/image237.png"/><Relationship Id="rId13" Type="http://schemas.openxmlformats.org/officeDocument/2006/relationships/image" Target="../media/image120.png"/><Relationship Id="rId109" Type="http://schemas.openxmlformats.org/officeDocument/2006/relationships/image" Target="../media/image167.png"/><Relationship Id="rId260" Type="http://schemas.openxmlformats.org/officeDocument/2006/relationships/customXml" Target="../ink/ink239.xml"/><Relationship Id="rId316" Type="http://schemas.openxmlformats.org/officeDocument/2006/relationships/customXml" Target="../ink/ink267.xml"/></Relationships>
</file>

<file path=ppt/slides/_rels/slide3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79.xml"/><Relationship Id="rId299" Type="http://schemas.openxmlformats.org/officeDocument/2006/relationships/customXml" Target="../ink/ink1070.xml"/><Relationship Id="rId21" Type="http://schemas.openxmlformats.org/officeDocument/2006/relationships/customXml" Target="../ink/ink931.xml"/><Relationship Id="rId63" Type="http://schemas.openxmlformats.org/officeDocument/2006/relationships/customXml" Target="../ink/ink952.xml"/><Relationship Id="rId159" Type="http://schemas.openxmlformats.org/officeDocument/2006/relationships/customXml" Target="../ink/ink1000.xml"/><Relationship Id="rId324" Type="http://schemas.openxmlformats.org/officeDocument/2006/relationships/image" Target="../media/image1114.png"/><Relationship Id="rId170" Type="http://schemas.openxmlformats.org/officeDocument/2006/relationships/image" Target="../media/image1037.png"/><Relationship Id="rId226" Type="http://schemas.openxmlformats.org/officeDocument/2006/relationships/image" Target="../media/image1065.png"/><Relationship Id="rId268" Type="http://schemas.openxmlformats.org/officeDocument/2006/relationships/image" Target="../media/image1086.png"/><Relationship Id="rId32" Type="http://schemas.openxmlformats.org/officeDocument/2006/relationships/image" Target="../media/image968.png"/><Relationship Id="rId74" Type="http://schemas.openxmlformats.org/officeDocument/2006/relationships/image" Target="../media/image989.png"/><Relationship Id="rId128" Type="http://schemas.openxmlformats.org/officeDocument/2006/relationships/image" Target="../media/image1016.png"/><Relationship Id="rId335" Type="http://schemas.openxmlformats.org/officeDocument/2006/relationships/customXml" Target="../ink/ink1088.xml"/><Relationship Id="rId5" Type="http://schemas.openxmlformats.org/officeDocument/2006/relationships/customXml" Target="../ink/ink923.xml"/><Relationship Id="rId181" Type="http://schemas.openxmlformats.org/officeDocument/2006/relationships/customXml" Target="../ink/ink1011.xml"/><Relationship Id="rId237" Type="http://schemas.openxmlformats.org/officeDocument/2006/relationships/customXml" Target="../ink/ink1039.xml"/><Relationship Id="rId279" Type="http://schemas.openxmlformats.org/officeDocument/2006/relationships/customXml" Target="../ink/ink1060.xml"/><Relationship Id="rId43" Type="http://schemas.openxmlformats.org/officeDocument/2006/relationships/customXml" Target="../ink/ink942.xml"/><Relationship Id="rId139" Type="http://schemas.openxmlformats.org/officeDocument/2006/relationships/customXml" Target="../ink/ink990.xml"/><Relationship Id="rId290" Type="http://schemas.openxmlformats.org/officeDocument/2006/relationships/image" Target="../media/image1097.png"/><Relationship Id="rId304" Type="http://schemas.openxmlformats.org/officeDocument/2006/relationships/image" Target="../media/image1104.png"/><Relationship Id="rId85" Type="http://schemas.openxmlformats.org/officeDocument/2006/relationships/customXml" Target="../ink/ink963.xml"/><Relationship Id="rId150" Type="http://schemas.openxmlformats.org/officeDocument/2006/relationships/image" Target="../media/image1027.png"/><Relationship Id="rId192" Type="http://schemas.openxmlformats.org/officeDocument/2006/relationships/image" Target="../media/image1048.png"/><Relationship Id="rId206" Type="http://schemas.openxmlformats.org/officeDocument/2006/relationships/image" Target="../media/image1055.png"/><Relationship Id="rId248" Type="http://schemas.openxmlformats.org/officeDocument/2006/relationships/image" Target="../media/image1076.png"/><Relationship Id="rId12" Type="http://schemas.openxmlformats.org/officeDocument/2006/relationships/image" Target="../media/image958.png"/><Relationship Id="rId108" Type="http://schemas.openxmlformats.org/officeDocument/2006/relationships/image" Target="../media/image1006.png"/><Relationship Id="rId315" Type="http://schemas.openxmlformats.org/officeDocument/2006/relationships/customXml" Target="../ink/ink1078.xml"/><Relationship Id="rId54" Type="http://schemas.openxmlformats.org/officeDocument/2006/relationships/image" Target="../media/image979.png"/><Relationship Id="rId96" Type="http://schemas.openxmlformats.org/officeDocument/2006/relationships/image" Target="../media/image1000.png"/><Relationship Id="rId161" Type="http://schemas.openxmlformats.org/officeDocument/2006/relationships/customXml" Target="../ink/ink1001.xml"/><Relationship Id="rId217" Type="http://schemas.openxmlformats.org/officeDocument/2006/relationships/customXml" Target="../ink/ink1029.xml"/><Relationship Id="rId259" Type="http://schemas.openxmlformats.org/officeDocument/2006/relationships/customXml" Target="../ink/ink1050.xml"/><Relationship Id="rId23" Type="http://schemas.openxmlformats.org/officeDocument/2006/relationships/customXml" Target="../ink/ink932.xml"/><Relationship Id="rId119" Type="http://schemas.openxmlformats.org/officeDocument/2006/relationships/customXml" Target="../ink/ink980.xml"/><Relationship Id="rId270" Type="http://schemas.openxmlformats.org/officeDocument/2006/relationships/image" Target="../media/image1087.png"/><Relationship Id="rId326" Type="http://schemas.openxmlformats.org/officeDocument/2006/relationships/image" Target="../media/image1115.png"/><Relationship Id="rId65" Type="http://schemas.openxmlformats.org/officeDocument/2006/relationships/customXml" Target="../ink/ink953.xml"/><Relationship Id="rId130" Type="http://schemas.openxmlformats.org/officeDocument/2006/relationships/image" Target="../media/image1017.png"/><Relationship Id="rId172" Type="http://schemas.openxmlformats.org/officeDocument/2006/relationships/image" Target="../media/image1038.png"/><Relationship Id="rId228" Type="http://schemas.openxmlformats.org/officeDocument/2006/relationships/image" Target="../media/image1066.png"/><Relationship Id="rId281" Type="http://schemas.openxmlformats.org/officeDocument/2006/relationships/customXml" Target="../ink/ink1061.xml"/><Relationship Id="rId337" Type="http://schemas.openxmlformats.org/officeDocument/2006/relationships/customXml" Target="../ink/ink1089.xml"/><Relationship Id="rId34" Type="http://schemas.openxmlformats.org/officeDocument/2006/relationships/image" Target="../media/image969.png"/><Relationship Id="rId76" Type="http://schemas.openxmlformats.org/officeDocument/2006/relationships/image" Target="../media/image990.png"/><Relationship Id="rId141" Type="http://schemas.openxmlformats.org/officeDocument/2006/relationships/customXml" Target="../ink/ink991.xml"/><Relationship Id="rId7" Type="http://schemas.openxmlformats.org/officeDocument/2006/relationships/customXml" Target="../ink/ink924.xml"/><Relationship Id="rId183" Type="http://schemas.openxmlformats.org/officeDocument/2006/relationships/customXml" Target="../ink/ink1012.xml"/><Relationship Id="rId239" Type="http://schemas.openxmlformats.org/officeDocument/2006/relationships/customXml" Target="../ink/ink1040.xml"/><Relationship Id="rId250" Type="http://schemas.openxmlformats.org/officeDocument/2006/relationships/image" Target="../media/image1077.png"/><Relationship Id="rId292" Type="http://schemas.openxmlformats.org/officeDocument/2006/relationships/image" Target="../media/image1098.png"/><Relationship Id="rId306" Type="http://schemas.openxmlformats.org/officeDocument/2006/relationships/image" Target="../media/image1105.png"/><Relationship Id="rId45" Type="http://schemas.openxmlformats.org/officeDocument/2006/relationships/customXml" Target="../ink/ink943.xml"/><Relationship Id="rId87" Type="http://schemas.openxmlformats.org/officeDocument/2006/relationships/customXml" Target="../ink/ink964.xml"/><Relationship Id="rId110" Type="http://schemas.openxmlformats.org/officeDocument/2006/relationships/image" Target="../media/image1007.png"/><Relationship Id="rId152" Type="http://schemas.openxmlformats.org/officeDocument/2006/relationships/image" Target="../media/image1028.png"/><Relationship Id="rId194" Type="http://schemas.openxmlformats.org/officeDocument/2006/relationships/image" Target="../media/image1049.png"/><Relationship Id="rId208" Type="http://schemas.openxmlformats.org/officeDocument/2006/relationships/image" Target="../media/image1056.png"/><Relationship Id="rId240" Type="http://schemas.openxmlformats.org/officeDocument/2006/relationships/image" Target="../media/image1072.png"/><Relationship Id="rId261" Type="http://schemas.openxmlformats.org/officeDocument/2006/relationships/customXml" Target="../ink/ink1051.xml"/><Relationship Id="rId14" Type="http://schemas.openxmlformats.org/officeDocument/2006/relationships/image" Target="../media/image959.png"/><Relationship Id="rId35" Type="http://schemas.openxmlformats.org/officeDocument/2006/relationships/customXml" Target="../ink/ink938.xml"/><Relationship Id="rId56" Type="http://schemas.openxmlformats.org/officeDocument/2006/relationships/image" Target="../media/image980.png"/><Relationship Id="rId77" Type="http://schemas.openxmlformats.org/officeDocument/2006/relationships/customXml" Target="../ink/ink959.xml"/><Relationship Id="rId100" Type="http://schemas.openxmlformats.org/officeDocument/2006/relationships/image" Target="../media/image1002.png"/><Relationship Id="rId282" Type="http://schemas.openxmlformats.org/officeDocument/2006/relationships/image" Target="../media/image1093.png"/><Relationship Id="rId317" Type="http://schemas.openxmlformats.org/officeDocument/2006/relationships/customXml" Target="../ink/ink1079.xml"/><Relationship Id="rId338" Type="http://schemas.openxmlformats.org/officeDocument/2006/relationships/image" Target="../media/image1121.png"/><Relationship Id="rId8" Type="http://schemas.openxmlformats.org/officeDocument/2006/relationships/image" Target="../media/image956.png"/><Relationship Id="rId98" Type="http://schemas.openxmlformats.org/officeDocument/2006/relationships/image" Target="../media/image1001.png"/><Relationship Id="rId121" Type="http://schemas.openxmlformats.org/officeDocument/2006/relationships/customXml" Target="../ink/ink981.xml"/><Relationship Id="rId142" Type="http://schemas.openxmlformats.org/officeDocument/2006/relationships/image" Target="../media/image1023.png"/><Relationship Id="rId163" Type="http://schemas.openxmlformats.org/officeDocument/2006/relationships/customXml" Target="../ink/ink1002.xml"/><Relationship Id="rId184" Type="http://schemas.openxmlformats.org/officeDocument/2006/relationships/image" Target="../media/image1044.png"/><Relationship Id="rId219" Type="http://schemas.openxmlformats.org/officeDocument/2006/relationships/customXml" Target="../ink/ink1030.xml"/><Relationship Id="rId230" Type="http://schemas.openxmlformats.org/officeDocument/2006/relationships/image" Target="../media/image1067.png"/><Relationship Id="rId251" Type="http://schemas.openxmlformats.org/officeDocument/2006/relationships/customXml" Target="../ink/ink1046.xml"/><Relationship Id="rId25" Type="http://schemas.openxmlformats.org/officeDocument/2006/relationships/customXml" Target="../ink/ink933.xml"/><Relationship Id="rId46" Type="http://schemas.openxmlformats.org/officeDocument/2006/relationships/image" Target="../media/image975.png"/><Relationship Id="rId67" Type="http://schemas.openxmlformats.org/officeDocument/2006/relationships/customXml" Target="../ink/ink954.xml"/><Relationship Id="rId272" Type="http://schemas.openxmlformats.org/officeDocument/2006/relationships/image" Target="../media/image1088.png"/><Relationship Id="rId293" Type="http://schemas.openxmlformats.org/officeDocument/2006/relationships/customXml" Target="../ink/ink1067.xml"/><Relationship Id="rId307" Type="http://schemas.openxmlformats.org/officeDocument/2006/relationships/customXml" Target="../ink/ink1074.xml"/><Relationship Id="rId328" Type="http://schemas.openxmlformats.org/officeDocument/2006/relationships/image" Target="../media/image1116.png"/><Relationship Id="rId88" Type="http://schemas.openxmlformats.org/officeDocument/2006/relationships/image" Target="../media/image996.png"/><Relationship Id="rId111" Type="http://schemas.openxmlformats.org/officeDocument/2006/relationships/customXml" Target="../ink/ink976.xml"/><Relationship Id="rId132" Type="http://schemas.openxmlformats.org/officeDocument/2006/relationships/image" Target="../media/image1018.png"/><Relationship Id="rId153" Type="http://schemas.openxmlformats.org/officeDocument/2006/relationships/customXml" Target="../ink/ink997.xml"/><Relationship Id="rId174" Type="http://schemas.openxmlformats.org/officeDocument/2006/relationships/image" Target="../media/image1039.png"/><Relationship Id="rId195" Type="http://schemas.openxmlformats.org/officeDocument/2006/relationships/customXml" Target="../ink/ink1018.xml"/><Relationship Id="rId209" Type="http://schemas.openxmlformats.org/officeDocument/2006/relationships/customXml" Target="../ink/ink1025.xml"/><Relationship Id="rId220" Type="http://schemas.openxmlformats.org/officeDocument/2006/relationships/image" Target="../media/image1062.png"/><Relationship Id="rId241" Type="http://schemas.openxmlformats.org/officeDocument/2006/relationships/customXml" Target="../ink/ink1041.xml"/><Relationship Id="rId15" Type="http://schemas.openxmlformats.org/officeDocument/2006/relationships/customXml" Target="../ink/ink928.xml"/><Relationship Id="rId36" Type="http://schemas.openxmlformats.org/officeDocument/2006/relationships/image" Target="../media/image970.png"/><Relationship Id="rId57" Type="http://schemas.openxmlformats.org/officeDocument/2006/relationships/customXml" Target="../ink/ink949.xml"/><Relationship Id="rId262" Type="http://schemas.openxmlformats.org/officeDocument/2006/relationships/image" Target="../media/image1083.png"/><Relationship Id="rId283" Type="http://schemas.openxmlformats.org/officeDocument/2006/relationships/customXml" Target="../ink/ink1062.xml"/><Relationship Id="rId318" Type="http://schemas.openxmlformats.org/officeDocument/2006/relationships/image" Target="../media/image1111.png"/><Relationship Id="rId339" Type="http://schemas.openxmlformats.org/officeDocument/2006/relationships/customXml" Target="../ink/ink1090.xml"/><Relationship Id="rId78" Type="http://schemas.openxmlformats.org/officeDocument/2006/relationships/image" Target="../media/image991.png"/><Relationship Id="rId99" Type="http://schemas.openxmlformats.org/officeDocument/2006/relationships/customXml" Target="../ink/ink970.xml"/><Relationship Id="rId101" Type="http://schemas.openxmlformats.org/officeDocument/2006/relationships/customXml" Target="../ink/ink971.xml"/><Relationship Id="rId122" Type="http://schemas.openxmlformats.org/officeDocument/2006/relationships/image" Target="../media/image1013.png"/><Relationship Id="rId143" Type="http://schemas.openxmlformats.org/officeDocument/2006/relationships/customXml" Target="../ink/ink992.xml"/><Relationship Id="rId164" Type="http://schemas.openxmlformats.org/officeDocument/2006/relationships/image" Target="../media/image1034.png"/><Relationship Id="rId185" Type="http://schemas.openxmlformats.org/officeDocument/2006/relationships/customXml" Target="../ink/ink1013.xml"/><Relationship Id="rId9" Type="http://schemas.openxmlformats.org/officeDocument/2006/relationships/customXml" Target="../ink/ink925.xml"/><Relationship Id="rId210" Type="http://schemas.openxmlformats.org/officeDocument/2006/relationships/image" Target="../media/image1057.png"/><Relationship Id="rId26" Type="http://schemas.openxmlformats.org/officeDocument/2006/relationships/image" Target="../media/image965.png"/><Relationship Id="rId231" Type="http://schemas.openxmlformats.org/officeDocument/2006/relationships/customXml" Target="../ink/ink1036.xml"/><Relationship Id="rId252" Type="http://schemas.openxmlformats.org/officeDocument/2006/relationships/image" Target="../media/image1078.png"/><Relationship Id="rId273" Type="http://schemas.openxmlformats.org/officeDocument/2006/relationships/customXml" Target="../ink/ink1057.xml"/><Relationship Id="rId294" Type="http://schemas.openxmlformats.org/officeDocument/2006/relationships/image" Target="../media/image1099.png"/><Relationship Id="rId308" Type="http://schemas.openxmlformats.org/officeDocument/2006/relationships/image" Target="../media/image1106.png"/><Relationship Id="rId329" Type="http://schemas.openxmlformats.org/officeDocument/2006/relationships/customXml" Target="../ink/ink1085.xml"/><Relationship Id="rId47" Type="http://schemas.openxmlformats.org/officeDocument/2006/relationships/customXml" Target="../ink/ink944.xml"/><Relationship Id="rId68" Type="http://schemas.openxmlformats.org/officeDocument/2006/relationships/image" Target="../media/image986.png"/><Relationship Id="rId89" Type="http://schemas.openxmlformats.org/officeDocument/2006/relationships/customXml" Target="../ink/ink965.xml"/><Relationship Id="rId112" Type="http://schemas.openxmlformats.org/officeDocument/2006/relationships/image" Target="../media/image1008.png"/><Relationship Id="rId133" Type="http://schemas.openxmlformats.org/officeDocument/2006/relationships/customXml" Target="../ink/ink987.xml"/><Relationship Id="rId154" Type="http://schemas.openxmlformats.org/officeDocument/2006/relationships/image" Target="../media/image1029.png"/><Relationship Id="rId175" Type="http://schemas.openxmlformats.org/officeDocument/2006/relationships/customXml" Target="../ink/ink1008.xml"/><Relationship Id="rId340" Type="http://schemas.openxmlformats.org/officeDocument/2006/relationships/image" Target="../media/image1122.png"/><Relationship Id="rId196" Type="http://schemas.openxmlformats.org/officeDocument/2006/relationships/image" Target="../media/image1050.png"/><Relationship Id="rId200" Type="http://schemas.openxmlformats.org/officeDocument/2006/relationships/image" Target="../media/image1052.png"/><Relationship Id="rId16" Type="http://schemas.openxmlformats.org/officeDocument/2006/relationships/image" Target="../media/image960.png"/><Relationship Id="rId221" Type="http://schemas.openxmlformats.org/officeDocument/2006/relationships/customXml" Target="../ink/ink1031.xml"/><Relationship Id="rId242" Type="http://schemas.openxmlformats.org/officeDocument/2006/relationships/image" Target="../media/image1073.png"/><Relationship Id="rId263" Type="http://schemas.openxmlformats.org/officeDocument/2006/relationships/customXml" Target="../ink/ink1052.xml"/><Relationship Id="rId284" Type="http://schemas.openxmlformats.org/officeDocument/2006/relationships/image" Target="../media/image1094.png"/><Relationship Id="rId319" Type="http://schemas.openxmlformats.org/officeDocument/2006/relationships/customXml" Target="../ink/ink1080.xml"/><Relationship Id="rId37" Type="http://schemas.openxmlformats.org/officeDocument/2006/relationships/customXml" Target="../ink/ink939.xml"/><Relationship Id="rId58" Type="http://schemas.openxmlformats.org/officeDocument/2006/relationships/image" Target="../media/image981.png"/><Relationship Id="rId79" Type="http://schemas.openxmlformats.org/officeDocument/2006/relationships/customXml" Target="../ink/ink960.xml"/><Relationship Id="rId102" Type="http://schemas.openxmlformats.org/officeDocument/2006/relationships/image" Target="../media/image1003.png"/><Relationship Id="rId123" Type="http://schemas.openxmlformats.org/officeDocument/2006/relationships/customXml" Target="../ink/ink982.xml"/><Relationship Id="rId144" Type="http://schemas.openxmlformats.org/officeDocument/2006/relationships/image" Target="../media/image1024.png"/><Relationship Id="rId330" Type="http://schemas.openxmlformats.org/officeDocument/2006/relationships/image" Target="../media/image1117.png"/><Relationship Id="rId90" Type="http://schemas.openxmlformats.org/officeDocument/2006/relationships/image" Target="../media/image997.png"/><Relationship Id="rId165" Type="http://schemas.openxmlformats.org/officeDocument/2006/relationships/customXml" Target="../ink/ink1003.xml"/><Relationship Id="rId186" Type="http://schemas.openxmlformats.org/officeDocument/2006/relationships/image" Target="../media/image1045.png"/><Relationship Id="rId211" Type="http://schemas.openxmlformats.org/officeDocument/2006/relationships/customXml" Target="../ink/ink1026.xml"/><Relationship Id="rId232" Type="http://schemas.openxmlformats.org/officeDocument/2006/relationships/image" Target="../media/image1068.png"/><Relationship Id="rId253" Type="http://schemas.openxmlformats.org/officeDocument/2006/relationships/customXml" Target="../ink/ink1047.xml"/><Relationship Id="rId274" Type="http://schemas.openxmlformats.org/officeDocument/2006/relationships/image" Target="../media/image1089.png"/><Relationship Id="rId295" Type="http://schemas.openxmlformats.org/officeDocument/2006/relationships/customXml" Target="../ink/ink1068.xml"/><Relationship Id="rId309" Type="http://schemas.openxmlformats.org/officeDocument/2006/relationships/customXml" Target="../ink/ink1075.xml"/><Relationship Id="rId27" Type="http://schemas.openxmlformats.org/officeDocument/2006/relationships/customXml" Target="../ink/ink934.xml"/><Relationship Id="rId48" Type="http://schemas.openxmlformats.org/officeDocument/2006/relationships/image" Target="../media/image976.png"/><Relationship Id="rId69" Type="http://schemas.openxmlformats.org/officeDocument/2006/relationships/customXml" Target="../ink/ink955.xml"/><Relationship Id="rId113" Type="http://schemas.openxmlformats.org/officeDocument/2006/relationships/customXml" Target="../ink/ink977.xml"/><Relationship Id="rId134" Type="http://schemas.openxmlformats.org/officeDocument/2006/relationships/image" Target="../media/image1019.png"/><Relationship Id="rId320" Type="http://schemas.openxmlformats.org/officeDocument/2006/relationships/image" Target="../media/image1112.png"/><Relationship Id="rId80" Type="http://schemas.openxmlformats.org/officeDocument/2006/relationships/image" Target="../media/image992.png"/><Relationship Id="rId155" Type="http://schemas.openxmlformats.org/officeDocument/2006/relationships/customXml" Target="../ink/ink998.xml"/><Relationship Id="rId176" Type="http://schemas.openxmlformats.org/officeDocument/2006/relationships/image" Target="../media/image1040.png"/><Relationship Id="rId197" Type="http://schemas.openxmlformats.org/officeDocument/2006/relationships/customXml" Target="../ink/ink1019.xml"/><Relationship Id="rId341" Type="http://schemas.openxmlformats.org/officeDocument/2006/relationships/customXml" Target="../ink/ink1091.xml"/><Relationship Id="rId201" Type="http://schemas.openxmlformats.org/officeDocument/2006/relationships/customXml" Target="../ink/ink1021.xml"/><Relationship Id="rId222" Type="http://schemas.openxmlformats.org/officeDocument/2006/relationships/image" Target="../media/image1063.png"/><Relationship Id="rId243" Type="http://schemas.openxmlformats.org/officeDocument/2006/relationships/customXml" Target="../ink/ink1042.xml"/><Relationship Id="rId264" Type="http://schemas.openxmlformats.org/officeDocument/2006/relationships/image" Target="../media/image1084.png"/><Relationship Id="rId285" Type="http://schemas.openxmlformats.org/officeDocument/2006/relationships/customXml" Target="../ink/ink1063.xml"/><Relationship Id="rId17" Type="http://schemas.openxmlformats.org/officeDocument/2006/relationships/customXml" Target="../ink/ink929.xml"/><Relationship Id="rId38" Type="http://schemas.openxmlformats.org/officeDocument/2006/relationships/image" Target="../media/image971.png"/><Relationship Id="rId59" Type="http://schemas.openxmlformats.org/officeDocument/2006/relationships/customXml" Target="../ink/ink950.xml"/><Relationship Id="rId103" Type="http://schemas.openxmlformats.org/officeDocument/2006/relationships/customXml" Target="../ink/ink972.xml"/><Relationship Id="rId124" Type="http://schemas.openxmlformats.org/officeDocument/2006/relationships/image" Target="../media/image1014.png"/><Relationship Id="rId310" Type="http://schemas.openxmlformats.org/officeDocument/2006/relationships/image" Target="../media/image1107.png"/><Relationship Id="rId70" Type="http://schemas.openxmlformats.org/officeDocument/2006/relationships/image" Target="../media/image987.png"/><Relationship Id="rId91" Type="http://schemas.openxmlformats.org/officeDocument/2006/relationships/customXml" Target="../ink/ink966.xml"/><Relationship Id="rId145" Type="http://schemas.openxmlformats.org/officeDocument/2006/relationships/customXml" Target="../ink/ink993.xml"/><Relationship Id="rId166" Type="http://schemas.openxmlformats.org/officeDocument/2006/relationships/image" Target="../media/image1035.png"/><Relationship Id="rId187" Type="http://schemas.openxmlformats.org/officeDocument/2006/relationships/customXml" Target="../ink/ink1014.xml"/><Relationship Id="rId331" Type="http://schemas.openxmlformats.org/officeDocument/2006/relationships/customXml" Target="../ink/ink1086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1058.png"/><Relationship Id="rId233" Type="http://schemas.openxmlformats.org/officeDocument/2006/relationships/customXml" Target="../ink/ink1037.xml"/><Relationship Id="rId254" Type="http://schemas.openxmlformats.org/officeDocument/2006/relationships/image" Target="../media/image1079.png"/><Relationship Id="rId28" Type="http://schemas.openxmlformats.org/officeDocument/2006/relationships/image" Target="../media/image966.png"/><Relationship Id="rId49" Type="http://schemas.openxmlformats.org/officeDocument/2006/relationships/customXml" Target="../ink/ink945.xml"/><Relationship Id="rId114" Type="http://schemas.openxmlformats.org/officeDocument/2006/relationships/image" Target="../media/image1009.png"/><Relationship Id="rId275" Type="http://schemas.openxmlformats.org/officeDocument/2006/relationships/customXml" Target="../ink/ink1058.xml"/><Relationship Id="rId296" Type="http://schemas.openxmlformats.org/officeDocument/2006/relationships/image" Target="../media/image1100.png"/><Relationship Id="rId300" Type="http://schemas.openxmlformats.org/officeDocument/2006/relationships/image" Target="../media/image1102.png"/><Relationship Id="rId60" Type="http://schemas.openxmlformats.org/officeDocument/2006/relationships/image" Target="../media/image982.png"/><Relationship Id="rId81" Type="http://schemas.openxmlformats.org/officeDocument/2006/relationships/customXml" Target="../ink/ink961.xml"/><Relationship Id="rId135" Type="http://schemas.openxmlformats.org/officeDocument/2006/relationships/customXml" Target="../ink/ink988.xml"/><Relationship Id="rId156" Type="http://schemas.openxmlformats.org/officeDocument/2006/relationships/image" Target="../media/image1030.png"/><Relationship Id="rId177" Type="http://schemas.openxmlformats.org/officeDocument/2006/relationships/customXml" Target="../ink/ink1009.xml"/><Relationship Id="rId198" Type="http://schemas.openxmlformats.org/officeDocument/2006/relationships/image" Target="../media/image1051.png"/><Relationship Id="rId321" Type="http://schemas.openxmlformats.org/officeDocument/2006/relationships/customXml" Target="../ink/ink1081.xml"/><Relationship Id="rId342" Type="http://schemas.openxmlformats.org/officeDocument/2006/relationships/image" Target="../media/image1123.png"/><Relationship Id="rId202" Type="http://schemas.openxmlformats.org/officeDocument/2006/relationships/image" Target="../media/image1053.png"/><Relationship Id="rId223" Type="http://schemas.openxmlformats.org/officeDocument/2006/relationships/customXml" Target="../ink/ink1032.xml"/><Relationship Id="rId244" Type="http://schemas.openxmlformats.org/officeDocument/2006/relationships/image" Target="../media/image1074.png"/><Relationship Id="rId18" Type="http://schemas.openxmlformats.org/officeDocument/2006/relationships/image" Target="../media/image961.png"/><Relationship Id="rId39" Type="http://schemas.openxmlformats.org/officeDocument/2006/relationships/customXml" Target="../ink/ink940.xml"/><Relationship Id="rId265" Type="http://schemas.openxmlformats.org/officeDocument/2006/relationships/customXml" Target="../ink/ink1053.xml"/><Relationship Id="rId286" Type="http://schemas.openxmlformats.org/officeDocument/2006/relationships/image" Target="../media/image1095.png"/><Relationship Id="rId50" Type="http://schemas.openxmlformats.org/officeDocument/2006/relationships/image" Target="../media/image977.png"/><Relationship Id="rId104" Type="http://schemas.openxmlformats.org/officeDocument/2006/relationships/image" Target="../media/image1004.png"/><Relationship Id="rId125" Type="http://schemas.openxmlformats.org/officeDocument/2006/relationships/customXml" Target="../ink/ink983.xml"/><Relationship Id="rId146" Type="http://schemas.openxmlformats.org/officeDocument/2006/relationships/image" Target="../media/image1025.png"/><Relationship Id="rId167" Type="http://schemas.openxmlformats.org/officeDocument/2006/relationships/customXml" Target="../ink/ink1004.xml"/><Relationship Id="rId188" Type="http://schemas.openxmlformats.org/officeDocument/2006/relationships/image" Target="../media/image1046.png"/><Relationship Id="rId311" Type="http://schemas.openxmlformats.org/officeDocument/2006/relationships/customXml" Target="../ink/ink1076.xml"/><Relationship Id="rId332" Type="http://schemas.openxmlformats.org/officeDocument/2006/relationships/image" Target="../media/image1118.png"/><Relationship Id="rId71" Type="http://schemas.openxmlformats.org/officeDocument/2006/relationships/customXml" Target="../ink/ink956.xml"/><Relationship Id="rId92" Type="http://schemas.openxmlformats.org/officeDocument/2006/relationships/image" Target="../media/image998.png"/><Relationship Id="rId213" Type="http://schemas.openxmlformats.org/officeDocument/2006/relationships/customXml" Target="../ink/ink1027.xml"/><Relationship Id="rId234" Type="http://schemas.openxmlformats.org/officeDocument/2006/relationships/image" Target="../media/image1069.png"/><Relationship Id="rId2" Type="http://schemas.openxmlformats.org/officeDocument/2006/relationships/image" Target="../media/image952.png"/><Relationship Id="rId29" Type="http://schemas.openxmlformats.org/officeDocument/2006/relationships/customXml" Target="../ink/ink935.xml"/><Relationship Id="rId255" Type="http://schemas.openxmlformats.org/officeDocument/2006/relationships/customXml" Target="../ink/ink1048.xml"/><Relationship Id="rId276" Type="http://schemas.openxmlformats.org/officeDocument/2006/relationships/image" Target="../media/image1090.png"/><Relationship Id="rId297" Type="http://schemas.openxmlformats.org/officeDocument/2006/relationships/customXml" Target="../ink/ink1069.xml"/><Relationship Id="rId40" Type="http://schemas.openxmlformats.org/officeDocument/2006/relationships/image" Target="../media/image972.png"/><Relationship Id="rId115" Type="http://schemas.openxmlformats.org/officeDocument/2006/relationships/customXml" Target="../ink/ink978.xml"/><Relationship Id="rId136" Type="http://schemas.openxmlformats.org/officeDocument/2006/relationships/image" Target="../media/image1020.png"/><Relationship Id="rId157" Type="http://schemas.openxmlformats.org/officeDocument/2006/relationships/customXml" Target="../ink/ink999.xml"/><Relationship Id="rId178" Type="http://schemas.openxmlformats.org/officeDocument/2006/relationships/image" Target="../media/image1041.png"/><Relationship Id="rId301" Type="http://schemas.openxmlformats.org/officeDocument/2006/relationships/customXml" Target="../ink/ink1071.xml"/><Relationship Id="rId322" Type="http://schemas.openxmlformats.org/officeDocument/2006/relationships/image" Target="../media/image1113.png"/><Relationship Id="rId343" Type="http://schemas.openxmlformats.org/officeDocument/2006/relationships/customXml" Target="../ink/ink1092.xml"/><Relationship Id="rId61" Type="http://schemas.openxmlformats.org/officeDocument/2006/relationships/customXml" Target="../ink/ink951.xml"/><Relationship Id="rId82" Type="http://schemas.openxmlformats.org/officeDocument/2006/relationships/image" Target="../media/image993.png"/><Relationship Id="rId199" Type="http://schemas.openxmlformats.org/officeDocument/2006/relationships/customXml" Target="../ink/ink1020.xml"/><Relationship Id="rId203" Type="http://schemas.openxmlformats.org/officeDocument/2006/relationships/customXml" Target="../ink/ink1022.xml"/><Relationship Id="rId19" Type="http://schemas.openxmlformats.org/officeDocument/2006/relationships/customXml" Target="../ink/ink930.xml"/><Relationship Id="rId224" Type="http://schemas.openxmlformats.org/officeDocument/2006/relationships/image" Target="../media/image1064.png"/><Relationship Id="rId245" Type="http://schemas.openxmlformats.org/officeDocument/2006/relationships/customXml" Target="../ink/ink1043.xml"/><Relationship Id="rId266" Type="http://schemas.openxmlformats.org/officeDocument/2006/relationships/image" Target="../media/image1085.png"/><Relationship Id="rId287" Type="http://schemas.openxmlformats.org/officeDocument/2006/relationships/customXml" Target="../ink/ink1064.xml"/><Relationship Id="rId30" Type="http://schemas.openxmlformats.org/officeDocument/2006/relationships/image" Target="../media/image967.png"/><Relationship Id="rId105" Type="http://schemas.openxmlformats.org/officeDocument/2006/relationships/customXml" Target="../ink/ink973.xml"/><Relationship Id="rId126" Type="http://schemas.openxmlformats.org/officeDocument/2006/relationships/image" Target="../media/image1015.png"/><Relationship Id="rId147" Type="http://schemas.openxmlformats.org/officeDocument/2006/relationships/customXml" Target="../ink/ink994.xml"/><Relationship Id="rId168" Type="http://schemas.openxmlformats.org/officeDocument/2006/relationships/image" Target="../media/image1036.png"/><Relationship Id="rId312" Type="http://schemas.openxmlformats.org/officeDocument/2006/relationships/image" Target="../media/image1108.png"/><Relationship Id="rId333" Type="http://schemas.openxmlformats.org/officeDocument/2006/relationships/customXml" Target="../ink/ink1087.xml"/><Relationship Id="rId51" Type="http://schemas.openxmlformats.org/officeDocument/2006/relationships/customXml" Target="../ink/ink946.xml"/><Relationship Id="rId72" Type="http://schemas.openxmlformats.org/officeDocument/2006/relationships/image" Target="../media/image988.png"/><Relationship Id="rId93" Type="http://schemas.openxmlformats.org/officeDocument/2006/relationships/customXml" Target="../ink/ink967.xml"/><Relationship Id="rId189" Type="http://schemas.openxmlformats.org/officeDocument/2006/relationships/customXml" Target="../ink/ink1015.xml"/><Relationship Id="rId3" Type="http://schemas.openxmlformats.org/officeDocument/2006/relationships/image" Target="../media/image953.png"/><Relationship Id="rId214" Type="http://schemas.openxmlformats.org/officeDocument/2006/relationships/image" Target="../media/image1059.png"/><Relationship Id="rId235" Type="http://schemas.openxmlformats.org/officeDocument/2006/relationships/customXml" Target="../ink/ink1038.xml"/><Relationship Id="rId256" Type="http://schemas.openxmlformats.org/officeDocument/2006/relationships/image" Target="../media/image1080.png"/><Relationship Id="rId277" Type="http://schemas.openxmlformats.org/officeDocument/2006/relationships/customXml" Target="../ink/ink1059.xml"/><Relationship Id="rId298" Type="http://schemas.openxmlformats.org/officeDocument/2006/relationships/image" Target="../media/image1101.png"/><Relationship Id="rId116" Type="http://schemas.openxmlformats.org/officeDocument/2006/relationships/image" Target="../media/image1010.png"/><Relationship Id="rId137" Type="http://schemas.openxmlformats.org/officeDocument/2006/relationships/customXml" Target="../ink/ink989.xml"/><Relationship Id="rId158" Type="http://schemas.openxmlformats.org/officeDocument/2006/relationships/image" Target="../media/image1031.png"/><Relationship Id="rId302" Type="http://schemas.openxmlformats.org/officeDocument/2006/relationships/image" Target="../media/image1103.png"/><Relationship Id="rId323" Type="http://schemas.openxmlformats.org/officeDocument/2006/relationships/customXml" Target="../ink/ink1082.xml"/><Relationship Id="rId344" Type="http://schemas.openxmlformats.org/officeDocument/2006/relationships/image" Target="../media/image1124.png"/><Relationship Id="rId20" Type="http://schemas.openxmlformats.org/officeDocument/2006/relationships/image" Target="../media/image962.png"/><Relationship Id="rId41" Type="http://schemas.openxmlformats.org/officeDocument/2006/relationships/customXml" Target="../ink/ink941.xml"/><Relationship Id="rId62" Type="http://schemas.openxmlformats.org/officeDocument/2006/relationships/image" Target="../media/image983.png"/><Relationship Id="rId83" Type="http://schemas.openxmlformats.org/officeDocument/2006/relationships/customXml" Target="../ink/ink962.xml"/><Relationship Id="rId179" Type="http://schemas.openxmlformats.org/officeDocument/2006/relationships/customXml" Target="../ink/ink1010.xml"/><Relationship Id="rId190" Type="http://schemas.openxmlformats.org/officeDocument/2006/relationships/image" Target="../media/image1047.png"/><Relationship Id="rId204" Type="http://schemas.openxmlformats.org/officeDocument/2006/relationships/image" Target="../media/image1054.png"/><Relationship Id="rId225" Type="http://schemas.openxmlformats.org/officeDocument/2006/relationships/customXml" Target="../ink/ink1033.xml"/><Relationship Id="rId246" Type="http://schemas.openxmlformats.org/officeDocument/2006/relationships/image" Target="../media/image1075.png"/><Relationship Id="rId267" Type="http://schemas.openxmlformats.org/officeDocument/2006/relationships/customXml" Target="../ink/ink1054.xml"/><Relationship Id="rId288" Type="http://schemas.openxmlformats.org/officeDocument/2006/relationships/image" Target="../media/image1096.png"/><Relationship Id="rId106" Type="http://schemas.openxmlformats.org/officeDocument/2006/relationships/image" Target="../media/image1005.png"/><Relationship Id="rId127" Type="http://schemas.openxmlformats.org/officeDocument/2006/relationships/customXml" Target="../ink/ink984.xml"/><Relationship Id="rId313" Type="http://schemas.openxmlformats.org/officeDocument/2006/relationships/customXml" Target="../ink/ink1077.xml"/><Relationship Id="rId10" Type="http://schemas.openxmlformats.org/officeDocument/2006/relationships/image" Target="../media/image957.png"/><Relationship Id="rId31" Type="http://schemas.openxmlformats.org/officeDocument/2006/relationships/customXml" Target="../ink/ink936.xml"/><Relationship Id="rId52" Type="http://schemas.openxmlformats.org/officeDocument/2006/relationships/image" Target="../media/image978.png"/><Relationship Id="rId73" Type="http://schemas.openxmlformats.org/officeDocument/2006/relationships/customXml" Target="../ink/ink957.xml"/><Relationship Id="rId94" Type="http://schemas.openxmlformats.org/officeDocument/2006/relationships/image" Target="../media/image999.png"/><Relationship Id="rId148" Type="http://schemas.openxmlformats.org/officeDocument/2006/relationships/image" Target="../media/image1026.png"/><Relationship Id="rId169" Type="http://schemas.openxmlformats.org/officeDocument/2006/relationships/customXml" Target="../ink/ink1005.xml"/><Relationship Id="rId334" Type="http://schemas.openxmlformats.org/officeDocument/2006/relationships/image" Target="../media/image1119.png"/><Relationship Id="rId4" Type="http://schemas.openxmlformats.org/officeDocument/2006/relationships/image" Target="../media/image954.png"/><Relationship Id="rId180" Type="http://schemas.openxmlformats.org/officeDocument/2006/relationships/image" Target="../media/image1042.png"/><Relationship Id="rId215" Type="http://schemas.openxmlformats.org/officeDocument/2006/relationships/customXml" Target="../ink/ink1028.xml"/><Relationship Id="rId236" Type="http://schemas.openxmlformats.org/officeDocument/2006/relationships/image" Target="../media/image1070.png"/><Relationship Id="rId257" Type="http://schemas.openxmlformats.org/officeDocument/2006/relationships/customXml" Target="../ink/ink1049.xml"/><Relationship Id="rId278" Type="http://schemas.openxmlformats.org/officeDocument/2006/relationships/image" Target="../media/image1091.png"/><Relationship Id="rId303" Type="http://schemas.openxmlformats.org/officeDocument/2006/relationships/customXml" Target="../ink/ink1072.xml"/><Relationship Id="rId42" Type="http://schemas.openxmlformats.org/officeDocument/2006/relationships/image" Target="../media/image973.png"/><Relationship Id="rId84" Type="http://schemas.openxmlformats.org/officeDocument/2006/relationships/image" Target="../media/image994.png"/><Relationship Id="rId138" Type="http://schemas.openxmlformats.org/officeDocument/2006/relationships/image" Target="../media/image1021.png"/><Relationship Id="rId191" Type="http://schemas.openxmlformats.org/officeDocument/2006/relationships/customXml" Target="../ink/ink1016.xml"/><Relationship Id="rId205" Type="http://schemas.openxmlformats.org/officeDocument/2006/relationships/customXml" Target="../ink/ink1023.xml"/><Relationship Id="rId247" Type="http://schemas.openxmlformats.org/officeDocument/2006/relationships/customXml" Target="../ink/ink1044.xml"/><Relationship Id="rId107" Type="http://schemas.openxmlformats.org/officeDocument/2006/relationships/customXml" Target="../ink/ink974.xml"/><Relationship Id="rId289" Type="http://schemas.openxmlformats.org/officeDocument/2006/relationships/customXml" Target="../ink/ink1065.xml"/><Relationship Id="rId11" Type="http://schemas.openxmlformats.org/officeDocument/2006/relationships/customXml" Target="../ink/ink926.xml"/><Relationship Id="rId53" Type="http://schemas.openxmlformats.org/officeDocument/2006/relationships/customXml" Target="../ink/ink947.xml"/><Relationship Id="rId149" Type="http://schemas.openxmlformats.org/officeDocument/2006/relationships/customXml" Target="../ink/ink995.xml"/><Relationship Id="rId314" Type="http://schemas.openxmlformats.org/officeDocument/2006/relationships/image" Target="../media/image1109.png"/><Relationship Id="rId95" Type="http://schemas.openxmlformats.org/officeDocument/2006/relationships/customXml" Target="../ink/ink968.xml"/><Relationship Id="rId160" Type="http://schemas.openxmlformats.org/officeDocument/2006/relationships/image" Target="../media/image1032.png"/><Relationship Id="rId216" Type="http://schemas.openxmlformats.org/officeDocument/2006/relationships/image" Target="../media/image1060.png"/><Relationship Id="rId258" Type="http://schemas.openxmlformats.org/officeDocument/2006/relationships/image" Target="../media/image1081.png"/><Relationship Id="rId22" Type="http://schemas.openxmlformats.org/officeDocument/2006/relationships/image" Target="../media/image963.png"/><Relationship Id="rId64" Type="http://schemas.openxmlformats.org/officeDocument/2006/relationships/image" Target="../media/image984.png"/><Relationship Id="rId118" Type="http://schemas.openxmlformats.org/officeDocument/2006/relationships/image" Target="../media/image1011.png"/><Relationship Id="rId325" Type="http://schemas.openxmlformats.org/officeDocument/2006/relationships/customXml" Target="../ink/ink1083.xml"/><Relationship Id="rId171" Type="http://schemas.openxmlformats.org/officeDocument/2006/relationships/customXml" Target="../ink/ink1006.xml"/><Relationship Id="rId227" Type="http://schemas.openxmlformats.org/officeDocument/2006/relationships/customXml" Target="../ink/ink1034.xml"/><Relationship Id="rId269" Type="http://schemas.openxmlformats.org/officeDocument/2006/relationships/customXml" Target="../ink/ink1055.xml"/><Relationship Id="rId33" Type="http://schemas.openxmlformats.org/officeDocument/2006/relationships/customXml" Target="../ink/ink937.xml"/><Relationship Id="rId129" Type="http://schemas.openxmlformats.org/officeDocument/2006/relationships/customXml" Target="../ink/ink985.xml"/><Relationship Id="rId280" Type="http://schemas.openxmlformats.org/officeDocument/2006/relationships/image" Target="../media/image1092.png"/><Relationship Id="rId336" Type="http://schemas.openxmlformats.org/officeDocument/2006/relationships/image" Target="../media/image1120.png"/><Relationship Id="rId75" Type="http://schemas.openxmlformats.org/officeDocument/2006/relationships/customXml" Target="../ink/ink958.xml"/><Relationship Id="rId140" Type="http://schemas.openxmlformats.org/officeDocument/2006/relationships/image" Target="../media/image1022.png"/><Relationship Id="rId182" Type="http://schemas.openxmlformats.org/officeDocument/2006/relationships/image" Target="../media/image1043.png"/><Relationship Id="rId6" Type="http://schemas.openxmlformats.org/officeDocument/2006/relationships/image" Target="../media/image955.png"/><Relationship Id="rId238" Type="http://schemas.openxmlformats.org/officeDocument/2006/relationships/image" Target="../media/image1071.png"/><Relationship Id="rId291" Type="http://schemas.openxmlformats.org/officeDocument/2006/relationships/customXml" Target="../ink/ink1066.xml"/><Relationship Id="rId305" Type="http://schemas.openxmlformats.org/officeDocument/2006/relationships/customXml" Target="../ink/ink1073.xml"/><Relationship Id="rId44" Type="http://schemas.openxmlformats.org/officeDocument/2006/relationships/image" Target="../media/image974.png"/><Relationship Id="rId86" Type="http://schemas.openxmlformats.org/officeDocument/2006/relationships/image" Target="../media/image995.png"/><Relationship Id="rId151" Type="http://schemas.openxmlformats.org/officeDocument/2006/relationships/customXml" Target="../ink/ink996.xml"/><Relationship Id="rId193" Type="http://schemas.openxmlformats.org/officeDocument/2006/relationships/customXml" Target="../ink/ink1017.xml"/><Relationship Id="rId207" Type="http://schemas.openxmlformats.org/officeDocument/2006/relationships/customXml" Target="../ink/ink1024.xml"/><Relationship Id="rId249" Type="http://schemas.openxmlformats.org/officeDocument/2006/relationships/customXml" Target="../ink/ink1045.xml"/><Relationship Id="rId13" Type="http://schemas.openxmlformats.org/officeDocument/2006/relationships/customXml" Target="../ink/ink927.xml"/><Relationship Id="rId109" Type="http://schemas.openxmlformats.org/officeDocument/2006/relationships/customXml" Target="../ink/ink975.xml"/><Relationship Id="rId260" Type="http://schemas.openxmlformats.org/officeDocument/2006/relationships/image" Target="../media/image1082.png"/><Relationship Id="rId316" Type="http://schemas.openxmlformats.org/officeDocument/2006/relationships/image" Target="../media/image1110.png"/><Relationship Id="rId55" Type="http://schemas.openxmlformats.org/officeDocument/2006/relationships/customXml" Target="../ink/ink948.xml"/><Relationship Id="rId97" Type="http://schemas.openxmlformats.org/officeDocument/2006/relationships/customXml" Target="../ink/ink969.xml"/><Relationship Id="rId120" Type="http://schemas.openxmlformats.org/officeDocument/2006/relationships/image" Target="../media/image1012.png"/><Relationship Id="rId162" Type="http://schemas.openxmlformats.org/officeDocument/2006/relationships/image" Target="../media/image1033.png"/><Relationship Id="rId218" Type="http://schemas.openxmlformats.org/officeDocument/2006/relationships/image" Target="../media/image1061.png"/><Relationship Id="rId271" Type="http://schemas.openxmlformats.org/officeDocument/2006/relationships/customXml" Target="../ink/ink1056.xml"/><Relationship Id="rId24" Type="http://schemas.openxmlformats.org/officeDocument/2006/relationships/image" Target="../media/image964.png"/><Relationship Id="rId66" Type="http://schemas.openxmlformats.org/officeDocument/2006/relationships/image" Target="../media/image985.png"/><Relationship Id="rId131" Type="http://schemas.openxmlformats.org/officeDocument/2006/relationships/customXml" Target="../ink/ink986.xml"/><Relationship Id="rId327" Type="http://schemas.openxmlformats.org/officeDocument/2006/relationships/customXml" Target="../ink/ink1084.xml"/><Relationship Id="rId173" Type="http://schemas.openxmlformats.org/officeDocument/2006/relationships/customXml" Target="../ink/ink1007.xml"/><Relationship Id="rId229" Type="http://schemas.openxmlformats.org/officeDocument/2006/relationships/customXml" Target="../ink/ink103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31.png"/><Relationship Id="rId299" Type="http://schemas.openxmlformats.org/officeDocument/2006/relationships/image" Target="../media/image421.png"/><Relationship Id="rId21" Type="http://schemas.openxmlformats.org/officeDocument/2006/relationships/image" Target="../media/image283.png"/><Relationship Id="rId63" Type="http://schemas.openxmlformats.org/officeDocument/2006/relationships/image" Target="../media/image304.png"/><Relationship Id="rId159" Type="http://schemas.openxmlformats.org/officeDocument/2006/relationships/image" Target="../media/image352.png"/><Relationship Id="rId324" Type="http://schemas.openxmlformats.org/officeDocument/2006/relationships/customXml" Target="../ink/ink431.xml"/><Relationship Id="rId366" Type="http://schemas.openxmlformats.org/officeDocument/2006/relationships/image" Target="../media/image454.png"/><Relationship Id="rId170" Type="http://schemas.openxmlformats.org/officeDocument/2006/relationships/customXml" Target="../ink/ink354.xml"/><Relationship Id="rId226" Type="http://schemas.openxmlformats.org/officeDocument/2006/relationships/customXml" Target="../ink/ink382.xml"/><Relationship Id="rId433" Type="http://schemas.openxmlformats.org/officeDocument/2006/relationships/customXml" Target="../ink/ink486.xml"/><Relationship Id="rId268" Type="http://schemas.openxmlformats.org/officeDocument/2006/relationships/customXml" Target="../ink/ink403.xml"/><Relationship Id="rId32" Type="http://schemas.openxmlformats.org/officeDocument/2006/relationships/customXml" Target="../ink/ink285.xml"/><Relationship Id="rId74" Type="http://schemas.openxmlformats.org/officeDocument/2006/relationships/customXml" Target="../ink/ink306.xml"/><Relationship Id="rId128" Type="http://schemas.openxmlformats.org/officeDocument/2006/relationships/customXml" Target="../ink/ink333.xml"/><Relationship Id="rId335" Type="http://schemas.openxmlformats.org/officeDocument/2006/relationships/customXml" Target="../ink/ink437.xml"/><Relationship Id="rId377" Type="http://schemas.openxmlformats.org/officeDocument/2006/relationships/customXml" Target="../ink/ink458.xml"/><Relationship Id="rId5" Type="http://schemas.openxmlformats.org/officeDocument/2006/relationships/image" Target="../media/image275.png"/><Relationship Id="rId181" Type="http://schemas.openxmlformats.org/officeDocument/2006/relationships/image" Target="../media/image363.png"/><Relationship Id="rId237" Type="http://schemas.openxmlformats.org/officeDocument/2006/relationships/image" Target="../media/image391.png"/><Relationship Id="rId402" Type="http://schemas.openxmlformats.org/officeDocument/2006/relationships/image" Target="../media/image472.png"/><Relationship Id="rId279" Type="http://schemas.openxmlformats.org/officeDocument/2006/relationships/image" Target="../media/image411.png"/><Relationship Id="rId43" Type="http://schemas.openxmlformats.org/officeDocument/2006/relationships/image" Target="../media/image294.png"/><Relationship Id="rId139" Type="http://schemas.openxmlformats.org/officeDocument/2006/relationships/image" Target="../media/image342.png"/><Relationship Id="rId290" Type="http://schemas.openxmlformats.org/officeDocument/2006/relationships/customXml" Target="../ink/ink414.xml"/><Relationship Id="rId304" Type="http://schemas.openxmlformats.org/officeDocument/2006/relationships/customXml" Target="../ink/ink421.xml"/><Relationship Id="rId346" Type="http://schemas.openxmlformats.org/officeDocument/2006/relationships/image" Target="../media/image444.png"/><Relationship Id="rId388" Type="http://schemas.openxmlformats.org/officeDocument/2006/relationships/image" Target="../media/image465.png"/><Relationship Id="rId85" Type="http://schemas.openxmlformats.org/officeDocument/2006/relationships/image" Target="../media/image315.png"/><Relationship Id="rId150" Type="http://schemas.openxmlformats.org/officeDocument/2006/relationships/customXml" Target="../ink/ink344.xml"/><Relationship Id="rId192" Type="http://schemas.openxmlformats.org/officeDocument/2006/relationships/customXml" Target="../ink/ink365.xml"/><Relationship Id="rId206" Type="http://schemas.openxmlformats.org/officeDocument/2006/relationships/customXml" Target="../ink/ink372.xml"/><Relationship Id="rId413" Type="http://schemas.openxmlformats.org/officeDocument/2006/relationships/customXml" Target="../ink/ink476.xml"/><Relationship Id="rId248" Type="http://schemas.openxmlformats.org/officeDocument/2006/relationships/customXml" Target="../ink/ink393.xml"/><Relationship Id="rId12" Type="http://schemas.openxmlformats.org/officeDocument/2006/relationships/customXml" Target="../ink/ink275.xml"/><Relationship Id="rId108" Type="http://schemas.openxmlformats.org/officeDocument/2006/relationships/customXml" Target="../ink/ink323.xml"/><Relationship Id="rId315" Type="http://schemas.openxmlformats.org/officeDocument/2006/relationships/image" Target="../media/image429.png"/><Relationship Id="rId357" Type="http://schemas.openxmlformats.org/officeDocument/2006/relationships/customXml" Target="../ink/ink448.xml"/><Relationship Id="rId54" Type="http://schemas.openxmlformats.org/officeDocument/2006/relationships/customXml" Target="../ink/ink296.xml"/><Relationship Id="rId96" Type="http://schemas.openxmlformats.org/officeDocument/2006/relationships/customXml" Target="../ink/ink317.xml"/><Relationship Id="rId161" Type="http://schemas.openxmlformats.org/officeDocument/2006/relationships/image" Target="../media/image353.png"/><Relationship Id="rId217" Type="http://schemas.openxmlformats.org/officeDocument/2006/relationships/image" Target="../media/image381.png"/><Relationship Id="rId399" Type="http://schemas.openxmlformats.org/officeDocument/2006/relationships/customXml" Target="../ink/ink469.xml"/><Relationship Id="rId259" Type="http://schemas.openxmlformats.org/officeDocument/2006/relationships/image" Target="../media/image401.png"/><Relationship Id="rId424" Type="http://schemas.openxmlformats.org/officeDocument/2006/relationships/image" Target="../media/image483.png"/><Relationship Id="rId23" Type="http://schemas.openxmlformats.org/officeDocument/2006/relationships/image" Target="../media/image284.png"/><Relationship Id="rId119" Type="http://schemas.openxmlformats.org/officeDocument/2006/relationships/image" Target="../media/image332.png"/><Relationship Id="rId270" Type="http://schemas.openxmlformats.org/officeDocument/2006/relationships/customXml" Target="../ink/ink404.xml"/><Relationship Id="rId326" Type="http://schemas.openxmlformats.org/officeDocument/2006/relationships/customXml" Target="../ink/ink432.xml"/><Relationship Id="rId65" Type="http://schemas.openxmlformats.org/officeDocument/2006/relationships/image" Target="../media/image305.png"/><Relationship Id="rId130" Type="http://schemas.openxmlformats.org/officeDocument/2006/relationships/customXml" Target="../ink/ink334.xml"/><Relationship Id="rId368" Type="http://schemas.openxmlformats.org/officeDocument/2006/relationships/image" Target="../media/image455.png"/><Relationship Id="rId172" Type="http://schemas.openxmlformats.org/officeDocument/2006/relationships/customXml" Target="../ink/ink355.xml"/><Relationship Id="rId228" Type="http://schemas.openxmlformats.org/officeDocument/2006/relationships/customXml" Target="../ink/ink383.xml"/><Relationship Id="rId435" Type="http://schemas.openxmlformats.org/officeDocument/2006/relationships/customXml" Target="../ink/ink487.xml"/><Relationship Id="rId281" Type="http://schemas.openxmlformats.org/officeDocument/2006/relationships/image" Target="../media/image412.png"/><Relationship Id="rId337" Type="http://schemas.openxmlformats.org/officeDocument/2006/relationships/customXml" Target="../ink/ink438.xml"/><Relationship Id="rId34" Type="http://schemas.openxmlformats.org/officeDocument/2006/relationships/customXml" Target="../ink/ink286.xml"/><Relationship Id="rId76" Type="http://schemas.openxmlformats.org/officeDocument/2006/relationships/customXml" Target="../ink/ink307.xml"/><Relationship Id="rId141" Type="http://schemas.openxmlformats.org/officeDocument/2006/relationships/image" Target="../media/image343.png"/><Relationship Id="rId379" Type="http://schemas.openxmlformats.org/officeDocument/2006/relationships/customXml" Target="../ink/ink459.xml"/><Relationship Id="rId7" Type="http://schemas.openxmlformats.org/officeDocument/2006/relationships/image" Target="../media/image276.png"/><Relationship Id="rId183" Type="http://schemas.openxmlformats.org/officeDocument/2006/relationships/image" Target="../media/image364.png"/><Relationship Id="rId239" Type="http://schemas.openxmlformats.org/officeDocument/2006/relationships/image" Target="../media/image392.png"/><Relationship Id="rId390" Type="http://schemas.openxmlformats.org/officeDocument/2006/relationships/image" Target="../media/image466.png"/><Relationship Id="rId404" Type="http://schemas.openxmlformats.org/officeDocument/2006/relationships/image" Target="../media/image473.png"/><Relationship Id="rId250" Type="http://schemas.openxmlformats.org/officeDocument/2006/relationships/customXml" Target="../ink/ink394.xml"/><Relationship Id="rId292" Type="http://schemas.openxmlformats.org/officeDocument/2006/relationships/customXml" Target="../ink/ink415.xml"/><Relationship Id="rId306" Type="http://schemas.openxmlformats.org/officeDocument/2006/relationships/customXml" Target="../ink/ink422.xml"/><Relationship Id="rId45" Type="http://schemas.openxmlformats.org/officeDocument/2006/relationships/image" Target="../media/image295.png"/><Relationship Id="rId87" Type="http://schemas.openxmlformats.org/officeDocument/2006/relationships/image" Target="../media/image316.png"/><Relationship Id="rId110" Type="http://schemas.openxmlformats.org/officeDocument/2006/relationships/customXml" Target="../ink/ink324.xml"/><Relationship Id="rId348" Type="http://schemas.openxmlformats.org/officeDocument/2006/relationships/image" Target="../media/image445.png"/><Relationship Id="rId152" Type="http://schemas.openxmlformats.org/officeDocument/2006/relationships/customXml" Target="../ink/ink345.xml"/><Relationship Id="rId194" Type="http://schemas.openxmlformats.org/officeDocument/2006/relationships/customXml" Target="../ink/ink366.xml"/><Relationship Id="rId208" Type="http://schemas.openxmlformats.org/officeDocument/2006/relationships/customXml" Target="../ink/ink373.xml"/><Relationship Id="rId415" Type="http://schemas.openxmlformats.org/officeDocument/2006/relationships/customXml" Target="../ink/ink477.xml"/><Relationship Id="rId261" Type="http://schemas.openxmlformats.org/officeDocument/2006/relationships/image" Target="../media/image402.png"/><Relationship Id="rId14" Type="http://schemas.openxmlformats.org/officeDocument/2006/relationships/customXml" Target="../ink/ink276.xml"/><Relationship Id="rId56" Type="http://schemas.openxmlformats.org/officeDocument/2006/relationships/customXml" Target="../ink/ink297.xml"/><Relationship Id="rId317" Type="http://schemas.openxmlformats.org/officeDocument/2006/relationships/image" Target="../media/image430.png"/><Relationship Id="rId359" Type="http://schemas.openxmlformats.org/officeDocument/2006/relationships/customXml" Target="../ink/ink449.xml"/><Relationship Id="rId98" Type="http://schemas.openxmlformats.org/officeDocument/2006/relationships/customXml" Target="../ink/ink318.xml"/><Relationship Id="rId121" Type="http://schemas.openxmlformats.org/officeDocument/2006/relationships/image" Target="../media/image333.png"/><Relationship Id="rId163" Type="http://schemas.openxmlformats.org/officeDocument/2006/relationships/image" Target="../media/image354.png"/><Relationship Id="rId219" Type="http://schemas.openxmlformats.org/officeDocument/2006/relationships/image" Target="../media/image382.png"/><Relationship Id="rId370" Type="http://schemas.openxmlformats.org/officeDocument/2006/relationships/image" Target="../media/image456.png"/><Relationship Id="rId426" Type="http://schemas.openxmlformats.org/officeDocument/2006/relationships/image" Target="../media/image484.png"/><Relationship Id="rId230" Type="http://schemas.openxmlformats.org/officeDocument/2006/relationships/customXml" Target="../ink/ink384.xml"/><Relationship Id="rId25" Type="http://schemas.openxmlformats.org/officeDocument/2006/relationships/image" Target="../media/image285.png"/><Relationship Id="rId67" Type="http://schemas.openxmlformats.org/officeDocument/2006/relationships/image" Target="../media/image306.png"/><Relationship Id="rId272" Type="http://schemas.openxmlformats.org/officeDocument/2006/relationships/customXml" Target="../ink/ink405.xml"/><Relationship Id="rId328" Type="http://schemas.openxmlformats.org/officeDocument/2006/relationships/customXml" Target="../ink/ink433.xml"/><Relationship Id="rId132" Type="http://schemas.openxmlformats.org/officeDocument/2006/relationships/customXml" Target="../ink/ink335.xml"/><Relationship Id="rId174" Type="http://schemas.openxmlformats.org/officeDocument/2006/relationships/customXml" Target="../ink/ink356.xml"/><Relationship Id="rId381" Type="http://schemas.openxmlformats.org/officeDocument/2006/relationships/customXml" Target="../ink/ink460.xml"/><Relationship Id="rId241" Type="http://schemas.openxmlformats.org/officeDocument/2006/relationships/image" Target="../media/image393.png"/><Relationship Id="rId437" Type="http://schemas.openxmlformats.org/officeDocument/2006/relationships/customXml" Target="../ink/ink488.xml"/><Relationship Id="rId36" Type="http://schemas.openxmlformats.org/officeDocument/2006/relationships/customXml" Target="../ink/ink287.xml"/><Relationship Id="rId283" Type="http://schemas.openxmlformats.org/officeDocument/2006/relationships/image" Target="../media/image413.png"/><Relationship Id="rId339" Type="http://schemas.openxmlformats.org/officeDocument/2006/relationships/customXml" Target="../ink/ink439.xml"/><Relationship Id="rId78" Type="http://schemas.openxmlformats.org/officeDocument/2006/relationships/customXml" Target="../ink/ink308.xml"/><Relationship Id="rId101" Type="http://schemas.openxmlformats.org/officeDocument/2006/relationships/image" Target="../media/image323.png"/><Relationship Id="rId143" Type="http://schemas.openxmlformats.org/officeDocument/2006/relationships/image" Target="../media/image344.png"/><Relationship Id="rId185" Type="http://schemas.openxmlformats.org/officeDocument/2006/relationships/image" Target="../media/image365.png"/><Relationship Id="rId350" Type="http://schemas.openxmlformats.org/officeDocument/2006/relationships/image" Target="../media/image446.png"/><Relationship Id="rId406" Type="http://schemas.openxmlformats.org/officeDocument/2006/relationships/image" Target="../media/image474.png"/><Relationship Id="rId9" Type="http://schemas.openxmlformats.org/officeDocument/2006/relationships/image" Target="../media/image277.png"/><Relationship Id="rId210" Type="http://schemas.openxmlformats.org/officeDocument/2006/relationships/customXml" Target="../ink/ink374.xml"/><Relationship Id="rId392" Type="http://schemas.openxmlformats.org/officeDocument/2006/relationships/image" Target="../media/image467.png"/><Relationship Id="rId252" Type="http://schemas.openxmlformats.org/officeDocument/2006/relationships/customXml" Target="../ink/ink395.xml"/><Relationship Id="rId294" Type="http://schemas.openxmlformats.org/officeDocument/2006/relationships/customXml" Target="../ink/ink416.xml"/><Relationship Id="rId308" Type="http://schemas.openxmlformats.org/officeDocument/2006/relationships/customXml" Target="../ink/ink423.xml"/><Relationship Id="rId47" Type="http://schemas.openxmlformats.org/officeDocument/2006/relationships/image" Target="../media/image296.png"/><Relationship Id="rId89" Type="http://schemas.openxmlformats.org/officeDocument/2006/relationships/image" Target="../media/image317.png"/><Relationship Id="rId112" Type="http://schemas.openxmlformats.org/officeDocument/2006/relationships/customXml" Target="../ink/ink325.xml"/><Relationship Id="rId154" Type="http://schemas.openxmlformats.org/officeDocument/2006/relationships/customXml" Target="../ink/ink346.xml"/><Relationship Id="rId361" Type="http://schemas.openxmlformats.org/officeDocument/2006/relationships/customXml" Target="../ink/ink450.xml"/><Relationship Id="rId196" Type="http://schemas.openxmlformats.org/officeDocument/2006/relationships/customXml" Target="../ink/ink367.xml"/><Relationship Id="rId417" Type="http://schemas.openxmlformats.org/officeDocument/2006/relationships/customXml" Target="../ink/ink478.xml"/><Relationship Id="rId16" Type="http://schemas.openxmlformats.org/officeDocument/2006/relationships/customXml" Target="../ink/ink277.xml"/><Relationship Id="rId221" Type="http://schemas.openxmlformats.org/officeDocument/2006/relationships/image" Target="../media/image383.png"/><Relationship Id="rId263" Type="http://schemas.openxmlformats.org/officeDocument/2006/relationships/image" Target="../media/image403.png"/><Relationship Id="rId319" Type="http://schemas.openxmlformats.org/officeDocument/2006/relationships/image" Target="../media/image431.png"/><Relationship Id="rId58" Type="http://schemas.openxmlformats.org/officeDocument/2006/relationships/customXml" Target="../ink/ink298.xml"/><Relationship Id="rId123" Type="http://schemas.openxmlformats.org/officeDocument/2006/relationships/image" Target="../media/image334.png"/><Relationship Id="rId330" Type="http://schemas.openxmlformats.org/officeDocument/2006/relationships/customXml" Target="../ink/ink434.xml"/><Relationship Id="rId165" Type="http://schemas.openxmlformats.org/officeDocument/2006/relationships/image" Target="../media/image355.png"/><Relationship Id="rId372" Type="http://schemas.openxmlformats.org/officeDocument/2006/relationships/image" Target="../media/image457.png"/><Relationship Id="rId428" Type="http://schemas.openxmlformats.org/officeDocument/2006/relationships/image" Target="../media/image485.png"/><Relationship Id="rId232" Type="http://schemas.openxmlformats.org/officeDocument/2006/relationships/customXml" Target="../ink/ink385.xml"/><Relationship Id="rId274" Type="http://schemas.openxmlformats.org/officeDocument/2006/relationships/customXml" Target="../ink/ink406.xml"/><Relationship Id="rId27" Type="http://schemas.openxmlformats.org/officeDocument/2006/relationships/image" Target="../media/image286.png"/><Relationship Id="rId69" Type="http://schemas.openxmlformats.org/officeDocument/2006/relationships/image" Target="../media/image307.png"/><Relationship Id="rId134" Type="http://schemas.openxmlformats.org/officeDocument/2006/relationships/customXml" Target="../ink/ink336.xml"/><Relationship Id="rId80" Type="http://schemas.openxmlformats.org/officeDocument/2006/relationships/customXml" Target="../ink/ink309.xml"/><Relationship Id="rId176" Type="http://schemas.openxmlformats.org/officeDocument/2006/relationships/customXml" Target="../ink/ink357.xml"/><Relationship Id="rId341" Type="http://schemas.openxmlformats.org/officeDocument/2006/relationships/customXml" Target="../ink/ink440.xml"/><Relationship Id="rId383" Type="http://schemas.openxmlformats.org/officeDocument/2006/relationships/customXml" Target="../ink/ink461.xml"/><Relationship Id="rId439" Type="http://schemas.openxmlformats.org/officeDocument/2006/relationships/customXml" Target="../ink/ink489.xml"/><Relationship Id="rId201" Type="http://schemas.openxmlformats.org/officeDocument/2006/relationships/image" Target="../media/image373.png"/><Relationship Id="rId243" Type="http://schemas.openxmlformats.org/officeDocument/2006/relationships/image" Target="../media/image394.png"/><Relationship Id="rId285" Type="http://schemas.openxmlformats.org/officeDocument/2006/relationships/image" Target="../media/image414.png"/><Relationship Id="rId38" Type="http://schemas.openxmlformats.org/officeDocument/2006/relationships/customXml" Target="../ink/ink288.xml"/><Relationship Id="rId103" Type="http://schemas.openxmlformats.org/officeDocument/2006/relationships/image" Target="../media/image324.png"/><Relationship Id="rId310" Type="http://schemas.openxmlformats.org/officeDocument/2006/relationships/customXml" Target="../ink/ink424.xml"/><Relationship Id="rId91" Type="http://schemas.openxmlformats.org/officeDocument/2006/relationships/image" Target="../media/image318.png"/><Relationship Id="rId145" Type="http://schemas.openxmlformats.org/officeDocument/2006/relationships/image" Target="../media/image345.png"/><Relationship Id="rId187" Type="http://schemas.openxmlformats.org/officeDocument/2006/relationships/image" Target="../media/image366.png"/><Relationship Id="rId352" Type="http://schemas.openxmlformats.org/officeDocument/2006/relationships/image" Target="../media/image447.png"/><Relationship Id="rId394" Type="http://schemas.openxmlformats.org/officeDocument/2006/relationships/image" Target="../media/image468.png"/><Relationship Id="rId408" Type="http://schemas.openxmlformats.org/officeDocument/2006/relationships/image" Target="../media/image475.png"/><Relationship Id="rId212" Type="http://schemas.openxmlformats.org/officeDocument/2006/relationships/customXml" Target="../ink/ink375.xml"/><Relationship Id="rId254" Type="http://schemas.openxmlformats.org/officeDocument/2006/relationships/customXml" Target="../ink/ink396.xml"/><Relationship Id="rId49" Type="http://schemas.openxmlformats.org/officeDocument/2006/relationships/image" Target="../media/image297.png"/><Relationship Id="rId114" Type="http://schemas.openxmlformats.org/officeDocument/2006/relationships/customXml" Target="../ink/ink326.xml"/><Relationship Id="rId296" Type="http://schemas.openxmlformats.org/officeDocument/2006/relationships/customXml" Target="../ink/ink417.xml"/><Relationship Id="rId60" Type="http://schemas.openxmlformats.org/officeDocument/2006/relationships/customXml" Target="../ink/ink299.xml"/><Relationship Id="rId81" Type="http://schemas.openxmlformats.org/officeDocument/2006/relationships/image" Target="../media/image313.png"/><Relationship Id="rId135" Type="http://schemas.openxmlformats.org/officeDocument/2006/relationships/image" Target="../media/image340.png"/><Relationship Id="rId156" Type="http://schemas.openxmlformats.org/officeDocument/2006/relationships/customXml" Target="../ink/ink347.xml"/><Relationship Id="rId177" Type="http://schemas.openxmlformats.org/officeDocument/2006/relationships/image" Target="../media/image361.png"/><Relationship Id="rId198" Type="http://schemas.openxmlformats.org/officeDocument/2006/relationships/customXml" Target="../ink/ink368.xml"/><Relationship Id="rId321" Type="http://schemas.openxmlformats.org/officeDocument/2006/relationships/image" Target="../media/image432.png"/><Relationship Id="rId342" Type="http://schemas.openxmlformats.org/officeDocument/2006/relationships/image" Target="../media/image442.png"/><Relationship Id="rId363" Type="http://schemas.openxmlformats.org/officeDocument/2006/relationships/customXml" Target="../ink/ink451.xml"/><Relationship Id="rId384" Type="http://schemas.openxmlformats.org/officeDocument/2006/relationships/image" Target="../media/image463.png"/><Relationship Id="rId419" Type="http://schemas.openxmlformats.org/officeDocument/2006/relationships/customXml" Target="../ink/ink479.xml"/><Relationship Id="rId202" Type="http://schemas.openxmlformats.org/officeDocument/2006/relationships/customXml" Target="../ink/ink370.xml"/><Relationship Id="rId223" Type="http://schemas.openxmlformats.org/officeDocument/2006/relationships/image" Target="../media/image384.png"/><Relationship Id="rId244" Type="http://schemas.openxmlformats.org/officeDocument/2006/relationships/customXml" Target="../ink/ink391.xml"/><Relationship Id="rId430" Type="http://schemas.openxmlformats.org/officeDocument/2006/relationships/image" Target="../media/image486.png"/><Relationship Id="rId18" Type="http://schemas.openxmlformats.org/officeDocument/2006/relationships/customXml" Target="../ink/ink278.xml"/><Relationship Id="rId39" Type="http://schemas.openxmlformats.org/officeDocument/2006/relationships/image" Target="../media/image292.png"/><Relationship Id="rId265" Type="http://schemas.openxmlformats.org/officeDocument/2006/relationships/image" Target="../media/image404.png"/><Relationship Id="rId286" Type="http://schemas.openxmlformats.org/officeDocument/2006/relationships/customXml" Target="../ink/ink412.xml"/><Relationship Id="rId50" Type="http://schemas.openxmlformats.org/officeDocument/2006/relationships/customXml" Target="../ink/ink294.xml"/><Relationship Id="rId104" Type="http://schemas.openxmlformats.org/officeDocument/2006/relationships/customXml" Target="../ink/ink321.xml"/><Relationship Id="rId125" Type="http://schemas.openxmlformats.org/officeDocument/2006/relationships/image" Target="../media/image335.png"/><Relationship Id="rId146" Type="http://schemas.openxmlformats.org/officeDocument/2006/relationships/customXml" Target="../ink/ink342.xml"/><Relationship Id="rId167" Type="http://schemas.openxmlformats.org/officeDocument/2006/relationships/image" Target="../media/image356.png"/><Relationship Id="rId188" Type="http://schemas.openxmlformats.org/officeDocument/2006/relationships/customXml" Target="../ink/ink363.xml"/><Relationship Id="rId311" Type="http://schemas.openxmlformats.org/officeDocument/2006/relationships/image" Target="../media/image427.png"/><Relationship Id="rId332" Type="http://schemas.openxmlformats.org/officeDocument/2006/relationships/customXml" Target="../ink/ink435.xml"/><Relationship Id="rId353" Type="http://schemas.openxmlformats.org/officeDocument/2006/relationships/customXml" Target="../ink/ink446.xml"/><Relationship Id="rId374" Type="http://schemas.openxmlformats.org/officeDocument/2006/relationships/image" Target="../media/image458.png"/><Relationship Id="rId395" Type="http://schemas.openxmlformats.org/officeDocument/2006/relationships/customXml" Target="../ink/ink467.xml"/><Relationship Id="rId409" Type="http://schemas.openxmlformats.org/officeDocument/2006/relationships/customXml" Target="../ink/ink474.xml"/><Relationship Id="rId71" Type="http://schemas.openxmlformats.org/officeDocument/2006/relationships/image" Target="../media/image308.png"/><Relationship Id="rId92" Type="http://schemas.openxmlformats.org/officeDocument/2006/relationships/customXml" Target="../ink/ink315.xml"/><Relationship Id="rId213" Type="http://schemas.openxmlformats.org/officeDocument/2006/relationships/image" Target="../media/image379.png"/><Relationship Id="rId234" Type="http://schemas.openxmlformats.org/officeDocument/2006/relationships/customXml" Target="../ink/ink386.xml"/><Relationship Id="rId420" Type="http://schemas.openxmlformats.org/officeDocument/2006/relationships/image" Target="../media/image481.png"/><Relationship Id="rId2" Type="http://schemas.openxmlformats.org/officeDocument/2006/relationships/customXml" Target="../ink/ink270.xml"/><Relationship Id="rId29" Type="http://schemas.openxmlformats.org/officeDocument/2006/relationships/image" Target="../media/image287.png"/><Relationship Id="rId255" Type="http://schemas.openxmlformats.org/officeDocument/2006/relationships/image" Target="../media/image399.png"/><Relationship Id="rId276" Type="http://schemas.openxmlformats.org/officeDocument/2006/relationships/customXml" Target="../ink/ink407.xml"/><Relationship Id="rId297" Type="http://schemas.openxmlformats.org/officeDocument/2006/relationships/image" Target="../media/image420.png"/><Relationship Id="rId40" Type="http://schemas.openxmlformats.org/officeDocument/2006/relationships/customXml" Target="../ink/ink289.xml"/><Relationship Id="rId115" Type="http://schemas.openxmlformats.org/officeDocument/2006/relationships/image" Target="../media/image330.png"/><Relationship Id="rId136" Type="http://schemas.openxmlformats.org/officeDocument/2006/relationships/customXml" Target="../ink/ink337.xml"/><Relationship Id="rId157" Type="http://schemas.openxmlformats.org/officeDocument/2006/relationships/image" Target="../media/image351.png"/><Relationship Id="rId178" Type="http://schemas.openxmlformats.org/officeDocument/2006/relationships/customXml" Target="../ink/ink358.xml"/><Relationship Id="rId301" Type="http://schemas.openxmlformats.org/officeDocument/2006/relationships/image" Target="../media/image422.png"/><Relationship Id="rId322" Type="http://schemas.openxmlformats.org/officeDocument/2006/relationships/customXml" Target="../ink/ink430.xml"/><Relationship Id="rId343" Type="http://schemas.openxmlformats.org/officeDocument/2006/relationships/customXml" Target="../ink/ink441.xml"/><Relationship Id="rId364" Type="http://schemas.openxmlformats.org/officeDocument/2006/relationships/image" Target="../media/image453.png"/><Relationship Id="rId61" Type="http://schemas.openxmlformats.org/officeDocument/2006/relationships/image" Target="../media/image303.png"/><Relationship Id="rId82" Type="http://schemas.openxmlformats.org/officeDocument/2006/relationships/customXml" Target="../ink/ink310.xml"/><Relationship Id="rId199" Type="http://schemas.openxmlformats.org/officeDocument/2006/relationships/image" Target="../media/image372.png"/><Relationship Id="rId203" Type="http://schemas.openxmlformats.org/officeDocument/2006/relationships/image" Target="../media/image374.png"/><Relationship Id="rId385" Type="http://schemas.openxmlformats.org/officeDocument/2006/relationships/customXml" Target="../ink/ink462.xml"/><Relationship Id="rId19" Type="http://schemas.openxmlformats.org/officeDocument/2006/relationships/image" Target="../media/image282.png"/><Relationship Id="rId224" Type="http://schemas.openxmlformats.org/officeDocument/2006/relationships/customXml" Target="../ink/ink381.xml"/><Relationship Id="rId245" Type="http://schemas.openxmlformats.org/officeDocument/2006/relationships/image" Target="../media/image395.png"/><Relationship Id="rId266" Type="http://schemas.openxmlformats.org/officeDocument/2006/relationships/customXml" Target="../ink/ink402.xml"/><Relationship Id="rId287" Type="http://schemas.openxmlformats.org/officeDocument/2006/relationships/image" Target="../media/image415.png"/><Relationship Id="rId410" Type="http://schemas.openxmlformats.org/officeDocument/2006/relationships/image" Target="../media/image476.png"/><Relationship Id="rId431" Type="http://schemas.openxmlformats.org/officeDocument/2006/relationships/customXml" Target="../ink/ink485.xml"/><Relationship Id="rId30" Type="http://schemas.openxmlformats.org/officeDocument/2006/relationships/customXml" Target="../ink/ink284.xml"/><Relationship Id="rId105" Type="http://schemas.openxmlformats.org/officeDocument/2006/relationships/image" Target="../media/image325.png"/><Relationship Id="rId126" Type="http://schemas.openxmlformats.org/officeDocument/2006/relationships/customXml" Target="../ink/ink332.xml"/><Relationship Id="rId147" Type="http://schemas.openxmlformats.org/officeDocument/2006/relationships/image" Target="../media/image346.png"/><Relationship Id="rId168" Type="http://schemas.openxmlformats.org/officeDocument/2006/relationships/customXml" Target="../ink/ink353.xml"/><Relationship Id="rId312" Type="http://schemas.openxmlformats.org/officeDocument/2006/relationships/customXml" Target="../ink/ink425.xml"/><Relationship Id="rId333" Type="http://schemas.openxmlformats.org/officeDocument/2006/relationships/customXml" Target="../ink/ink436.xml"/><Relationship Id="rId354" Type="http://schemas.openxmlformats.org/officeDocument/2006/relationships/image" Target="../media/image448.png"/><Relationship Id="rId51" Type="http://schemas.openxmlformats.org/officeDocument/2006/relationships/image" Target="../media/image298.png"/><Relationship Id="rId72" Type="http://schemas.openxmlformats.org/officeDocument/2006/relationships/customXml" Target="../ink/ink305.xml"/><Relationship Id="rId93" Type="http://schemas.openxmlformats.org/officeDocument/2006/relationships/image" Target="../media/image319.png"/><Relationship Id="rId189" Type="http://schemas.openxmlformats.org/officeDocument/2006/relationships/image" Target="../media/image367.png"/><Relationship Id="rId375" Type="http://schemas.openxmlformats.org/officeDocument/2006/relationships/customXml" Target="../ink/ink457.xml"/><Relationship Id="rId396" Type="http://schemas.openxmlformats.org/officeDocument/2006/relationships/image" Target="../media/image469.png"/><Relationship Id="rId3" Type="http://schemas.openxmlformats.org/officeDocument/2006/relationships/image" Target="../media/image274.png"/><Relationship Id="rId214" Type="http://schemas.openxmlformats.org/officeDocument/2006/relationships/customXml" Target="../ink/ink376.xml"/><Relationship Id="rId235" Type="http://schemas.openxmlformats.org/officeDocument/2006/relationships/image" Target="../media/image390.png"/><Relationship Id="rId256" Type="http://schemas.openxmlformats.org/officeDocument/2006/relationships/customXml" Target="../ink/ink397.xml"/><Relationship Id="rId277" Type="http://schemas.openxmlformats.org/officeDocument/2006/relationships/image" Target="../media/image410.png"/><Relationship Id="rId298" Type="http://schemas.openxmlformats.org/officeDocument/2006/relationships/customXml" Target="../ink/ink418.xml"/><Relationship Id="rId400" Type="http://schemas.openxmlformats.org/officeDocument/2006/relationships/image" Target="../media/image471.png"/><Relationship Id="rId421" Type="http://schemas.openxmlformats.org/officeDocument/2006/relationships/customXml" Target="../ink/ink480.xml"/><Relationship Id="rId116" Type="http://schemas.openxmlformats.org/officeDocument/2006/relationships/customXml" Target="../ink/ink327.xml"/><Relationship Id="rId137" Type="http://schemas.openxmlformats.org/officeDocument/2006/relationships/image" Target="../media/image341.png"/><Relationship Id="rId158" Type="http://schemas.openxmlformats.org/officeDocument/2006/relationships/customXml" Target="../ink/ink348.xml"/><Relationship Id="rId302" Type="http://schemas.openxmlformats.org/officeDocument/2006/relationships/customXml" Target="../ink/ink420.xml"/><Relationship Id="rId323" Type="http://schemas.openxmlformats.org/officeDocument/2006/relationships/image" Target="../media/image433.png"/><Relationship Id="rId344" Type="http://schemas.openxmlformats.org/officeDocument/2006/relationships/image" Target="../media/image443.png"/><Relationship Id="rId20" Type="http://schemas.openxmlformats.org/officeDocument/2006/relationships/customXml" Target="../ink/ink279.xml"/><Relationship Id="rId41" Type="http://schemas.openxmlformats.org/officeDocument/2006/relationships/image" Target="../media/image293.png"/><Relationship Id="rId62" Type="http://schemas.openxmlformats.org/officeDocument/2006/relationships/customXml" Target="../ink/ink300.xml"/><Relationship Id="rId83" Type="http://schemas.openxmlformats.org/officeDocument/2006/relationships/image" Target="../media/image314.png"/><Relationship Id="rId179" Type="http://schemas.openxmlformats.org/officeDocument/2006/relationships/image" Target="../media/image362.png"/><Relationship Id="rId365" Type="http://schemas.openxmlformats.org/officeDocument/2006/relationships/customXml" Target="../ink/ink452.xml"/><Relationship Id="rId386" Type="http://schemas.openxmlformats.org/officeDocument/2006/relationships/image" Target="../media/image464.png"/><Relationship Id="rId190" Type="http://schemas.openxmlformats.org/officeDocument/2006/relationships/customXml" Target="../ink/ink364.xml"/><Relationship Id="rId204" Type="http://schemas.openxmlformats.org/officeDocument/2006/relationships/customXml" Target="../ink/ink371.xml"/><Relationship Id="rId225" Type="http://schemas.openxmlformats.org/officeDocument/2006/relationships/image" Target="../media/image385.png"/><Relationship Id="rId246" Type="http://schemas.openxmlformats.org/officeDocument/2006/relationships/customXml" Target="../ink/ink392.xml"/><Relationship Id="rId267" Type="http://schemas.openxmlformats.org/officeDocument/2006/relationships/image" Target="../media/image405.png"/><Relationship Id="rId288" Type="http://schemas.openxmlformats.org/officeDocument/2006/relationships/customXml" Target="../ink/ink413.xml"/><Relationship Id="rId411" Type="http://schemas.openxmlformats.org/officeDocument/2006/relationships/customXml" Target="../ink/ink475.xml"/><Relationship Id="rId432" Type="http://schemas.openxmlformats.org/officeDocument/2006/relationships/image" Target="../media/image487.png"/><Relationship Id="rId106" Type="http://schemas.openxmlformats.org/officeDocument/2006/relationships/customXml" Target="../ink/ink322.xml"/><Relationship Id="rId127" Type="http://schemas.openxmlformats.org/officeDocument/2006/relationships/image" Target="../media/image336.png"/><Relationship Id="rId313" Type="http://schemas.openxmlformats.org/officeDocument/2006/relationships/image" Target="../media/image428.png"/><Relationship Id="rId10" Type="http://schemas.openxmlformats.org/officeDocument/2006/relationships/customXml" Target="../ink/ink274.xml"/><Relationship Id="rId31" Type="http://schemas.openxmlformats.org/officeDocument/2006/relationships/image" Target="../media/image288.png"/><Relationship Id="rId52" Type="http://schemas.openxmlformats.org/officeDocument/2006/relationships/customXml" Target="../ink/ink295.xml"/><Relationship Id="rId73" Type="http://schemas.openxmlformats.org/officeDocument/2006/relationships/image" Target="../media/image309.png"/><Relationship Id="rId94" Type="http://schemas.openxmlformats.org/officeDocument/2006/relationships/customXml" Target="../ink/ink316.xml"/><Relationship Id="rId148" Type="http://schemas.openxmlformats.org/officeDocument/2006/relationships/customXml" Target="../ink/ink343.xml"/><Relationship Id="rId169" Type="http://schemas.openxmlformats.org/officeDocument/2006/relationships/image" Target="../media/image357.png"/><Relationship Id="rId334" Type="http://schemas.openxmlformats.org/officeDocument/2006/relationships/image" Target="../media/image438.png"/><Relationship Id="rId355" Type="http://schemas.openxmlformats.org/officeDocument/2006/relationships/customXml" Target="../ink/ink447.xml"/><Relationship Id="rId376" Type="http://schemas.openxmlformats.org/officeDocument/2006/relationships/image" Target="../media/image459.png"/><Relationship Id="rId397" Type="http://schemas.openxmlformats.org/officeDocument/2006/relationships/customXml" Target="../ink/ink468.xml"/><Relationship Id="rId4" Type="http://schemas.openxmlformats.org/officeDocument/2006/relationships/customXml" Target="../ink/ink271.xml"/><Relationship Id="rId180" Type="http://schemas.openxmlformats.org/officeDocument/2006/relationships/customXml" Target="../ink/ink359.xml"/><Relationship Id="rId215" Type="http://schemas.openxmlformats.org/officeDocument/2006/relationships/image" Target="../media/image380.png"/><Relationship Id="rId236" Type="http://schemas.openxmlformats.org/officeDocument/2006/relationships/customXml" Target="../ink/ink387.xml"/><Relationship Id="rId257" Type="http://schemas.openxmlformats.org/officeDocument/2006/relationships/image" Target="../media/image400.png"/><Relationship Id="rId278" Type="http://schemas.openxmlformats.org/officeDocument/2006/relationships/customXml" Target="../ink/ink408.xml"/><Relationship Id="rId401" Type="http://schemas.openxmlformats.org/officeDocument/2006/relationships/customXml" Target="../ink/ink470.xml"/><Relationship Id="rId422" Type="http://schemas.openxmlformats.org/officeDocument/2006/relationships/image" Target="../media/image482.png"/><Relationship Id="rId303" Type="http://schemas.openxmlformats.org/officeDocument/2006/relationships/image" Target="../media/image423.png"/><Relationship Id="rId42" Type="http://schemas.openxmlformats.org/officeDocument/2006/relationships/customXml" Target="../ink/ink290.xml"/><Relationship Id="rId84" Type="http://schemas.openxmlformats.org/officeDocument/2006/relationships/customXml" Target="../ink/ink311.xml"/><Relationship Id="rId138" Type="http://schemas.openxmlformats.org/officeDocument/2006/relationships/customXml" Target="../ink/ink338.xml"/><Relationship Id="rId345" Type="http://schemas.openxmlformats.org/officeDocument/2006/relationships/customXml" Target="../ink/ink442.xml"/><Relationship Id="rId387" Type="http://schemas.openxmlformats.org/officeDocument/2006/relationships/customXml" Target="../ink/ink463.xml"/><Relationship Id="rId191" Type="http://schemas.openxmlformats.org/officeDocument/2006/relationships/image" Target="../media/image368.png"/><Relationship Id="rId205" Type="http://schemas.openxmlformats.org/officeDocument/2006/relationships/image" Target="../media/image375.png"/><Relationship Id="rId247" Type="http://schemas.openxmlformats.org/officeDocument/2006/relationships/image" Target="../media/image396.png"/><Relationship Id="rId412" Type="http://schemas.openxmlformats.org/officeDocument/2006/relationships/image" Target="../media/image477.png"/><Relationship Id="rId107" Type="http://schemas.openxmlformats.org/officeDocument/2006/relationships/image" Target="../media/image326.png"/><Relationship Id="rId289" Type="http://schemas.openxmlformats.org/officeDocument/2006/relationships/image" Target="../media/image416.png"/><Relationship Id="rId11" Type="http://schemas.openxmlformats.org/officeDocument/2006/relationships/image" Target="../media/image278.png"/><Relationship Id="rId53" Type="http://schemas.openxmlformats.org/officeDocument/2006/relationships/image" Target="../media/image299.png"/><Relationship Id="rId149" Type="http://schemas.openxmlformats.org/officeDocument/2006/relationships/image" Target="../media/image347.png"/><Relationship Id="rId314" Type="http://schemas.openxmlformats.org/officeDocument/2006/relationships/customXml" Target="../ink/ink426.xml"/><Relationship Id="rId356" Type="http://schemas.openxmlformats.org/officeDocument/2006/relationships/image" Target="../media/image449.png"/><Relationship Id="rId398" Type="http://schemas.openxmlformats.org/officeDocument/2006/relationships/image" Target="../media/image470.png"/><Relationship Id="rId95" Type="http://schemas.openxmlformats.org/officeDocument/2006/relationships/image" Target="../media/image320.png"/><Relationship Id="rId160" Type="http://schemas.openxmlformats.org/officeDocument/2006/relationships/customXml" Target="../ink/ink349.xml"/><Relationship Id="rId216" Type="http://schemas.openxmlformats.org/officeDocument/2006/relationships/customXml" Target="../ink/ink377.xml"/><Relationship Id="rId423" Type="http://schemas.openxmlformats.org/officeDocument/2006/relationships/customXml" Target="../ink/ink481.xml"/><Relationship Id="rId258" Type="http://schemas.openxmlformats.org/officeDocument/2006/relationships/customXml" Target="../ink/ink398.xml"/><Relationship Id="rId22" Type="http://schemas.openxmlformats.org/officeDocument/2006/relationships/customXml" Target="../ink/ink280.xml"/><Relationship Id="rId64" Type="http://schemas.openxmlformats.org/officeDocument/2006/relationships/customXml" Target="../ink/ink301.xml"/><Relationship Id="rId118" Type="http://schemas.openxmlformats.org/officeDocument/2006/relationships/customXml" Target="../ink/ink328.xml"/><Relationship Id="rId325" Type="http://schemas.openxmlformats.org/officeDocument/2006/relationships/image" Target="../media/image434.png"/><Relationship Id="rId367" Type="http://schemas.openxmlformats.org/officeDocument/2006/relationships/customXml" Target="../ink/ink453.xml"/><Relationship Id="rId171" Type="http://schemas.openxmlformats.org/officeDocument/2006/relationships/image" Target="../media/image358.png"/><Relationship Id="rId227" Type="http://schemas.openxmlformats.org/officeDocument/2006/relationships/image" Target="../media/image386.png"/><Relationship Id="rId269" Type="http://schemas.openxmlformats.org/officeDocument/2006/relationships/image" Target="../media/image406.png"/><Relationship Id="rId434" Type="http://schemas.openxmlformats.org/officeDocument/2006/relationships/image" Target="../media/image488.png"/><Relationship Id="rId33" Type="http://schemas.openxmlformats.org/officeDocument/2006/relationships/image" Target="../media/image289.png"/><Relationship Id="rId129" Type="http://schemas.openxmlformats.org/officeDocument/2006/relationships/image" Target="../media/image337.png"/><Relationship Id="rId280" Type="http://schemas.openxmlformats.org/officeDocument/2006/relationships/customXml" Target="../ink/ink409.xml"/><Relationship Id="rId336" Type="http://schemas.openxmlformats.org/officeDocument/2006/relationships/image" Target="../media/image439.png"/><Relationship Id="rId75" Type="http://schemas.openxmlformats.org/officeDocument/2006/relationships/image" Target="../media/image310.png"/><Relationship Id="rId140" Type="http://schemas.openxmlformats.org/officeDocument/2006/relationships/customXml" Target="../ink/ink339.xml"/><Relationship Id="rId182" Type="http://schemas.openxmlformats.org/officeDocument/2006/relationships/customXml" Target="../ink/ink360.xml"/><Relationship Id="rId378" Type="http://schemas.openxmlformats.org/officeDocument/2006/relationships/image" Target="../media/image460.png"/><Relationship Id="rId403" Type="http://schemas.openxmlformats.org/officeDocument/2006/relationships/customXml" Target="../ink/ink471.xml"/><Relationship Id="rId6" Type="http://schemas.openxmlformats.org/officeDocument/2006/relationships/customXml" Target="../ink/ink272.xml"/><Relationship Id="rId238" Type="http://schemas.openxmlformats.org/officeDocument/2006/relationships/customXml" Target="../ink/ink388.xml"/><Relationship Id="rId291" Type="http://schemas.openxmlformats.org/officeDocument/2006/relationships/image" Target="../media/image417.png"/><Relationship Id="rId305" Type="http://schemas.openxmlformats.org/officeDocument/2006/relationships/image" Target="../media/image424.png"/><Relationship Id="rId347" Type="http://schemas.openxmlformats.org/officeDocument/2006/relationships/customXml" Target="../ink/ink443.xml"/><Relationship Id="rId44" Type="http://schemas.openxmlformats.org/officeDocument/2006/relationships/customXml" Target="../ink/ink291.xml"/><Relationship Id="rId86" Type="http://schemas.openxmlformats.org/officeDocument/2006/relationships/customXml" Target="../ink/ink312.xml"/><Relationship Id="rId151" Type="http://schemas.openxmlformats.org/officeDocument/2006/relationships/image" Target="../media/image348.png"/><Relationship Id="rId389" Type="http://schemas.openxmlformats.org/officeDocument/2006/relationships/customXml" Target="../ink/ink464.xml"/><Relationship Id="rId193" Type="http://schemas.openxmlformats.org/officeDocument/2006/relationships/image" Target="../media/image369.png"/><Relationship Id="rId207" Type="http://schemas.openxmlformats.org/officeDocument/2006/relationships/image" Target="../media/image376.png"/><Relationship Id="rId249" Type="http://schemas.openxmlformats.org/officeDocument/2006/relationships/image" Target="../media/image397.png"/><Relationship Id="rId414" Type="http://schemas.openxmlformats.org/officeDocument/2006/relationships/image" Target="../media/image478.png"/><Relationship Id="rId13" Type="http://schemas.openxmlformats.org/officeDocument/2006/relationships/image" Target="../media/image279.png"/><Relationship Id="rId109" Type="http://schemas.openxmlformats.org/officeDocument/2006/relationships/image" Target="../media/image327.png"/><Relationship Id="rId260" Type="http://schemas.openxmlformats.org/officeDocument/2006/relationships/customXml" Target="../ink/ink399.xml"/><Relationship Id="rId316" Type="http://schemas.openxmlformats.org/officeDocument/2006/relationships/customXml" Target="../ink/ink427.xml"/><Relationship Id="rId55" Type="http://schemas.openxmlformats.org/officeDocument/2006/relationships/image" Target="../media/image300.png"/><Relationship Id="rId97" Type="http://schemas.openxmlformats.org/officeDocument/2006/relationships/image" Target="../media/image321.png"/><Relationship Id="rId120" Type="http://schemas.openxmlformats.org/officeDocument/2006/relationships/customXml" Target="../ink/ink329.xml"/><Relationship Id="rId358" Type="http://schemas.openxmlformats.org/officeDocument/2006/relationships/image" Target="../media/image450.png"/><Relationship Id="rId162" Type="http://schemas.openxmlformats.org/officeDocument/2006/relationships/customXml" Target="../ink/ink350.xml"/><Relationship Id="rId218" Type="http://schemas.openxmlformats.org/officeDocument/2006/relationships/customXml" Target="../ink/ink378.xml"/><Relationship Id="rId425" Type="http://schemas.openxmlformats.org/officeDocument/2006/relationships/customXml" Target="../ink/ink482.xml"/><Relationship Id="rId271" Type="http://schemas.openxmlformats.org/officeDocument/2006/relationships/image" Target="../media/image407.png"/><Relationship Id="rId24" Type="http://schemas.openxmlformats.org/officeDocument/2006/relationships/customXml" Target="../ink/ink281.xml"/><Relationship Id="rId66" Type="http://schemas.openxmlformats.org/officeDocument/2006/relationships/customXml" Target="../ink/ink302.xml"/><Relationship Id="rId131" Type="http://schemas.openxmlformats.org/officeDocument/2006/relationships/image" Target="../media/image338.png"/><Relationship Id="rId327" Type="http://schemas.openxmlformats.org/officeDocument/2006/relationships/image" Target="../media/image435.png"/><Relationship Id="rId369" Type="http://schemas.openxmlformats.org/officeDocument/2006/relationships/customXml" Target="../ink/ink454.xml"/><Relationship Id="rId173" Type="http://schemas.openxmlformats.org/officeDocument/2006/relationships/image" Target="../media/image359.png"/><Relationship Id="rId229" Type="http://schemas.openxmlformats.org/officeDocument/2006/relationships/image" Target="../media/image387.png"/><Relationship Id="rId380" Type="http://schemas.openxmlformats.org/officeDocument/2006/relationships/image" Target="../media/image461.png"/><Relationship Id="rId436" Type="http://schemas.openxmlformats.org/officeDocument/2006/relationships/image" Target="../media/image489.png"/><Relationship Id="rId240" Type="http://schemas.openxmlformats.org/officeDocument/2006/relationships/customXml" Target="../ink/ink389.xml"/><Relationship Id="rId35" Type="http://schemas.openxmlformats.org/officeDocument/2006/relationships/image" Target="../media/image290.png"/><Relationship Id="rId77" Type="http://schemas.openxmlformats.org/officeDocument/2006/relationships/image" Target="../media/image311.png"/><Relationship Id="rId100" Type="http://schemas.openxmlformats.org/officeDocument/2006/relationships/customXml" Target="../ink/ink319.xml"/><Relationship Id="rId282" Type="http://schemas.openxmlformats.org/officeDocument/2006/relationships/customXml" Target="../ink/ink410.xml"/><Relationship Id="rId338" Type="http://schemas.openxmlformats.org/officeDocument/2006/relationships/image" Target="../media/image440.png"/><Relationship Id="rId8" Type="http://schemas.openxmlformats.org/officeDocument/2006/relationships/customXml" Target="../ink/ink273.xml"/><Relationship Id="rId142" Type="http://schemas.openxmlformats.org/officeDocument/2006/relationships/customXml" Target="../ink/ink340.xml"/><Relationship Id="rId184" Type="http://schemas.openxmlformats.org/officeDocument/2006/relationships/customXml" Target="../ink/ink361.xml"/><Relationship Id="rId391" Type="http://schemas.openxmlformats.org/officeDocument/2006/relationships/customXml" Target="../ink/ink465.xml"/><Relationship Id="rId405" Type="http://schemas.openxmlformats.org/officeDocument/2006/relationships/customXml" Target="../ink/ink472.xml"/><Relationship Id="rId251" Type="http://schemas.openxmlformats.org/officeDocument/2006/relationships/image" Target="../media/image398.png"/><Relationship Id="rId46" Type="http://schemas.openxmlformats.org/officeDocument/2006/relationships/customXml" Target="../ink/ink292.xml"/><Relationship Id="rId293" Type="http://schemas.openxmlformats.org/officeDocument/2006/relationships/image" Target="../media/image418.png"/><Relationship Id="rId307" Type="http://schemas.openxmlformats.org/officeDocument/2006/relationships/image" Target="../media/image425.png"/><Relationship Id="rId349" Type="http://schemas.openxmlformats.org/officeDocument/2006/relationships/customXml" Target="../ink/ink444.xml"/><Relationship Id="rId88" Type="http://schemas.openxmlformats.org/officeDocument/2006/relationships/customXml" Target="../ink/ink313.xml"/><Relationship Id="rId111" Type="http://schemas.openxmlformats.org/officeDocument/2006/relationships/image" Target="../media/image328.png"/><Relationship Id="rId153" Type="http://schemas.openxmlformats.org/officeDocument/2006/relationships/image" Target="../media/image349.png"/><Relationship Id="rId195" Type="http://schemas.openxmlformats.org/officeDocument/2006/relationships/image" Target="../media/image370.png"/><Relationship Id="rId209" Type="http://schemas.openxmlformats.org/officeDocument/2006/relationships/image" Target="../media/image377.png"/><Relationship Id="rId360" Type="http://schemas.openxmlformats.org/officeDocument/2006/relationships/image" Target="../media/image451.png"/><Relationship Id="rId416" Type="http://schemas.openxmlformats.org/officeDocument/2006/relationships/image" Target="../media/image479.png"/><Relationship Id="rId220" Type="http://schemas.openxmlformats.org/officeDocument/2006/relationships/customXml" Target="../ink/ink379.xml"/><Relationship Id="rId15" Type="http://schemas.openxmlformats.org/officeDocument/2006/relationships/image" Target="../media/image280.png"/><Relationship Id="rId57" Type="http://schemas.openxmlformats.org/officeDocument/2006/relationships/image" Target="../media/image301.png"/><Relationship Id="rId262" Type="http://schemas.openxmlformats.org/officeDocument/2006/relationships/customXml" Target="../ink/ink400.xml"/><Relationship Id="rId318" Type="http://schemas.openxmlformats.org/officeDocument/2006/relationships/customXml" Target="../ink/ink428.xml"/><Relationship Id="rId99" Type="http://schemas.openxmlformats.org/officeDocument/2006/relationships/image" Target="../media/image322.png"/><Relationship Id="rId122" Type="http://schemas.openxmlformats.org/officeDocument/2006/relationships/customXml" Target="../ink/ink330.xml"/><Relationship Id="rId164" Type="http://schemas.openxmlformats.org/officeDocument/2006/relationships/customXml" Target="../ink/ink351.xml"/><Relationship Id="rId371" Type="http://schemas.openxmlformats.org/officeDocument/2006/relationships/customXml" Target="../ink/ink455.xml"/><Relationship Id="rId427" Type="http://schemas.openxmlformats.org/officeDocument/2006/relationships/customXml" Target="../ink/ink483.xml"/><Relationship Id="rId26" Type="http://schemas.openxmlformats.org/officeDocument/2006/relationships/customXml" Target="../ink/ink282.xml"/><Relationship Id="rId231" Type="http://schemas.openxmlformats.org/officeDocument/2006/relationships/image" Target="../media/image388.png"/><Relationship Id="rId273" Type="http://schemas.openxmlformats.org/officeDocument/2006/relationships/image" Target="../media/image408.png"/><Relationship Id="rId329" Type="http://schemas.openxmlformats.org/officeDocument/2006/relationships/image" Target="../media/image436.png"/><Relationship Id="rId68" Type="http://schemas.openxmlformats.org/officeDocument/2006/relationships/customXml" Target="../ink/ink303.xml"/><Relationship Id="rId133" Type="http://schemas.openxmlformats.org/officeDocument/2006/relationships/image" Target="../media/image339.png"/><Relationship Id="rId175" Type="http://schemas.openxmlformats.org/officeDocument/2006/relationships/image" Target="../media/image360.png"/><Relationship Id="rId340" Type="http://schemas.openxmlformats.org/officeDocument/2006/relationships/image" Target="../media/image441.png"/><Relationship Id="rId200" Type="http://schemas.openxmlformats.org/officeDocument/2006/relationships/customXml" Target="../ink/ink369.xml"/><Relationship Id="rId382" Type="http://schemas.openxmlformats.org/officeDocument/2006/relationships/image" Target="../media/image462.png"/><Relationship Id="rId438" Type="http://schemas.openxmlformats.org/officeDocument/2006/relationships/image" Target="../media/image490.png"/><Relationship Id="rId242" Type="http://schemas.openxmlformats.org/officeDocument/2006/relationships/customXml" Target="../ink/ink390.xml"/><Relationship Id="rId284" Type="http://schemas.openxmlformats.org/officeDocument/2006/relationships/customXml" Target="../ink/ink411.xml"/><Relationship Id="rId37" Type="http://schemas.openxmlformats.org/officeDocument/2006/relationships/image" Target="../media/image291.png"/><Relationship Id="rId79" Type="http://schemas.openxmlformats.org/officeDocument/2006/relationships/image" Target="../media/image312.png"/><Relationship Id="rId102" Type="http://schemas.openxmlformats.org/officeDocument/2006/relationships/customXml" Target="../ink/ink320.xml"/><Relationship Id="rId144" Type="http://schemas.openxmlformats.org/officeDocument/2006/relationships/customXml" Target="../ink/ink341.xml"/><Relationship Id="rId90" Type="http://schemas.openxmlformats.org/officeDocument/2006/relationships/customXml" Target="../ink/ink314.xml"/><Relationship Id="rId186" Type="http://schemas.openxmlformats.org/officeDocument/2006/relationships/customXml" Target="../ink/ink362.xml"/><Relationship Id="rId351" Type="http://schemas.openxmlformats.org/officeDocument/2006/relationships/customXml" Target="../ink/ink445.xml"/><Relationship Id="rId393" Type="http://schemas.openxmlformats.org/officeDocument/2006/relationships/customXml" Target="../ink/ink466.xml"/><Relationship Id="rId407" Type="http://schemas.openxmlformats.org/officeDocument/2006/relationships/customXml" Target="../ink/ink473.xml"/><Relationship Id="rId211" Type="http://schemas.openxmlformats.org/officeDocument/2006/relationships/image" Target="../media/image378.png"/><Relationship Id="rId253" Type="http://schemas.openxmlformats.org/officeDocument/2006/relationships/image" Target="../media/image17.png"/><Relationship Id="rId295" Type="http://schemas.openxmlformats.org/officeDocument/2006/relationships/image" Target="../media/image419.png"/><Relationship Id="rId309" Type="http://schemas.openxmlformats.org/officeDocument/2006/relationships/image" Target="../media/image426.png"/><Relationship Id="rId48" Type="http://schemas.openxmlformats.org/officeDocument/2006/relationships/customXml" Target="../ink/ink293.xml"/><Relationship Id="rId113" Type="http://schemas.openxmlformats.org/officeDocument/2006/relationships/image" Target="../media/image329.png"/><Relationship Id="rId320" Type="http://schemas.openxmlformats.org/officeDocument/2006/relationships/customXml" Target="../ink/ink429.xml"/><Relationship Id="rId155" Type="http://schemas.openxmlformats.org/officeDocument/2006/relationships/image" Target="../media/image350.png"/><Relationship Id="rId197" Type="http://schemas.openxmlformats.org/officeDocument/2006/relationships/image" Target="../media/image371.png"/><Relationship Id="rId362" Type="http://schemas.openxmlformats.org/officeDocument/2006/relationships/image" Target="../media/image452.png"/><Relationship Id="rId418" Type="http://schemas.openxmlformats.org/officeDocument/2006/relationships/image" Target="../media/image480.png"/><Relationship Id="rId222" Type="http://schemas.openxmlformats.org/officeDocument/2006/relationships/customXml" Target="../ink/ink380.xml"/><Relationship Id="rId264" Type="http://schemas.openxmlformats.org/officeDocument/2006/relationships/customXml" Target="../ink/ink401.xml"/><Relationship Id="rId17" Type="http://schemas.openxmlformats.org/officeDocument/2006/relationships/image" Target="../media/image281.png"/><Relationship Id="rId59" Type="http://schemas.openxmlformats.org/officeDocument/2006/relationships/image" Target="../media/image302.png"/><Relationship Id="rId124" Type="http://schemas.openxmlformats.org/officeDocument/2006/relationships/customXml" Target="../ink/ink331.xml"/><Relationship Id="rId70" Type="http://schemas.openxmlformats.org/officeDocument/2006/relationships/customXml" Target="../ink/ink304.xml"/><Relationship Id="rId166" Type="http://schemas.openxmlformats.org/officeDocument/2006/relationships/customXml" Target="../ink/ink352.xml"/><Relationship Id="rId331" Type="http://schemas.openxmlformats.org/officeDocument/2006/relationships/image" Target="../media/image437.png"/><Relationship Id="rId373" Type="http://schemas.openxmlformats.org/officeDocument/2006/relationships/customXml" Target="../ink/ink456.xml"/><Relationship Id="rId429" Type="http://schemas.openxmlformats.org/officeDocument/2006/relationships/customXml" Target="../ink/ink484.xml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389.png"/><Relationship Id="rId440" Type="http://schemas.openxmlformats.org/officeDocument/2006/relationships/image" Target="../media/image491.png"/><Relationship Id="rId28" Type="http://schemas.openxmlformats.org/officeDocument/2006/relationships/customXml" Target="../ink/ink283.xml"/><Relationship Id="rId275" Type="http://schemas.openxmlformats.org/officeDocument/2006/relationships/image" Target="../media/image409.png"/><Relationship Id="rId300" Type="http://schemas.openxmlformats.org/officeDocument/2006/relationships/customXml" Target="../ink/ink41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02.xml"/><Relationship Id="rId21" Type="http://schemas.openxmlformats.org/officeDocument/2006/relationships/image" Target="../media/image501.png"/><Relationship Id="rId42" Type="http://schemas.openxmlformats.org/officeDocument/2006/relationships/customXml" Target="../ink/ink510.xml"/><Relationship Id="rId47" Type="http://schemas.openxmlformats.org/officeDocument/2006/relationships/image" Target="../media/image513.png"/><Relationship Id="rId63" Type="http://schemas.openxmlformats.org/officeDocument/2006/relationships/image" Target="../media/image521.png"/><Relationship Id="rId68" Type="http://schemas.openxmlformats.org/officeDocument/2006/relationships/customXml" Target="../ink/ink523.xml"/><Relationship Id="rId84" Type="http://schemas.openxmlformats.org/officeDocument/2006/relationships/customXml" Target="../ink/ink531.xml"/><Relationship Id="rId89" Type="http://schemas.openxmlformats.org/officeDocument/2006/relationships/image" Target="../media/image534.png"/><Relationship Id="rId112" Type="http://schemas.openxmlformats.org/officeDocument/2006/relationships/customXml" Target="../ink/ink546.xml"/><Relationship Id="rId16" Type="http://schemas.openxmlformats.org/officeDocument/2006/relationships/customXml" Target="../ink/ink497.xml"/><Relationship Id="rId107" Type="http://schemas.openxmlformats.org/officeDocument/2006/relationships/image" Target="../media/image542.png"/><Relationship Id="rId11" Type="http://schemas.openxmlformats.org/officeDocument/2006/relationships/image" Target="../media/image496.png"/><Relationship Id="rId32" Type="http://schemas.openxmlformats.org/officeDocument/2006/relationships/customXml" Target="../ink/ink505.xml"/><Relationship Id="rId37" Type="http://schemas.openxmlformats.org/officeDocument/2006/relationships/image" Target="../media/image509.png"/><Relationship Id="rId53" Type="http://schemas.openxmlformats.org/officeDocument/2006/relationships/image" Target="../media/image516.png"/><Relationship Id="rId58" Type="http://schemas.openxmlformats.org/officeDocument/2006/relationships/customXml" Target="../ink/ink518.xml"/><Relationship Id="rId74" Type="http://schemas.openxmlformats.org/officeDocument/2006/relationships/customXml" Target="../ink/ink526.xml"/><Relationship Id="rId79" Type="http://schemas.openxmlformats.org/officeDocument/2006/relationships/image" Target="../media/image529.png"/><Relationship Id="rId102" Type="http://schemas.openxmlformats.org/officeDocument/2006/relationships/customXml" Target="../ink/ink541.xml"/><Relationship Id="rId5" Type="http://schemas.openxmlformats.org/officeDocument/2006/relationships/image" Target="../media/image493.png"/><Relationship Id="rId90" Type="http://schemas.openxmlformats.org/officeDocument/2006/relationships/customXml" Target="../ink/ink534.xml"/><Relationship Id="rId95" Type="http://schemas.openxmlformats.org/officeDocument/2006/relationships/image" Target="../media/image537.png"/><Relationship Id="rId22" Type="http://schemas.openxmlformats.org/officeDocument/2006/relationships/customXml" Target="../ink/ink500.xml"/><Relationship Id="rId27" Type="http://schemas.openxmlformats.org/officeDocument/2006/relationships/image" Target="../media/image504.png"/><Relationship Id="rId43" Type="http://schemas.openxmlformats.org/officeDocument/2006/relationships/image" Target="../media/image512.png"/><Relationship Id="rId48" Type="http://schemas.openxmlformats.org/officeDocument/2006/relationships/customXml" Target="../ink/ink513.xml"/><Relationship Id="rId64" Type="http://schemas.openxmlformats.org/officeDocument/2006/relationships/customXml" Target="../ink/ink521.xml"/><Relationship Id="rId69" Type="http://schemas.openxmlformats.org/officeDocument/2006/relationships/image" Target="../media/image524.png"/><Relationship Id="rId113" Type="http://schemas.openxmlformats.org/officeDocument/2006/relationships/image" Target="../media/image545.png"/><Relationship Id="rId80" Type="http://schemas.openxmlformats.org/officeDocument/2006/relationships/customXml" Target="../ink/ink529.xml"/><Relationship Id="rId85" Type="http://schemas.openxmlformats.org/officeDocument/2006/relationships/image" Target="../media/image532.png"/><Relationship Id="rId12" Type="http://schemas.openxmlformats.org/officeDocument/2006/relationships/customXml" Target="../ink/ink495.xml"/><Relationship Id="rId17" Type="http://schemas.openxmlformats.org/officeDocument/2006/relationships/image" Target="../media/image499.png"/><Relationship Id="rId33" Type="http://schemas.openxmlformats.org/officeDocument/2006/relationships/image" Target="../media/image507.png"/><Relationship Id="rId38" Type="http://schemas.openxmlformats.org/officeDocument/2006/relationships/customXml" Target="../ink/ink508.xml"/><Relationship Id="rId59" Type="http://schemas.openxmlformats.org/officeDocument/2006/relationships/image" Target="../media/image519.png"/><Relationship Id="rId103" Type="http://schemas.openxmlformats.org/officeDocument/2006/relationships/image" Target="../media/image540.png"/><Relationship Id="rId108" Type="http://schemas.openxmlformats.org/officeDocument/2006/relationships/customXml" Target="../ink/ink544.xml"/><Relationship Id="rId54" Type="http://schemas.openxmlformats.org/officeDocument/2006/relationships/customXml" Target="../ink/ink516.xml"/><Relationship Id="rId70" Type="http://schemas.openxmlformats.org/officeDocument/2006/relationships/customXml" Target="../ink/ink524.xml"/><Relationship Id="rId75" Type="http://schemas.openxmlformats.org/officeDocument/2006/relationships/image" Target="../media/image527.png"/><Relationship Id="rId91" Type="http://schemas.openxmlformats.org/officeDocument/2006/relationships/image" Target="../media/image535.png"/><Relationship Id="rId96" Type="http://schemas.openxmlformats.org/officeDocument/2006/relationships/customXml" Target="../ink/ink53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92.xml"/><Relationship Id="rId15" Type="http://schemas.openxmlformats.org/officeDocument/2006/relationships/image" Target="../media/image498.png"/><Relationship Id="rId23" Type="http://schemas.openxmlformats.org/officeDocument/2006/relationships/image" Target="../media/image502.png"/><Relationship Id="rId28" Type="http://schemas.openxmlformats.org/officeDocument/2006/relationships/customXml" Target="../ink/ink503.xml"/><Relationship Id="rId36" Type="http://schemas.openxmlformats.org/officeDocument/2006/relationships/customXml" Target="../ink/ink507.xml"/><Relationship Id="rId49" Type="http://schemas.openxmlformats.org/officeDocument/2006/relationships/image" Target="../media/image514.png"/><Relationship Id="rId57" Type="http://schemas.openxmlformats.org/officeDocument/2006/relationships/image" Target="../media/image518.png"/><Relationship Id="rId106" Type="http://schemas.openxmlformats.org/officeDocument/2006/relationships/customXml" Target="../ink/ink543.xml"/><Relationship Id="rId114" Type="http://schemas.openxmlformats.org/officeDocument/2006/relationships/customXml" Target="../ink/ink547.xml"/><Relationship Id="rId10" Type="http://schemas.openxmlformats.org/officeDocument/2006/relationships/customXml" Target="../ink/ink494.xml"/><Relationship Id="rId31" Type="http://schemas.openxmlformats.org/officeDocument/2006/relationships/image" Target="../media/image506.png"/><Relationship Id="rId44" Type="http://schemas.openxmlformats.org/officeDocument/2006/relationships/customXml" Target="../ink/ink511.xml"/><Relationship Id="rId52" Type="http://schemas.openxmlformats.org/officeDocument/2006/relationships/customXml" Target="../ink/ink515.xml"/><Relationship Id="rId60" Type="http://schemas.openxmlformats.org/officeDocument/2006/relationships/customXml" Target="../ink/ink519.xml"/><Relationship Id="rId65" Type="http://schemas.openxmlformats.org/officeDocument/2006/relationships/image" Target="../media/image522.png"/><Relationship Id="rId73" Type="http://schemas.openxmlformats.org/officeDocument/2006/relationships/image" Target="../media/image526.png"/><Relationship Id="rId78" Type="http://schemas.openxmlformats.org/officeDocument/2006/relationships/customXml" Target="../ink/ink528.xml"/><Relationship Id="rId81" Type="http://schemas.openxmlformats.org/officeDocument/2006/relationships/image" Target="../media/image530.png"/><Relationship Id="rId86" Type="http://schemas.openxmlformats.org/officeDocument/2006/relationships/customXml" Target="../ink/ink532.xml"/><Relationship Id="rId94" Type="http://schemas.openxmlformats.org/officeDocument/2006/relationships/customXml" Target="../ink/ink536.xml"/><Relationship Id="rId99" Type="http://schemas.openxmlformats.org/officeDocument/2006/relationships/customXml" Target="../ink/ink539.xml"/><Relationship Id="rId101" Type="http://schemas.openxmlformats.org/officeDocument/2006/relationships/image" Target="../media/image539.png"/><Relationship Id="rId4" Type="http://schemas.openxmlformats.org/officeDocument/2006/relationships/customXml" Target="../ink/ink491.xml"/><Relationship Id="rId9" Type="http://schemas.openxmlformats.org/officeDocument/2006/relationships/image" Target="../media/image495.png"/><Relationship Id="rId13" Type="http://schemas.openxmlformats.org/officeDocument/2006/relationships/image" Target="../media/image497.png"/><Relationship Id="rId18" Type="http://schemas.openxmlformats.org/officeDocument/2006/relationships/customXml" Target="../ink/ink498.xml"/><Relationship Id="rId39" Type="http://schemas.openxmlformats.org/officeDocument/2006/relationships/image" Target="../media/image510.png"/><Relationship Id="rId109" Type="http://schemas.openxmlformats.org/officeDocument/2006/relationships/image" Target="../media/image543.png"/><Relationship Id="rId34" Type="http://schemas.openxmlformats.org/officeDocument/2006/relationships/customXml" Target="../ink/ink506.xml"/><Relationship Id="rId50" Type="http://schemas.openxmlformats.org/officeDocument/2006/relationships/customXml" Target="../ink/ink514.xml"/><Relationship Id="rId55" Type="http://schemas.openxmlformats.org/officeDocument/2006/relationships/image" Target="../media/image517.png"/><Relationship Id="rId76" Type="http://schemas.openxmlformats.org/officeDocument/2006/relationships/customXml" Target="../ink/ink527.xml"/><Relationship Id="rId97" Type="http://schemas.openxmlformats.org/officeDocument/2006/relationships/image" Target="../media/image538.png"/><Relationship Id="rId104" Type="http://schemas.openxmlformats.org/officeDocument/2006/relationships/customXml" Target="../ink/ink542.xml"/><Relationship Id="rId7" Type="http://schemas.openxmlformats.org/officeDocument/2006/relationships/image" Target="../media/image494.png"/><Relationship Id="rId71" Type="http://schemas.openxmlformats.org/officeDocument/2006/relationships/image" Target="../media/image525.png"/><Relationship Id="rId92" Type="http://schemas.openxmlformats.org/officeDocument/2006/relationships/customXml" Target="../ink/ink535.xml"/><Relationship Id="rId2" Type="http://schemas.openxmlformats.org/officeDocument/2006/relationships/customXml" Target="../ink/ink490.xml"/><Relationship Id="rId29" Type="http://schemas.openxmlformats.org/officeDocument/2006/relationships/image" Target="../media/image505.png"/><Relationship Id="rId24" Type="http://schemas.openxmlformats.org/officeDocument/2006/relationships/customXml" Target="../ink/ink501.xml"/><Relationship Id="rId40" Type="http://schemas.openxmlformats.org/officeDocument/2006/relationships/customXml" Target="../ink/ink509.xml"/><Relationship Id="rId45" Type="http://schemas.openxmlformats.org/officeDocument/2006/relationships/image" Target="../media/image17.png"/><Relationship Id="rId66" Type="http://schemas.openxmlformats.org/officeDocument/2006/relationships/customXml" Target="../ink/ink522.xml"/><Relationship Id="rId87" Type="http://schemas.openxmlformats.org/officeDocument/2006/relationships/image" Target="../media/image533.png"/><Relationship Id="rId110" Type="http://schemas.openxmlformats.org/officeDocument/2006/relationships/customXml" Target="../ink/ink545.xml"/><Relationship Id="rId115" Type="http://schemas.openxmlformats.org/officeDocument/2006/relationships/image" Target="../media/image546.png"/><Relationship Id="rId61" Type="http://schemas.openxmlformats.org/officeDocument/2006/relationships/image" Target="../media/image520.png"/><Relationship Id="rId82" Type="http://schemas.openxmlformats.org/officeDocument/2006/relationships/customXml" Target="../ink/ink530.xml"/><Relationship Id="rId19" Type="http://schemas.openxmlformats.org/officeDocument/2006/relationships/image" Target="../media/image500.png"/><Relationship Id="rId14" Type="http://schemas.openxmlformats.org/officeDocument/2006/relationships/customXml" Target="../ink/ink496.xml"/><Relationship Id="rId30" Type="http://schemas.openxmlformats.org/officeDocument/2006/relationships/customXml" Target="../ink/ink504.xml"/><Relationship Id="rId35" Type="http://schemas.openxmlformats.org/officeDocument/2006/relationships/image" Target="../media/image508.png"/><Relationship Id="rId56" Type="http://schemas.openxmlformats.org/officeDocument/2006/relationships/customXml" Target="../ink/ink517.xml"/><Relationship Id="rId77" Type="http://schemas.openxmlformats.org/officeDocument/2006/relationships/image" Target="../media/image528.png"/><Relationship Id="rId100" Type="http://schemas.openxmlformats.org/officeDocument/2006/relationships/customXml" Target="../ink/ink540.xml"/><Relationship Id="rId105" Type="http://schemas.openxmlformats.org/officeDocument/2006/relationships/image" Target="../media/image541.png"/><Relationship Id="rId8" Type="http://schemas.openxmlformats.org/officeDocument/2006/relationships/customXml" Target="../ink/ink493.xml"/><Relationship Id="rId51" Type="http://schemas.openxmlformats.org/officeDocument/2006/relationships/image" Target="../media/image515.png"/><Relationship Id="rId72" Type="http://schemas.openxmlformats.org/officeDocument/2006/relationships/customXml" Target="../ink/ink525.xml"/><Relationship Id="rId93" Type="http://schemas.openxmlformats.org/officeDocument/2006/relationships/image" Target="../media/image536.png"/><Relationship Id="rId98" Type="http://schemas.openxmlformats.org/officeDocument/2006/relationships/customXml" Target="../ink/ink538.xml"/><Relationship Id="rId3" Type="http://schemas.openxmlformats.org/officeDocument/2006/relationships/image" Target="../media/image492.png"/><Relationship Id="rId25" Type="http://schemas.openxmlformats.org/officeDocument/2006/relationships/image" Target="../media/image503.png"/><Relationship Id="rId46" Type="http://schemas.openxmlformats.org/officeDocument/2006/relationships/customXml" Target="../ink/ink512.xml"/><Relationship Id="rId67" Type="http://schemas.openxmlformats.org/officeDocument/2006/relationships/image" Target="../media/image523.png"/><Relationship Id="rId116" Type="http://schemas.openxmlformats.org/officeDocument/2006/relationships/image" Target="../media/image547.png"/><Relationship Id="rId20" Type="http://schemas.openxmlformats.org/officeDocument/2006/relationships/customXml" Target="../ink/ink499.xml"/><Relationship Id="rId41" Type="http://schemas.openxmlformats.org/officeDocument/2006/relationships/image" Target="../media/image511.png"/><Relationship Id="rId62" Type="http://schemas.openxmlformats.org/officeDocument/2006/relationships/customXml" Target="../ink/ink520.xml"/><Relationship Id="rId83" Type="http://schemas.openxmlformats.org/officeDocument/2006/relationships/image" Target="../media/image531.png"/><Relationship Id="rId88" Type="http://schemas.openxmlformats.org/officeDocument/2006/relationships/customXml" Target="../ink/ink533.xml"/><Relationship Id="rId111" Type="http://schemas.openxmlformats.org/officeDocument/2006/relationships/image" Target="../media/image54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8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05.xml"/><Relationship Id="rId21" Type="http://schemas.openxmlformats.org/officeDocument/2006/relationships/image" Target="../media/image558.png"/><Relationship Id="rId42" Type="http://schemas.openxmlformats.org/officeDocument/2006/relationships/image" Target="../media/image569.png"/><Relationship Id="rId63" Type="http://schemas.openxmlformats.org/officeDocument/2006/relationships/customXml" Target="../ink/ink578.xml"/><Relationship Id="rId84" Type="http://schemas.openxmlformats.org/officeDocument/2006/relationships/image" Target="../media/image17.png"/><Relationship Id="rId138" Type="http://schemas.openxmlformats.org/officeDocument/2006/relationships/image" Target="../media/image616.png"/><Relationship Id="rId16" Type="http://schemas.openxmlformats.org/officeDocument/2006/relationships/customXml" Target="../ink/ink555.xml"/><Relationship Id="rId107" Type="http://schemas.openxmlformats.org/officeDocument/2006/relationships/customXml" Target="../ink/ink600.xml"/><Relationship Id="rId11" Type="http://schemas.openxmlformats.org/officeDocument/2006/relationships/image" Target="../media/image553.png"/><Relationship Id="rId32" Type="http://schemas.openxmlformats.org/officeDocument/2006/relationships/image" Target="../media/image564.png"/><Relationship Id="rId37" Type="http://schemas.openxmlformats.org/officeDocument/2006/relationships/customXml" Target="../ink/ink565.xml"/><Relationship Id="rId53" Type="http://schemas.openxmlformats.org/officeDocument/2006/relationships/customXml" Target="../ink/ink573.xml"/><Relationship Id="rId58" Type="http://schemas.openxmlformats.org/officeDocument/2006/relationships/image" Target="../media/image577.png"/><Relationship Id="rId74" Type="http://schemas.openxmlformats.org/officeDocument/2006/relationships/image" Target="../media/image585.png"/><Relationship Id="rId79" Type="http://schemas.openxmlformats.org/officeDocument/2006/relationships/customXml" Target="../ink/ink586.xml"/><Relationship Id="rId102" Type="http://schemas.openxmlformats.org/officeDocument/2006/relationships/image" Target="../media/image598.png"/><Relationship Id="rId123" Type="http://schemas.openxmlformats.org/officeDocument/2006/relationships/customXml" Target="../ink/ink608.xml"/><Relationship Id="rId128" Type="http://schemas.openxmlformats.org/officeDocument/2006/relationships/image" Target="../media/image611.png"/><Relationship Id="rId5" Type="http://schemas.openxmlformats.org/officeDocument/2006/relationships/image" Target="../media/image550.png"/><Relationship Id="rId90" Type="http://schemas.openxmlformats.org/officeDocument/2006/relationships/image" Target="../media/image592.png"/><Relationship Id="rId95" Type="http://schemas.openxmlformats.org/officeDocument/2006/relationships/customXml" Target="../ink/ink594.xml"/><Relationship Id="rId22" Type="http://schemas.openxmlformats.org/officeDocument/2006/relationships/customXml" Target="../ink/ink558.xml"/><Relationship Id="rId27" Type="http://schemas.openxmlformats.org/officeDocument/2006/relationships/image" Target="../media/image561.png"/><Relationship Id="rId43" Type="http://schemas.openxmlformats.org/officeDocument/2006/relationships/customXml" Target="../ink/ink568.xml"/><Relationship Id="rId48" Type="http://schemas.openxmlformats.org/officeDocument/2006/relationships/image" Target="../media/image572.png"/><Relationship Id="rId64" Type="http://schemas.openxmlformats.org/officeDocument/2006/relationships/image" Target="../media/image580.png"/><Relationship Id="rId69" Type="http://schemas.openxmlformats.org/officeDocument/2006/relationships/customXml" Target="../ink/ink581.xml"/><Relationship Id="rId113" Type="http://schemas.openxmlformats.org/officeDocument/2006/relationships/customXml" Target="../ink/ink603.xml"/><Relationship Id="rId118" Type="http://schemas.openxmlformats.org/officeDocument/2006/relationships/image" Target="../media/image606.png"/><Relationship Id="rId134" Type="http://schemas.openxmlformats.org/officeDocument/2006/relationships/image" Target="../media/image614.png"/><Relationship Id="rId139" Type="http://schemas.openxmlformats.org/officeDocument/2006/relationships/customXml" Target="../ink/ink616.xml"/><Relationship Id="rId80" Type="http://schemas.openxmlformats.org/officeDocument/2006/relationships/image" Target="../media/image588.png"/><Relationship Id="rId85" Type="http://schemas.openxmlformats.org/officeDocument/2006/relationships/customXml" Target="../ink/ink589.xml"/><Relationship Id="rId12" Type="http://schemas.openxmlformats.org/officeDocument/2006/relationships/customXml" Target="../ink/ink553.xml"/><Relationship Id="rId17" Type="http://schemas.openxmlformats.org/officeDocument/2006/relationships/image" Target="../media/image556.png"/><Relationship Id="rId33" Type="http://schemas.openxmlformats.org/officeDocument/2006/relationships/customXml" Target="../ink/ink563.xml"/><Relationship Id="rId38" Type="http://schemas.openxmlformats.org/officeDocument/2006/relationships/image" Target="../media/image567.png"/><Relationship Id="rId59" Type="http://schemas.openxmlformats.org/officeDocument/2006/relationships/customXml" Target="../ink/ink576.xml"/><Relationship Id="rId103" Type="http://schemas.openxmlformats.org/officeDocument/2006/relationships/customXml" Target="../ink/ink598.xml"/><Relationship Id="rId108" Type="http://schemas.openxmlformats.org/officeDocument/2006/relationships/image" Target="../media/image601.png"/><Relationship Id="rId124" Type="http://schemas.openxmlformats.org/officeDocument/2006/relationships/image" Target="../media/image609.png"/><Relationship Id="rId129" Type="http://schemas.openxmlformats.org/officeDocument/2006/relationships/customXml" Target="../ink/ink611.xml"/><Relationship Id="rId54" Type="http://schemas.openxmlformats.org/officeDocument/2006/relationships/image" Target="../media/image575.png"/><Relationship Id="rId70" Type="http://schemas.openxmlformats.org/officeDocument/2006/relationships/image" Target="../media/image583.png"/><Relationship Id="rId75" Type="http://schemas.openxmlformats.org/officeDocument/2006/relationships/customXml" Target="../ink/ink584.xml"/><Relationship Id="rId91" Type="http://schemas.openxmlformats.org/officeDocument/2006/relationships/customXml" Target="../ink/ink592.xml"/><Relationship Id="rId96" Type="http://schemas.openxmlformats.org/officeDocument/2006/relationships/image" Target="../media/image595.png"/><Relationship Id="rId140" Type="http://schemas.openxmlformats.org/officeDocument/2006/relationships/image" Target="../media/image617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50.xml"/><Relationship Id="rId23" Type="http://schemas.openxmlformats.org/officeDocument/2006/relationships/image" Target="../media/image559.png"/><Relationship Id="rId28" Type="http://schemas.openxmlformats.org/officeDocument/2006/relationships/customXml" Target="../ink/ink561.xml"/><Relationship Id="rId49" Type="http://schemas.openxmlformats.org/officeDocument/2006/relationships/customXml" Target="../ink/ink571.xml"/><Relationship Id="rId114" Type="http://schemas.openxmlformats.org/officeDocument/2006/relationships/image" Target="../media/image604.png"/><Relationship Id="rId119" Type="http://schemas.openxmlformats.org/officeDocument/2006/relationships/customXml" Target="../ink/ink606.xml"/><Relationship Id="rId44" Type="http://schemas.openxmlformats.org/officeDocument/2006/relationships/image" Target="../media/image570.png"/><Relationship Id="rId60" Type="http://schemas.openxmlformats.org/officeDocument/2006/relationships/image" Target="../media/image578.png"/><Relationship Id="rId65" Type="http://schemas.openxmlformats.org/officeDocument/2006/relationships/customXml" Target="../ink/ink579.xml"/><Relationship Id="rId81" Type="http://schemas.openxmlformats.org/officeDocument/2006/relationships/customXml" Target="../ink/ink587.xml"/><Relationship Id="rId86" Type="http://schemas.openxmlformats.org/officeDocument/2006/relationships/image" Target="../media/image590.png"/><Relationship Id="rId130" Type="http://schemas.openxmlformats.org/officeDocument/2006/relationships/image" Target="../media/image612.png"/><Relationship Id="rId135" Type="http://schemas.openxmlformats.org/officeDocument/2006/relationships/customXml" Target="../ink/ink614.xml"/><Relationship Id="rId13" Type="http://schemas.openxmlformats.org/officeDocument/2006/relationships/image" Target="../media/image554.png"/><Relationship Id="rId18" Type="http://schemas.openxmlformats.org/officeDocument/2006/relationships/customXml" Target="../ink/ink556.xml"/><Relationship Id="rId39" Type="http://schemas.openxmlformats.org/officeDocument/2006/relationships/customXml" Target="../ink/ink566.xml"/><Relationship Id="rId109" Type="http://schemas.openxmlformats.org/officeDocument/2006/relationships/customXml" Target="../ink/ink601.xml"/><Relationship Id="rId34" Type="http://schemas.openxmlformats.org/officeDocument/2006/relationships/image" Target="../media/image565.png"/><Relationship Id="rId50" Type="http://schemas.openxmlformats.org/officeDocument/2006/relationships/image" Target="../media/image573.png"/><Relationship Id="rId55" Type="http://schemas.openxmlformats.org/officeDocument/2006/relationships/customXml" Target="../ink/ink574.xml"/><Relationship Id="rId76" Type="http://schemas.openxmlformats.org/officeDocument/2006/relationships/image" Target="../media/image586.png"/><Relationship Id="rId97" Type="http://schemas.openxmlformats.org/officeDocument/2006/relationships/customXml" Target="../ink/ink595.xml"/><Relationship Id="rId104" Type="http://schemas.openxmlformats.org/officeDocument/2006/relationships/image" Target="../media/image599.png"/><Relationship Id="rId120" Type="http://schemas.openxmlformats.org/officeDocument/2006/relationships/image" Target="../media/image607.png"/><Relationship Id="rId125" Type="http://schemas.openxmlformats.org/officeDocument/2006/relationships/customXml" Target="../ink/ink609.xml"/><Relationship Id="rId7" Type="http://schemas.openxmlformats.org/officeDocument/2006/relationships/image" Target="../media/image551.png"/><Relationship Id="rId71" Type="http://schemas.openxmlformats.org/officeDocument/2006/relationships/customXml" Target="../ink/ink582.xml"/><Relationship Id="rId92" Type="http://schemas.openxmlformats.org/officeDocument/2006/relationships/image" Target="../media/image593.png"/><Relationship Id="rId2" Type="http://schemas.openxmlformats.org/officeDocument/2006/relationships/customXml" Target="../ink/ink548.xml"/><Relationship Id="rId29" Type="http://schemas.openxmlformats.org/officeDocument/2006/relationships/image" Target="../media/image562.png"/><Relationship Id="rId24" Type="http://schemas.openxmlformats.org/officeDocument/2006/relationships/customXml" Target="../ink/ink559.xml"/><Relationship Id="rId40" Type="http://schemas.openxmlformats.org/officeDocument/2006/relationships/image" Target="../media/image568.png"/><Relationship Id="rId45" Type="http://schemas.openxmlformats.org/officeDocument/2006/relationships/customXml" Target="../ink/ink569.xml"/><Relationship Id="rId66" Type="http://schemas.openxmlformats.org/officeDocument/2006/relationships/image" Target="../media/image581.png"/><Relationship Id="rId87" Type="http://schemas.openxmlformats.org/officeDocument/2006/relationships/customXml" Target="../ink/ink590.xml"/><Relationship Id="rId110" Type="http://schemas.openxmlformats.org/officeDocument/2006/relationships/image" Target="../media/image602.png"/><Relationship Id="rId115" Type="http://schemas.openxmlformats.org/officeDocument/2006/relationships/customXml" Target="../ink/ink604.xml"/><Relationship Id="rId131" Type="http://schemas.openxmlformats.org/officeDocument/2006/relationships/customXml" Target="../ink/ink612.xml"/><Relationship Id="rId136" Type="http://schemas.openxmlformats.org/officeDocument/2006/relationships/image" Target="../media/image615.png"/><Relationship Id="rId61" Type="http://schemas.openxmlformats.org/officeDocument/2006/relationships/customXml" Target="../ink/ink577.xml"/><Relationship Id="rId82" Type="http://schemas.openxmlformats.org/officeDocument/2006/relationships/image" Target="../media/image589.png"/><Relationship Id="rId19" Type="http://schemas.openxmlformats.org/officeDocument/2006/relationships/image" Target="../media/image557.png"/><Relationship Id="rId14" Type="http://schemas.openxmlformats.org/officeDocument/2006/relationships/customXml" Target="../ink/ink554.xml"/><Relationship Id="rId30" Type="http://schemas.openxmlformats.org/officeDocument/2006/relationships/image" Target="../media/image563.png"/><Relationship Id="rId35" Type="http://schemas.openxmlformats.org/officeDocument/2006/relationships/customXml" Target="../ink/ink564.xml"/><Relationship Id="rId56" Type="http://schemas.openxmlformats.org/officeDocument/2006/relationships/image" Target="../media/image576.png"/><Relationship Id="rId77" Type="http://schemas.openxmlformats.org/officeDocument/2006/relationships/customXml" Target="../ink/ink585.xml"/><Relationship Id="rId100" Type="http://schemas.openxmlformats.org/officeDocument/2006/relationships/image" Target="../media/image597.png"/><Relationship Id="rId105" Type="http://schemas.openxmlformats.org/officeDocument/2006/relationships/customXml" Target="../ink/ink599.xml"/><Relationship Id="rId126" Type="http://schemas.openxmlformats.org/officeDocument/2006/relationships/image" Target="../media/image610.png"/><Relationship Id="rId8" Type="http://schemas.openxmlformats.org/officeDocument/2006/relationships/customXml" Target="../ink/ink551.xml"/><Relationship Id="rId51" Type="http://schemas.openxmlformats.org/officeDocument/2006/relationships/customXml" Target="../ink/ink572.xml"/><Relationship Id="rId72" Type="http://schemas.openxmlformats.org/officeDocument/2006/relationships/image" Target="../media/image584.png"/><Relationship Id="rId93" Type="http://schemas.openxmlformats.org/officeDocument/2006/relationships/customXml" Target="../ink/ink593.xml"/><Relationship Id="rId98" Type="http://schemas.openxmlformats.org/officeDocument/2006/relationships/image" Target="../media/image596.png"/><Relationship Id="rId121" Type="http://schemas.openxmlformats.org/officeDocument/2006/relationships/customXml" Target="../ink/ink607.xml"/><Relationship Id="rId3" Type="http://schemas.openxmlformats.org/officeDocument/2006/relationships/image" Target="../media/image549.png"/><Relationship Id="rId25" Type="http://schemas.openxmlformats.org/officeDocument/2006/relationships/image" Target="../media/image560.png"/><Relationship Id="rId46" Type="http://schemas.openxmlformats.org/officeDocument/2006/relationships/image" Target="../media/image571.png"/><Relationship Id="rId67" Type="http://schemas.openxmlformats.org/officeDocument/2006/relationships/customXml" Target="../ink/ink580.xml"/><Relationship Id="rId116" Type="http://schemas.openxmlformats.org/officeDocument/2006/relationships/image" Target="../media/image605.png"/><Relationship Id="rId137" Type="http://schemas.openxmlformats.org/officeDocument/2006/relationships/customXml" Target="../ink/ink615.xml"/><Relationship Id="rId20" Type="http://schemas.openxmlformats.org/officeDocument/2006/relationships/customXml" Target="../ink/ink557.xml"/><Relationship Id="rId41" Type="http://schemas.openxmlformats.org/officeDocument/2006/relationships/customXml" Target="../ink/ink567.xml"/><Relationship Id="rId62" Type="http://schemas.openxmlformats.org/officeDocument/2006/relationships/image" Target="../media/image579.png"/><Relationship Id="rId83" Type="http://schemas.openxmlformats.org/officeDocument/2006/relationships/customXml" Target="../ink/ink588.xml"/><Relationship Id="rId88" Type="http://schemas.openxmlformats.org/officeDocument/2006/relationships/image" Target="../media/image591.png"/><Relationship Id="rId111" Type="http://schemas.openxmlformats.org/officeDocument/2006/relationships/customXml" Target="../ink/ink602.xml"/><Relationship Id="rId132" Type="http://schemas.openxmlformats.org/officeDocument/2006/relationships/image" Target="../media/image613.png"/><Relationship Id="rId15" Type="http://schemas.openxmlformats.org/officeDocument/2006/relationships/image" Target="../media/image555.png"/><Relationship Id="rId36" Type="http://schemas.openxmlformats.org/officeDocument/2006/relationships/image" Target="../media/image566.png"/><Relationship Id="rId57" Type="http://schemas.openxmlformats.org/officeDocument/2006/relationships/customXml" Target="../ink/ink575.xml"/><Relationship Id="rId106" Type="http://schemas.openxmlformats.org/officeDocument/2006/relationships/image" Target="../media/image600.png"/><Relationship Id="rId127" Type="http://schemas.openxmlformats.org/officeDocument/2006/relationships/customXml" Target="../ink/ink610.xml"/><Relationship Id="rId10" Type="http://schemas.openxmlformats.org/officeDocument/2006/relationships/customXml" Target="../ink/ink552.xml"/><Relationship Id="rId31" Type="http://schemas.openxmlformats.org/officeDocument/2006/relationships/customXml" Target="../ink/ink562.xml"/><Relationship Id="rId52" Type="http://schemas.openxmlformats.org/officeDocument/2006/relationships/image" Target="../media/image574.png"/><Relationship Id="rId73" Type="http://schemas.openxmlformats.org/officeDocument/2006/relationships/customXml" Target="../ink/ink583.xml"/><Relationship Id="rId78" Type="http://schemas.openxmlformats.org/officeDocument/2006/relationships/image" Target="../media/image587.png"/><Relationship Id="rId94" Type="http://schemas.openxmlformats.org/officeDocument/2006/relationships/image" Target="../media/image594.png"/><Relationship Id="rId99" Type="http://schemas.openxmlformats.org/officeDocument/2006/relationships/customXml" Target="../ink/ink596.xml"/><Relationship Id="rId101" Type="http://schemas.openxmlformats.org/officeDocument/2006/relationships/customXml" Target="../ink/ink597.xml"/><Relationship Id="rId122" Type="http://schemas.openxmlformats.org/officeDocument/2006/relationships/image" Target="../media/image608.png"/><Relationship Id="rId4" Type="http://schemas.openxmlformats.org/officeDocument/2006/relationships/customXml" Target="../ink/ink549.xml"/><Relationship Id="rId9" Type="http://schemas.openxmlformats.org/officeDocument/2006/relationships/image" Target="../media/image552.png"/><Relationship Id="rId26" Type="http://schemas.openxmlformats.org/officeDocument/2006/relationships/customXml" Target="../ink/ink560.xml"/><Relationship Id="rId47" Type="http://schemas.openxmlformats.org/officeDocument/2006/relationships/customXml" Target="../ink/ink570.xml"/><Relationship Id="rId68" Type="http://schemas.openxmlformats.org/officeDocument/2006/relationships/image" Target="../media/image582.png"/><Relationship Id="rId89" Type="http://schemas.openxmlformats.org/officeDocument/2006/relationships/customXml" Target="../ink/ink591.xml"/><Relationship Id="rId112" Type="http://schemas.openxmlformats.org/officeDocument/2006/relationships/image" Target="../media/image603.png"/><Relationship Id="rId133" Type="http://schemas.openxmlformats.org/officeDocument/2006/relationships/customXml" Target="../ink/ink6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C4E369-B3F9-2CEE-885A-6710DF292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793" y="132886"/>
            <a:ext cx="10187682" cy="34023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0A67C4-E1F3-ABDC-60D3-30AE929F6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793" y="3638441"/>
            <a:ext cx="5677692" cy="15623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2AF95B-D1A2-56D3-7358-B45F52FED0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5760" y="3638441"/>
            <a:ext cx="2881666" cy="15954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E73AD4-904E-1D67-4862-7D44A30CE9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7948" y="5410483"/>
            <a:ext cx="6658904" cy="129558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52FB0ED-B838-B0D0-F3BE-60A015D7342C}"/>
              </a:ext>
            </a:extLst>
          </p:cNvPr>
          <p:cNvGrpSpPr/>
          <p:nvPr/>
        </p:nvGrpSpPr>
        <p:grpSpPr>
          <a:xfrm>
            <a:off x="10202609" y="3676797"/>
            <a:ext cx="339840" cy="380880"/>
            <a:chOff x="10202609" y="3676797"/>
            <a:chExt cx="339840" cy="38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BB4A793-8570-52D8-6369-3ED414F473A0}"/>
                    </a:ext>
                  </a:extLst>
                </p14:cNvPr>
                <p14:cNvContentPartPr/>
                <p14:nvPr/>
              </p14:nvContentPartPr>
              <p14:xfrm>
                <a:off x="10202609" y="3676797"/>
                <a:ext cx="209880" cy="3808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BB4A793-8570-52D8-6369-3ED414F473A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196489" y="3670677"/>
                  <a:ext cx="22212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ABF0F2C-3544-A169-4FF4-17184A2A5CFB}"/>
                    </a:ext>
                  </a:extLst>
                </p14:cNvPr>
                <p14:cNvContentPartPr/>
                <p14:nvPr/>
              </p14:nvContentPartPr>
              <p14:xfrm>
                <a:off x="10488449" y="3866877"/>
                <a:ext cx="54000" cy="1839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ABF0F2C-3544-A169-4FF4-17184A2A5CF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482329" y="3860757"/>
                  <a:ext cx="66240" cy="196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88EB7AD-EE4A-EBCA-BB42-67B24DA6BC57}"/>
                  </a:ext>
                </a:extLst>
              </p14:cNvPr>
              <p14:cNvContentPartPr/>
              <p14:nvPr/>
            </p14:nvContentPartPr>
            <p14:xfrm>
              <a:off x="10698329" y="3932037"/>
              <a:ext cx="79200" cy="2239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88EB7AD-EE4A-EBCA-BB42-67B24DA6BC5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692209" y="3925917"/>
                <a:ext cx="91440" cy="23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7B921C40-7E2C-D73F-9266-D676037156A9}"/>
              </a:ext>
            </a:extLst>
          </p:cNvPr>
          <p:cNvGrpSpPr/>
          <p:nvPr/>
        </p:nvGrpSpPr>
        <p:grpSpPr>
          <a:xfrm>
            <a:off x="10926209" y="3801357"/>
            <a:ext cx="657360" cy="333720"/>
            <a:chOff x="10926209" y="3801357"/>
            <a:chExt cx="657360" cy="33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86CD194-863E-2959-395A-CC1AD7AAFB2C}"/>
                    </a:ext>
                  </a:extLst>
                </p14:cNvPr>
                <p14:cNvContentPartPr/>
                <p14:nvPr/>
              </p14:nvContentPartPr>
              <p14:xfrm>
                <a:off x="10926209" y="3806397"/>
                <a:ext cx="171000" cy="2638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86CD194-863E-2959-395A-CC1AD7AAFB2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920089" y="3800277"/>
                  <a:ext cx="18324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838A9EC-4F67-30F9-1B64-DF28F7817B11}"/>
                    </a:ext>
                  </a:extLst>
                </p14:cNvPr>
                <p14:cNvContentPartPr/>
                <p14:nvPr/>
              </p14:nvContentPartPr>
              <p14:xfrm>
                <a:off x="11107649" y="3806757"/>
                <a:ext cx="138600" cy="2678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838A9EC-4F67-30F9-1B64-DF28F7817B1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101529" y="3800637"/>
                  <a:ext cx="15084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6025FCF-3E53-3D75-0506-4201430FE101}"/>
                    </a:ext>
                  </a:extLst>
                </p14:cNvPr>
                <p14:cNvContentPartPr/>
                <p14:nvPr/>
              </p14:nvContentPartPr>
              <p14:xfrm>
                <a:off x="11313209" y="3806397"/>
                <a:ext cx="55440" cy="2883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6025FCF-3E53-3D75-0506-4201430FE10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307089" y="3800277"/>
                  <a:ext cx="6768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D0D7882-9078-0EA7-2D14-1285FC5F8089}"/>
                    </a:ext>
                  </a:extLst>
                </p14:cNvPr>
                <p14:cNvContentPartPr/>
                <p14:nvPr/>
              </p14:nvContentPartPr>
              <p14:xfrm>
                <a:off x="11451089" y="3801357"/>
                <a:ext cx="132480" cy="3337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D0D7882-9078-0EA7-2D14-1285FC5F808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444969" y="3795237"/>
                  <a:ext cx="144720" cy="34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B70DFB6-0C02-C9CB-B1E7-82E5A83830A1}"/>
              </a:ext>
            </a:extLst>
          </p:cNvPr>
          <p:cNvGrpSpPr/>
          <p:nvPr/>
        </p:nvGrpSpPr>
        <p:grpSpPr>
          <a:xfrm>
            <a:off x="11593649" y="3691557"/>
            <a:ext cx="439920" cy="572040"/>
            <a:chOff x="11593649" y="3691557"/>
            <a:chExt cx="439920" cy="57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7A589DD-84C2-2959-E743-48D5BA076DD7}"/>
                    </a:ext>
                  </a:extLst>
                </p14:cNvPr>
                <p14:cNvContentPartPr/>
                <p14:nvPr/>
              </p14:nvContentPartPr>
              <p14:xfrm>
                <a:off x="11593649" y="3691557"/>
                <a:ext cx="244800" cy="3434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7A589DD-84C2-2959-E743-48D5BA076DD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587529" y="3685437"/>
                  <a:ext cx="25704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61A565B-9759-6CE4-A1A1-5659F67DFE2B}"/>
                    </a:ext>
                  </a:extLst>
                </p14:cNvPr>
                <p14:cNvContentPartPr/>
                <p14:nvPr/>
              </p14:nvContentPartPr>
              <p14:xfrm>
                <a:off x="11889209" y="3840237"/>
                <a:ext cx="144360" cy="2419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61A565B-9759-6CE4-A1A1-5659F67DFE2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883089" y="3834117"/>
                  <a:ext cx="1566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7D8FEBE-6211-5EB8-3E9B-557E079DE3DC}"/>
                    </a:ext>
                  </a:extLst>
                </p14:cNvPr>
                <p14:cNvContentPartPr/>
                <p14:nvPr/>
              </p14:nvContentPartPr>
              <p14:xfrm>
                <a:off x="11785889" y="4211037"/>
                <a:ext cx="225720" cy="525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7D8FEBE-6211-5EB8-3E9B-557E079DE3D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779769" y="4204917"/>
                  <a:ext cx="237960" cy="6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250595C-5878-8BE2-53A3-FBE7452FCBF8}"/>
                  </a:ext>
                </a:extLst>
              </p14:cNvPr>
              <p14:cNvContentPartPr/>
              <p14:nvPr/>
            </p14:nvContentPartPr>
            <p14:xfrm>
              <a:off x="11784449" y="4434597"/>
              <a:ext cx="336240" cy="3254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250595C-5878-8BE2-53A3-FBE7452FCBF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1778329" y="4428477"/>
                <a:ext cx="348480" cy="33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DDC119B3-7DA4-5F21-E105-3F63D9021A55}"/>
              </a:ext>
            </a:extLst>
          </p:cNvPr>
          <p:cNvGrpSpPr/>
          <p:nvPr/>
        </p:nvGrpSpPr>
        <p:grpSpPr>
          <a:xfrm>
            <a:off x="10142129" y="4840677"/>
            <a:ext cx="1902240" cy="863640"/>
            <a:chOff x="10142129" y="4840677"/>
            <a:chExt cx="1902240" cy="86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9FD53B3-15D2-36EF-BEC6-8E180728CA54}"/>
                    </a:ext>
                  </a:extLst>
                </p14:cNvPr>
                <p14:cNvContentPartPr/>
                <p14:nvPr/>
              </p14:nvContentPartPr>
              <p14:xfrm>
                <a:off x="10142129" y="4840677"/>
                <a:ext cx="158760" cy="5320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9FD53B3-15D2-36EF-BEC6-8E180728CA5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136009" y="4834557"/>
                  <a:ext cx="171000" cy="54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C061188-D950-0605-EFEA-AC58EB5F2B20}"/>
                    </a:ext>
                  </a:extLst>
                </p14:cNvPr>
                <p14:cNvContentPartPr/>
                <p14:nvPr/>
              </p14:nvContentPartPr>
              <p14:xfrm>
                <a:off x="10418609" y="5204637"/>
                <a:ext cx="360" cy="3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C061188-D950-0605-EFEA-AC58EB5F2B2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412489" y="5198517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EF51D7E-6DF7-AD3D-0390-3C4DA3426C86}"/>
                    </a:ext>
                  </a:extLst>
                </p14:cNvPr>
                <p14:cNvContentPartPr/>
                <p14:nvPr/>
              </p14:nvContentPartPr>
              <p14:xfrm>
                <a:off x="10418609" y="5192397"/>
                <a:ext cx="124920" cy="2275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EF51D7E-6DF7-AD3D-0390-3C4DA3426C8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412489" y="5186277"/>
                  <a:ext cx="1371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4C8135C-8921-29CE-EBE9-7DE53899D696}"/>
                    </a:ext>
                  </a:extLst>
                </p14:cNvPr>
                <p14:cNvContentPartPr/>
                <p14:nvPr/>
              </p14:nvContentPartPr>
              <p14:xfrm>
                <a:off x="10651169" y="5177997"/>
                <a:ext cx="102600" cy="644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4C8135C-8921-29CE-EBE9-7DE53899D69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645049" y="5171877"/>
                  <a:ext cx="1148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AA6F163-334F-1406-8609-3AB9771EF55F}"/>
                    </a:ext>
                  </a:extLst>
                </p14:cNvPr>
                <p14:cNvContentPartPr/>
                <p14:nvPr/>
              </p14:nvContentPartPr>
              <p14:xfrm>
                <a:off x="10688609" y="5307237"/>
                <a:ext cx="54000" cy="234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AA6F163-334F-1406-8609-3AB9771EF55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682489" y="5301117"/>
                  <a:ext cx="662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51314D2-1B01-DB43-B8F8-7CD54A247EC5}"/>
                    </a:ext>
                  </a:extLst>
                </p14:cNvPr>
                <p14:cNvContentPartPr/>
                <p14:nvPr/>
              </p14:nvContentPartPr>
              <p14:xfrm>
                <a:off x="10864289" y="4993677"/>
                <a:ext cx="232920" cy="2746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51314D2-1B01-DB43-B8F8-7CD54A247EC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858169" y="4987557"/>
                  <a:ext cx="24516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D5AD5BA-916E-2927-CA7E-680C7B42416A}"/>
                    </a:ext>
                  </a:extLst>
                </p14:cNvPr>
                <p14:cNvContentPartPr/>
                <p14:nvPr/>
              </p14:nvContentPartPr>
              <p14:xfrm>
                <a:off x="11094329" y="5027157"/>
                <a:ext cx="108000" cy="3034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D5AD5BA-916E-2927-CA7E-680C7B42416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088209" y="5021037"/>
                  <a:ext cx="12024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255B971-0836-F018-AE94-0226E3B47919}"/>
                    </a:ext>
                  </a:extLst>
                </p14:cNvPr>
                <p14:cNvContentPartPr/>
                <p14:nvPr/>
              </p14:nvContentPartPr>
              <p14:xfrm>
                <a:off x="11250209" y="5017437"/>
                <a:ext cx="173160" cy="3643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255B971-0836-F018-AE94-0226E3B4791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244089" y="5011317"/>
                  <a:ext cx="18540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E68A02B-33CE-7399-C5B3-A266AF7F0AEE}"/>
                    </a:ext>
                  </a:extLst>
                </p14:cNvPr>
                <p14:cNvContentPartPr/>
                <p14:nvPr/>
              </p14:nvContentPartPr>
              <p14:xfrm>
                <a:off x="11502209" y="5086917"/>
                <a:ext cx="54360" cy="2822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E68A02B-33CE-7399-C5B3-A266AF7F0AE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496089" y="5080797"/>
                  <a:ext cx="6660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7D3B898-F1C2-3EA6-F045-05F61E10EB66}"/>
                    </a:ext>
                  </a:extLst>
                </p14:cNvPr>
                <p14:cNvContentPartPr/>
                <p14:nvPr/>
              </p14:nvContentPartPr>
              <p14:xfrm>
                <a:off x="11695889" y="5006277"/>
                <a:ext cx="156240" cy="2066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7D3B898-F1C2-3EA6-F045-05F61E10EB6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689769" y="5000157"/>
                  <a:ext cx="1684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E5E15CC-36FD-67E4-BEC2-599D2E627460}"/>
                    </a:ext>
                  </a:extLst>
                </p14:cNvPr>
                <p14:cNvContentPartPr/>
                <p14:nvPr/>
              </p14:nvContentPartPr>
              <p14:xfrm>
                <a:off x="11883809" y="5009517"/>
                <a:ext cx="91800" cy="2199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E5E15CC-36FD-67E4-BEC2-599D2E62746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877689" y="5003397"/>
                  <a:ext cx="1040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7506DDC-5DF8-E1DA-2A1F-42BE09CE664F}"/>
                    </a:ext>
                  </a:extLst>
                </p14:cNvPr>
                <p14:cNvContentPartPr/>
                <p14:nvPr/>
              </p14:nvContentPartPr>
              <p14:xfrm>
                <a:off x="11748089" y="5305077"/>
                <a:ext cx="233280" cy="406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7506DDC-5DF8-E1DA-2A1F-42BE09CE664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741969" y="5298957"/>
                  <a:ext cx="2455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5CA67CF-0E0C-A58D-C837-498FE9C4EC25}"/>
                    </a:ext>
                  </a:extLst>
                </p14:cNvPr>
                <p14:cNvContentPartPr/>
                <p14:nvPr/>
              </p14:nvContentPartPr>
              <p14:xfrm>
                <a:off x="11846369" y="5451237"/>
                <a:ext cx="198000" cy="2530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5CA67CF-0E0C-A58D-C837-498FE9C4EC2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840249" y="5445117"/>
                  <a:ext cx="210240" cy="265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50169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C81E83-B186-113E-4732-A965DCB4F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95" y="126846"/>
            <a:ext cx="8150184" cy="35544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6DBC47-0F38-8191-2FC5-72D3659AC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295" y="3829178"/>
            <a:ext cx="7402155" cy="273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349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9A3BB6-950D-3949-B6B1-07B93F8AC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73" y="1152673"/>
            <a:ext cx="9269119" cy="2638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7226AA-27B4-944A-F935-303F633C3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73" y="206750"/>
            <a:ext cx="3972735" cy="85650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59D81A7-949F-003E-F49F-75DD7386651C}"/>
                  </a:ext>
                </a:extLst>
              </p14:cNvPr>
              <p14:cNvContentPartPr/>
              <p14:nvPr/>
            </p14:nvContentPartPr>
            <p14:xfrm>
              <a:off x="5362769" y="1496637"/>
              <a:ext cx="101520" cy="3700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59D81A7-949F-003E-F49F-75DD7386651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56649" y="1490517"/>
                <a:ext cx="11376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844B529-C6D3-D691-8589-8567C20FA78C}"/>
                  </a:ext>
                </a:extLst>
              </p14:cNvPr>
              <p14:cNvContentPartPr/>
              <p14:nvPr/>
            </p14:nvContentPartPr>
            <p14:xfrm>
              <a:off x="1009649" y="502677"/>
              <a:ext cx="510840" cy="540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844B529-C6D3-D691-8589-8567C20FA78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03529" y="496557"/>
                <a:ext cx="52308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B124378-BD8B-0686-32F9-9DF376946FDD}"/>
                  </a:ext>
                </a:extLst>
              </p14:cNvPr>
              <p14:cNvContentPartPr/>
              <p14:nvPr/>
            </p14:nvContentPartPr>
            <p14:xfrm>
              <a:off x="426809" y="3288357"/>
              <a:ext cx="8460360" cy="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B124378-BD8B-0686-32F9-9DF376946FD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3169" y="3180717"/>
                <a:ext cx="856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144D021-07C3-0E91-0A1D-3AA54F268592}"/>
                  </a:ext>
                </a:extLst>
              </p14:cNvPr>
              <p14:cNvContentPartPr/>
              <p14:nvPr/>
            </p14:nvContentPartPr>
            <p14:xfrm>
              <a:off x="457769" y="3416157"/>
              <a:ext cx="8638560" cy="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144D021-07C3-0E91-0A1D-3AA54F26859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4129" y="3308157"/>
                <a:ext cx="874620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E70D6F3F-62D6-BAD0-A55C-25E5EFC1CF98}"/>
              </a:ext>
            </a:extLst>
          </p:cNvPr>
          <p:cNvGrpSpPr/>
          <p:nvPr/>
        </p:nvGrpSpPr>
        <p:grpSpPr>
          <a:xfrm>
            <a:off x="828569" y="1480077"/>
            <a:ext cx="98280" cy="460800"/>
            <a:chOff x="828569" y="1480077"/>
            <a:chExt cx="98280" cy="46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96D3FB2-200E-50E3-9477-4E70930FE5D9}"/>
                    </a:ext>
                  </a:extLst>
                </p14:cNvPr>
                <p14:cNvContentPartPr/>
                <p14:nvPr/>
              </p14:nvContentPartPr>
              <p14:xfrm>
                <a:off x="854129" y="1516077"/>
                <a:ext cx="72720" cy="4248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96D3FB2-200E-50E3-9477-4E70930FE5D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48009" y="1509957"/>
                  <a:ext cx="8496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9C2C566-1D31-FA8C-FB57-4431CEB4DB75}"/>
                    </a:ext>
                  </a:extLst>
                </p14:cNvPr>
                <p14:cNvContentPartPr/>
                <p14:nvPr/>
              </p14:nvContentPartPr>
              <p14:xfrm>
                <a:off x="828569" y="1480077"/>
                <a:ext cx="73080" cy="1630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9C2C566-1D31-FA8C-FB57-4431CEB4DB7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22449" y="1473957"/>
                  <a:ext cx="85320" cy="17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1CC909-5807-0088-7E0C-64E6673A6581}"/>
              </a:ext>
            </a:extLst>
          </p:cNvPr>
          <p:cNvGrpSpPr/>
          <p:nvPr/>
        </p:nvGrpSpPr>
        <p:grpSpPr>
          <a:xfrm>
            <a:off x="600329" y="3125277"/>
            <a:ext cx="607320" cy="452520"/>
            <a:chOff x="600329" y="3125277"/>
            <a:chExt cx="607320" cy="45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C1056D5-C2D9-5352-963A-D3A7ED0660F8}"/>
                    </a:ext>
                  </a:extLst>
                </p14:cNvPr>
                <p14:cNvContentPartPr/>
                <p14:nvPr/>
              </p14:nvContentPartPr>
              <p14:xfrm>
                <a:off x="628409" y="3517677"/>
                <a:ext cx="115920" cy="3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C1056D5-C2D9-5352-963A-D3A7ED0660F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22289" y="3511557"/>
                  <a:ext cx="12816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2B585A6-4535-BA52-4FFD-98F4FE6C2D27}"/>
                    </a:ext>
                  </a:extLst>
                </p14:cNvPr>
                <p14:cNvContentPartPr/>
                <p14:nvPr/>
              </p14:nvContentPartPr>
              <p14:xfrm>
                <a:off x="618329" y="3517677"/>
                <a:ext cx="194760" cy="3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2B585A6-4535-BA52-4FFD-98F4FE6C2D2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12209" y="3511557"/>
                  <a:ext cx="2070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C1CFCFA-4DF5-A79C-5136-458D5B2EAC33}"/>
                    </a:ext>
                  </a:extLst>
                </p14:cNvPr>
                <p14:cNvContentPartPr/>
                <p14:nvPr/>
              </p14:nvContentPartPr>
              <p14:xfrm>
                <a:off x="600329" y="3125277"/>
                <a:ext cx="607320" cy="4525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C1CFCFA-4DF5-A79C-5136-458D5B2EAC3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94209" y="3119157"/>
                  <a:ext cx="619560" cy="46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349C851-7756-A96C-F389-08B6FE4E5E96}"/>
                  </a:ext>
                </a:extLst>
              </p14:cNvPr>
              <p14:cNvContentPartPr/>
              <p14:nvPr/>
            </p14:nvContentPartPr>
            <p14:xfrm>
              <a:off x="5086649" y="3084597"/>
              <a:ext cx="654840" cy="4834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349C851-7756-A96C-F389-08B6FE4E5E9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080529" y="3078477"/>
                <a:ext cx="667080" cy="49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C28DA8D0-0D58-0E57-9652-DAA5D301EDCE}"/>
              </a:ext>
            </a:extLst>
          </p:cNvPr>
          <p:cNvGrpSpPr/>
          <p:nvPr/>
        </p:nvGrpSpPr>
        <p:grpSpPr>
          <a:xfrm>
            <a:off x="3479249" y="5240277"/>
            <a:ext cx="788760" cy="461520"/>
            <a:chOff x="3479249" y="5240277"/>
            <a:chExt cx="788760" cy="46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5515D92-DBBA-0CF0-849C-70540AFA3EBD}"/>
                    </a:ext>
                  </a:extLst>
                </p14:cNvPr>
                <p14:cNvContentPartPr/>
                <p14:nvPr/>
              </p14:nvContentPartPr>
              <p14:xfrm>
                <a:off x="3479249" y="5240277"/>
                <a:ext cx="128160" cy="1893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5515D92-DBBA-0CF0-849C-70540AFA3EB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473129" y="5234157"/>
                  <a:ext cx="1404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AEFC7C6-D1F9-DD18-5C7C-AD0BC2B603C6}"/>
                    </a:ext>
                  </a:extLst>
                </p14:cNvPr>
                <p14:cNvContentPartPr/>
                <p14:nvPr/>
              </p14:nvContentPartPr>
              <p14:xfrm>
                <a:off x="3497609" y="5411637"/>
                <a:ext cx="118800" cy="1897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AEFC7C6-D1F9-DD18-5C7C-AD0BC2B603C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491489" y="5405517"/>
                  <a:ext cx="1310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08F7DEE-3B67-C7DF-8E94-31FDF790E5C0}"/>
                    </a:ext>
                  </a:extLst>
                </p14:cNvPr>
                <p14:cNvContentPartPr/>
                <p14:nvPr/>
              </p14:nvContentPartPr>
              <p14:xfrm>
                <a:off x="3647729" y="5286357"/>
                <a:ext cx="148320" cy="3355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08F7DEE-3B67-C7DF-8E94-31FDF790E5C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641609" y="5280237"/>
                  <a:ext cx="16056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7FC3442-725B-1B11-1A13-7F5CED697A30}"/>
                    </a:ext>
                  </a:extLst>
                </p14:cNvPr>
                <p14:cNvContentPartPr/>
                <p14:nvPr/>
              </p14:nvContentPartPr>
              <p14:xfrm>
                <a:off x="3831329" y="5555277"/>
                <a:ext cx="29880" cy="1465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7FC3442-725B-1B11-1A13-7F5CED697A3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825209" y="5549157"/>
                  <a:ext cx="421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7F77964-BE69-FCB9-51E7-88C7E842E1FB}"/>
                    </a:ext>
                  </a:extLst>
                </p14:cNvPr>
                <p14:cNvContentPartPr/>
                <p14:nvPr/>
              </p14:nvContentPartPr>
              <p14:xfrm>
                <a:off x="3912689" y="5318397"/>
                <a:ext cx="139680" cy="1648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7F77964-BE69-FCB9-51E7-88C7E842E1F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906569" y="5312277"/>
                  <a:ext cx="1519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95D872C-1D68-69D6-5CB8-7FB6316BEE86}"/>
                    </a:ext>
                  </a:extLst>
                </p14:cNvPr>
                <p14:cNvContentPartPr/>
                <p14:nvPr/>
              </p14:nvContentPartPr>
              <p14:xfrm>
                <a:off x="3952289" y="5496237"/>
                <a:ext cx="102600" cy="1789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95D872C-1D68-69D6-5CB8-7FB6316BEE8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946169" y="5490117"/>
                  <a:ext cx="1148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DB0BC75-5FBB-0DB7-539C-261761641119}"/>
                    </a:ext>
                  </a:extLst>
                </p14:cNvPr>
                <p14:cNvContentPartPr/>
                <p14:nvPr/>
              </p14:nvContentPartPr>
              <p14:xfrm>
                <a:off x="4078649" y="5376717"/>
                <a:ext cx="189360" cy="2872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DB0BC75-5FBB-0DB7-539C-26176164111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072529" y="5370597"/>
                  <a:ext cx="201600" cy="29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399B13B-53F2-E8D4-F127-AA5E5BF79C13}"/>
              </a:ext>
            </a:extLst>
          </p:cNvPr>
          <p:cNvGrpSpPr/>
          <p:nvPr/>
        </p:nvGrpSpPr>
        <p:grpSpPr>
          <a:xfrm>
            <a:off x="2536409" y="5307237"/>
            <a:ext cx="173880" cy="401760"/>
            <a:chOff x="2536409" y="5307237"/>
            <a:chExt cx="173880" cy="40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1C6700E-4B41-9D21-4CBC-41C527B4E7EF}"/>
                    </a:ext>
                  </a:extLst>
                </p14:cNvPr>
                <p14:cNvContentPartPr/>
                <p14:nvPr/>
              </p14:nvContentPartPr>
              <p14:xfrm>
                <a:off x="2536409" y="5307237"/>
                <a:ext cx="156960" cy="2628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1C6700E-4B41-9D21-4CBC-41C527B4E7E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530289" y="5301117"/>
                  <a:ext cx="16920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E16710D-B73A-3A2C-162F-D1599FD02B63}"/>
                    </a:ext>
                  </a:extLst>
                </p14:cNvPr>
                <p14:cNvContentPartPr/>
                <p14:nvPr/>
              </p14:nvContentPartPr>
              <p14:xfrm>
                <a:off x="2709929" y="5695317"/>
                <a:ext cx="360" cy="136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E16710D-B73A-3A2C-162F-D1599FD02B6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703809" y="5689197"/>
                  <a:ext cx="1260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AF1A92D-1B4C-871F-3F9B-2340DF384D0A}"/>
              </a:ext>
            </a:extLst>
          </p:cNvPr>
          <p:cNvGrpSpPr/>
          <p:nvPr/>
        </p:nvGrpSpPr>
        <p:grpSpPr>
          <a:xfrm>
            <a:off x="5578409" y="3996117"/>
            <a:ext cx="1668240" cy="781920"/>
            <a:chOff x="5578409" y="3996117"/>
            <a:chExt cx="1668240" cy="78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8CD0AB5-A129-199E-59D1-45B6A9AB7E31}"/>
                    </a:ext>
                  </a:extLst>
                </p14:cNvPr>
                <p14:cNvContentPartPr/>
                <p14:nvPr/>
              </p14:nvContentPartPr>
              <p14:xfrm>
                <a:off x="5578409" y="4010517"/>
                <a:ext cx="312120" cy="7675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8CD0AB5-A129-199E-59D1-45B6A9AB7E3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572289" y="4004397"/>
                  <a:ext cx="324360" cy="77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1751877-30AD-CEB6-F74B-3CD0C7E81CAD}"/>
                    </a:ext>
                  </a:extLst>
                </p14:cNvPr>
                <p14:cNvContentPartPr/>
                <p14:nvPr/>
              </p14:nvContentPartPr>
              <p14:xfrm>
                <a:off x="5997449" y="4094037"/>
                <a:ext cx="91800" cy="1029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1751877-30AD-CEB6-F74B-3CD0C7E81CA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991329" y="4087917"/>
                  <a:ext cx="1040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0644AB9-40B1-E762-AF3B-2FAA7815BB6F}"/>
                    </a:ext>
                  </a:extLst>
                </p14:cNvPr>
                <p14:cNvContentPartPr/>
                <p14:nvPr/>
              </p14:nvContentPartPr>
              <p14:xfrm>
                <a:off x="6023009" y="4260717"/>
                <a:ext cx="102600" cy="90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0644AB9-40B1-E762-AF3B-2FAA7815BB6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016889" y="4254597"/>
                  <a:ext cx="1148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BB72ABA-EE86-966F-0FE3-002F21F43478}"/>
                    </a:ext>
                  </a:extLst>
                </p14:cNvPr>
                <p14:cNvContentPartPr/>
                <p14:nvPr/>
              </p14:nvContentPartPr>
              <p14:xfrm>
                <a:off x="6204449" y="4108437"/>
                <a:ext cx="305280" cy="2106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BB72ABA-EE86-966F-0FE3-002F21F4347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198329" y="4102317"/>
                  <a:ext cx="3175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E75EDDE-BA32-208D-412F-68CD9FF62164}"/>
                    </a:ext>
                  </a:extLst>
                </p14:cNvPr>
                <p14:cNvContentPartPr/>
                <p14:nvPr/>
              </p14:nvContentPartPr>
              <p14:xfrm>
                <a:off x="6556169" y="4043277"/>
                <a:ext cx="231480" cy="2365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E75EDDE-BA32-208D-412F-68CD9FF6216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550049" y="4037157"/>
                  <a:ext cx="2437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A5F37E5-3DBE-1D01-4D54-8C4F2214FB48}"/>
                    </a:ext>
                  </a:extLst>
                </p14:cNvPr>
                <p14:cNvContentPartPr/>
                <p14:nvPr/>
              </p14:nvContentPartPr>
              <p14:xfrm>
                <a:off x="6799529" y="4162797"/>
                <a:ext cx="144000" cy="172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A5F37E5-3DBE-1D01-4D54-8C4F2214FB4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793409" y="4156677"/>
                  <a:ext cx="1562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DBF5256-2774-9885-5725-232FBDA245D0}"/>
                    </a:ext>
                  </a:extLst>
                </p14:cNvPr>
                <p14:cNvContentPartPr/>
                <p14:nvPr/>
              </p14:nvContentPartPr>
              <p14:xfrm>
                <a:off x="6898889" y="4058757"/>
                <a:ext cx="42120" cy="2592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DBF5256-2774-9885-5725-232FBDA245D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892769" y="4052637"/>
                  <a:ext cx="5436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7CB1917-DE8B-8E2D-755E-A285A3ABD5E8}"/>
                    </a:ext>
                  </a:extLst>
                </p14:cNvPr>
                <p14:cNvContentPartPr/>
                <p14:nvPr/>
              </p14:nvContentPartPr>
              <p14:xfrm>
                <a:off x="7026329" y="3996117"/>
                <a:ext cx="220320" cy="3207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7CB1917-DE8B-8E2D-755E-A285A3ABD5E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020209" y="3989997"/>
                  <a:ext cx="232560" cy="33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52C0EB84-742D-A054-9F6C-7431A96BE67B}"/>
              </a:ext>
            </a:extLst>
          </p:cNvPr>
          <p:cNvGrpSpPr/>
          <p:nvPr/>
        </p:nvGrpSpPr>
        <p:grpSpPr>
          <a:xfrm>
            <a:off x="9474689" y="692397"/>
            <a:ext cx="677160" cy="410760"/>
            <a:chOff x="9474689" y="692397"/>
            <a:chExt cx="677160" cy="41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4171B9A-B934-7FDB-A5C7-865E94628242}"/>
                    </a:ext>
                  </a:extLst>
                </p14:cNvPr>
                <p14:cNvContentPartPr/>
                <p14:nvPr/>
              </p14:nvContentPartPr>
              <p14:xfrm>
                <a:off x="9474689" y="692397"/>
                <a:ext cx="383040" cy="4107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4171B9A-B934-7FDB-A5C7-865E9462824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468569" y="686277"/>
                  <a:ext cx="39528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3F65F2C-48D3-80F0-E6ED-920981259B08}"/>
                    </a:ext>
                  </a:extLst>
                </p14:cNvPr>
                <p14:cNvContentPartPr/>
                <p14:nvPr/>
              </p14:nvContentPartPr>
              <p14:xfrm>
                <a:off x="10028009" y="806517"/>
                <a:ext cx="123840" cy="1875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3F65F2C-48D3-80F0-E6ED-920981259B0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021889" y="800397"/>
                  <a:ext cx="136080" cy="199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DD47D04B-B674-6C03-3469-5A2944C29C51}"/>
                  </a:ext>
                </a:extLst>
              </p14:cNvPr>
              <p14:cNvContentPartPr/>
              <p14:nvPr/>
            </p14:nvContentPartPr>
            <p14:xfrm>
              <a:off x="5547809" y="4964517"/>
              <a:ext cx="189000" cy="51804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DD47D04B-B674-6C03-3469-5A2944C29C5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541689" y="4958397"/>
                <a:ext cx="201240" cy="530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F3EA0A36-6A53-8500-F7A7-11BEB8056207}"/>
              </a:ext>
            </a:extLst>
          </p:cNvPr>
          <p:cNvGrpSpPr/>
          <p:nvPr/>
        </p:nvGrpSpPr>
        <p:grpSpPr>
          <a:xfrm>
            <a:off x="5970809" y="4816557"/>
            <a:ext cx="768600" cy="902880"/>
            <a:chOff x="5970809" y="4816557"/>
            <a:chExt cx="768600" cy="90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E8C15AF-7824-6DB3-CF07-05B51149987C}"/>
                    </a:ext>
                  </a:extLst>
                </p14:cNvPr>
                <p14:cNvContentPartPr/>
                <p14:nvPr/>
              </p14:nvContentPartPr>
              <p14:xfrm>
                <a:off x="5970809" y="5222637"/>
                <a:ext cx="95760" cy="244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E8C15AF-7824-6DB3-CF07-05B51149987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964689" y="5216517"/>
                  <a:ext cx="1080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D12B5ED-CC1B-1A30-7AF4-022D8DB6A4AD}"/>
                    </a:ext>
                  </a:extLst>
                </p14:cNvPr>
                <p14:cNvContentPartPr/>
                <p14:nvPr/>
              </p14:nvContentPartPr>
              <p14:xfrm>
                <a:off x="6002849" y="5318397"/>
                <a:ext cx="27360" cy="64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D12B5ED-CC1B-1A30-7AF4-022D8DB6A4A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996729" y="5312277"/>
                  <a:ext cx="396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4E87D79-1FD7-105C-6FC0-6C5C6970817A}"/>
                    </a:ext>
                  </a:extLst>
                </p14:cNvPr>
                <p14:cNvContentPartPr/>
                <p14:nvPr/>
              </p14:nvContentPartPr>
              <p14:xfrm>
                <a:off x="6201209" y="4959477"/>
                <a:ext cx="143280" cy="7599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4E87D79-1FD7-105C-6FC0-6C5C6970817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195089" y="4953357"/>
                  <a:ext cx="155520" cy="77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2B10588-8030-B274-FAD0-164C5240565F}"/>
                    </a:ext>
                  </a:extLst>
                </p14:cNvPr>
                <p14:cNvContentPartPr/>
                <p14:nvPr/>
              </p14:nvContentPartPr>
              <p14:xfrm>
                <a:off x="6420089" y="4816557"/>
                <a:ext cx="69480" cy="5187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2B10588-8030-B274-FAD0-164C5240565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413969" y="4810437"/>
                  <a:ext cx="81720" cy="53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58F2195-4F3C-F198-C49E-D84DE4683AB6}"/>
                    </a:ext>
                  </a:extLst>
                </p14:cNvPr>
                <p14:cNvContentPartPr/>
                <p14:nvPr/>
              </p14:nvContentPartPr>
              <p14:xfrm>
                <a:off x="6542849" y="4878477"/>
                <a:ext cx="196560" cy="4694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58F2195-4F3C-F198-C49E-D84DE4683AB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536729" y="4872357"/>
                  <a:ext cx="208800" cy="48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8FB9A0E0-F493-793E-8726-BF21F8BB4365}"/>
              </a:ext>
            </a:extLst>
          </p:cNvPr>
          <p:cNvGrpSpPr/>
          <p:nvPr/>
        </p:nvGrpSpPr>
        <p:grpSpPr>
          <a:xfrm>
            <a:off x="10345889" y="434997"/>
            <a:ext cx="770040" cy="576000"/>
            <a:chOff x="10345889" y="434997"/>
            <a:chExt cx="770040" cy="57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57C34D6-EA5F-064D-A47D-7E95EE83BC55}"/>
                    </a:ext>
                  </a:extLst>
                </p14:cNvPr>
                <p14:cNvContentPartPr/>
                <p14:nvPr/>
              </p14:nvContentPartPr>
              <p14:xfrm>
                <a:off x="10345889" y="434997"/>
                <a:ext cx="117720" cy="3247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57C34D6-EA5F-064D-A47D-7E95EE83BC5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339769" y="428877"/>
                  <a:ext cx="12996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CD4BF1A-DE72-2013-E0AE-3BB3B5A910EC}"/>
                    </a:ext>
                  </a:extLst>
                </p14:cNvPr>
                <p14:cNvContentPartPr/>
                <p14:nvPr/>
              </p14:nvContentPartPr>
              <p14:xfrm>
                <a:off x="10550369" y="668637"/>
                <a:ext cx="129240" cy="1962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CD4BF1A-DE72-2013-E0AE-3BB3B5A910E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544249" y="662517"/>
                  <a:ext cx="1414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2D77121-766F-E01B-06AF-F2475F4D6970}"/>
                    </a:ext>
                  </a:extLst>
                </p14:cNvPr>
                <p14:cNvContentPartPr/>
                <p14:nvPr/>
              </p14:nvContentPartPr>
              <p14:xfrm>
                <a:off x="10711289" y="714717"/>
                <a:ext cx="140040" cy="219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2D77121-766F-E01B-06AF-F2475F4D697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705169" y="708597"/>
                  <a:ext cx="1522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BC4A10B-A1D1-0733-507B-B33F062FADC2}"/>
                    </a:ext>
                  </a:extLst>
                </p14:cNvPr>
                <p14:cNvContentPartPr/>
                <p14:nvPr/>
              </p14:nvContentPartPr>
              <p14:xfrm>
                <a:off x="10901009" y="454077"/>
                <a:ext cx="115560" cy="3513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BC4A10B-A1D1-0733-507B-B33F062FADC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894889" y="447957"/>
                  <a:ext cx="12780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340656F-E47B-1ECD-CFA2-48D27BB55B76}"/>
                    </a:ext>
                  </a:extLst>
                </p14:cNvPr>
                <p14:cNvContentPartPr/>
                <p14:nvPr/>
              </p14:nvContentPartPr>
              <p14:xfrm>
                <a:off x="10444169" y="616437"/>
                <a:ext cx="671760" cy="3945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340656F-E47B-1ECD-CFA2-48D27BB55B7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438049" y="610317"/>
                  <a:ext cx="684000" cy="40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E78CD1B9-1D5B-752D-762D-0BBFAD777B02}"/>
              </a:ext>
            </a:extLst>
          </p:cNvPr>
          <p:cNvGrpSpPr/>
          <p:nvPr/>
        </p:nvGrpSpPr>
        <p:grpSpPr>
          <a:xfrm>
            <a:off x="10496729" y="1148517"/>
            <a:ext cx="903960" cy="343800"/>
            <a:chOff x="10496729" y="1148517"/>
            <a:chExt cx="903960" cy="34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6604C5E-897F-937F-F718-C07A49F9AB6D}"/>
                    </a:ext>
                  </a:extLst>
                </p14:cNvPr>
                <p14:cNvContentPartPr/>
                <p14:nvPr/>
              </p14:nvContentPartPr>
              <p14:xfrm>
                <a:off x="10496729" y="1148517"/>
                <a:ext cx="136080" cy="2822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6604C5E-897F-937F-F718-C07A49F9AB6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490609" y="1142397"/>
                  <a:ext cx="14832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CFD0855-8610-CEEA-3058-12DBDC2071F0}"/>
                    </a:ext>
                  </a:extLst>
                </p14:cNvPr>
                <p14:cNvContentPartPr/>
                <p14:nvPr/>
              </p14:nvContentPartPr>
              <p14:xfrm>
                <a:off x="10697969" y="1327797"/>
                <a:ext cx="60840" cy="1645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CFD0855-8610-CEEA-3058-12DBDC2071F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691849" y="1321677"/>
                  <a:ext cx="730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A22283C-DEBA-4DF1-F379-C3BD93421F77}"/>
                    </a:ext>
                  </a:extLst>
                </p14:cNvPr>
                <p14:cNvContentPartPr/>
                <p14:nvPr/>
              </p14:nvContentPartPr>
              <p14:xfrm>
                <a:off x="10852409" y="1342917"/>
                <a:ext cx="132120" cy="2448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A22283C-DEBA-4DF1-F379-C3BD93421F7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846289" y="1336797"/>
                  <a:ext cx="1443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FFFDE6A-90F0-83D1-2728-60044C5023DA}"/>
                    </a:ext>
                  </a:extLst>
                </p14:cNvPr>
                <p14:cNvContentPartPr/>
                <p14:nvPr/>
              </p14:nvContentPartPr>
              <p14:xfrm>
                <a:off x="11040329" y="1181277"/>
                <a:ext cx="360360" cy="2955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FFFDE6A-90F0-83D1-2728-60044C5023D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034209" y="1175157"/>
                  <a:ext cx="372600" cy="30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9F304988-FBEF-CDDD-2214-4640922B887F}"/>
              </a:ext>
            </a:extLst>
          </p:cNvPr>
          <p:cNvGrpSpPr/>
          <p:nvPr/>
        </p:nvGrpSpPr>
        <p:grpSpPr>
          <a:xfrm>
            <a:off x="9783569" y="1897677"/>
            <a:ext cx="1466280" cy="1856880"/>
            <a:chOff x="9783569" y="1897677"/>
            <a:chExt cx="1466280" cy="185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0DAD868-F669-CEFC-FFC7-23A34B2697C0}"/>
                    </a:ext>
                  </a:extLst>
                </p14:cNvPr>
                <p14:cNvContentPartPr/>
                <p14:nvPr/>
              </p14:nvContentPartPr>
              <p14:xfrm>
                <a:off x="9887609" y="1897677"/>
                <a:ext cx="254880" cy="18568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0DAD868-F669-CEFC-FFC7-23A34B2697C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881489" y="1891557"/>
                  <a:ext cx="267120" cy="18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0A5C0DBC-363A-EA00-DAE7-3DEDC77DB36C}"/>
                    </a:ext>
                  </a:extLst>
                </p14:cNvPr>
                <p14:cNvContentPartPr/>
                <p14:nvPr/>
              </p14:nvContentPartPr>
              <p14:xfrm>
                <a:off x="9783569" y="3384477"/>
                <a:ext cx="1466280" cy="1058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0A5C0DBC-363A-EA00-DAE7-3DEDC77DB36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777449" y="3378357"/>
                  <a:ext cx="14785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FD91FBA-5FDB-51ED-3F6A-FAE203CCA5AB}"/>
                    </a:ext>
                  </a:extLst>
                </p14:cNvPr>
                <p14:cNvContentPartPr/>
                <p14:nvPr/>
              </p14:nvContentPartPr>
              <p14:xfrm>
                <a:off x="10304489" y="1956717"/>
                <a:ext cx="693360" cy="10580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FD91FBA-5FDB-51ED-3F6A-FAE203CCA5A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298369" y="1950597"/>
                  <a:ext cx="705600" cy="10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4466E3F-980D-749A-22FB-24DFBBB57CD1}"/>
                    </a:ext>
                  </a:extLst>
                </p14:cNvPr>
                <p14:cNvContentPartPr/>
                <p14:nvPr/>
              </p14:nvContentPartPr>
              <p14:xfrm>
                <a:off x="10383329" y="2688957"/>
                <a:ext cx="82440" cy="1278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4466E3F-980D-749A-22FB-24DFBBB57CD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377209" y="2682837"/>
                  <a:ext cx="946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F9C5962-EF3D-7CB4-236A-746AE9639237}"/>
                    </a:ext>
                  </a:extLst>
                </p14:cNvPr>
                <p14:cNvContentPartPr/>
                <p14:nvPr/>
              </p14:nvContentPartPr>
              <p14:xfrm>
                <a:off x="10761329" y="2226717"/>
                <a:ext cx="100080" cy="8964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F9C5962-EF3D-7CB4-236A-746AE963923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755209" y="2220597"/>
                  <a:ext cx="112320" cy="10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AEF3D2B9-922D-EE66-8707-139F17C98934}"/>
              </a:ext>
            </a:extLst>
          </p:cNvPr>
          <p:cNvGrpSpPr/>
          <p:nvPr/>
        </p:nvGrpSpPr>
        <p:grpSpPr>
          <a:xfrm>
            <a:off x="8915969" y="4157037"/>
            <a:ext cx="631440" cy="431280"/>
            <a:chOff x="8915969" y="4157037"/>
            <a:chExt cx="631440" cy="43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EC12931-A260-E683-42FC-A22C30BA150A}"/>
                    </a:ext>
                  </a:extLst>
                </p14:cNvPr>
                <p14:cNvContentPartPr/>
                <p14:nvPr/>
              </p14:nvContentPartPr>
              <p14:xfrm>
                <a:off x="8915969" y="4157037"/>
                <a:ext cx="340200" cy="4312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EC12931-A260-E683-42FC-A22C30BA150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909849" y="4150917"/>
                  <a:ext cx="35244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DA421C4-68F5-57EA-1FDA-F9395BC8DDAC}"/>
                    </a:ext>
                  </a:extLst>
                </p14:cNvPr>
                <p14:cNvContentPartPr/>
                <p14:nvPr/>
              </p14:nvContentPartPr>
              <p14:xfrm>
                <a:off x="9400529" y="4242717"/>
                <a:ext cx="146880" cy="1670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DA421C4-68F5-57EA-1FDA-F9395BC8DDA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394409" y="4236597"/>
                  <a:ext cx="159120" cy="17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9613E8F4-8BED-2734-1827-E4E4FE1575F6}"/>
              </a:ext>
            </a:extLst>
          </p:cNvPr>
          <p:cNvGrpSpPr/>
          <p:nvPr/>
        </p:nvGrpSpPr>
        <p:grpSpPr>
          <a:xfrm>
            <a:off x="9586649" y="4180077"/>
            <a:ext cx="598680" cy="434160"/>
            <a:chOff x="9586649" y="4180077"/>
            <a:chExt cx="598680" cy="43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D2A2BB9-78F5-83CD-D56A-18C495B4C527}"/>
                    </a:ext>
                  </a:extLst>
                </p14:cNvPr>
                <p14:cNvContentPartPr/>
                <p14:nvPr/>
              </p14:nvContentPartPr>
              <p14:xfrm>
                <a:off x="9586649" y="4180077"/>
                <a:ext cx="131400" cy="2779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D2A2BB9-78F5-83CD-D56A-18C495B4C52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580529" y="4173957"/>
                  <a:ext cx="14364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19201B3-6DE6-3636-2E93-18DCD1027C7B}"/>
                    </a:ext>
                  </a:extLst>
                </p14:cNvPr>
                <p14:cNvContentPartPr/>
                <p14:nvPr/>
              </p14:nvContentPartPr>
              <p14:xfrm>
                <a:off x="9776729" y="4436037"/>
                <a:ext cx="47520" cy="1782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19201B3-6DE6-3636-2E93-18DCD1027C7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770609" y="4429917"/>
                  <a:ext cx="597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B0A0725-520E-46AB-8814-7FD8BB0FBA05}"/>
                    </a:ext>
                  </a:extLst>
                </p14:cNvPr>
                <p14:cNvContentPartPr/>
                <p14:nvPr/>
              </p14:nvContentPartPr>
              <p14:xfrm>
                <a:off x="9882929" y="4232637"/>
                <a:ext cx="98280" cy="1504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B0A0725-520E-46AB-8814-7FD8BB0FBA0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876809" y="4226517"/>
                  <a:ext cx="1105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8FEDAD5-3DA8-52A8-BB29-425BB357818A}"/>
                    </a:ext>
                  </a:extLst>
                </p14:cNvPr>
                <p14:cNvContentPartPr/>
                <p14:nvPr/>
              </p14:nvContentPartPr>
              <p14:xfrm>
                <a:off x="9890849" y="4390677"/>
                <a:ext cx="107280" cy="1166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8FEDAD5-3DA8-52A8-BB29-425BB357818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884729" y="4384557"/>
                  <a:ext cx="1195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C03445F-7682-1D84-7275-52BE486C06BE}"/>
                    </a:ext>
                  </a:extLst>
                </p14:cNvPr>
                <p14:cNvContentPartPr/>
                <p14:nvPr/>
              </p14:nvContentPartPr>
              <p14:xfrm>
                <a:off x="10002449" y="4240197"/>
                <a:ext cx="182880" cy="3002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C03445F-7682-1D84-7275-52BE486C06B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996329" y="4234077"/>
                  <a:ext cx="195120" cy="31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8444A56C-D292-EADB-86A2-32FE709F2071}"/>
              </a:ext>
            </a:extLst>
          </p:cNvPr>
          <p:cNvGrpSpPr/>
          <p:nvPr/>
        </p:nvGrpSpPr>
        <p:grpSpPr>
          <a:xfrm>
            <a:off x="7297769" y="4789917"/>
            <a:ext cx="3134160" cy="1809720"/>
            <a:chOff x="7297769" y="4789917"/>
            <a:chExt cx="3134160" cy="180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781FF22-02BB-4A83-EEDE-0FC0B9A458A4}"/>
                    </a:ext>
                  </a:extLst>
                </p14:cNvPr>
                <p14:cNvContentPartPr/>
                <p14:nvPr/>
              </p14:nvContentPartPr>
              <p14:xfrm>
                <a:off x="10121969" y="5004117"/>
                <a:ext cx="181800" cy="52740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781FF22-02BB-4A83-EEDE-0FC0B9A458A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115849" y="4997997"/>
                  <a:ext cx="194040" cy="53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1BFD758-C77F-D0F1-CE48-6E210FD9B57D}"/>
                    </a:ext>
                  </a:extLst>
                </p14:cNvPr>
                <p14:cNvContentPartPr/>
                <p14:nvPr/>
              </p14:nvContentPartPr>
              <p14:xfrm>
                <a:off x="10326449" y="5100597"/>
                <a:ext cx="105480" cy="1184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1BFD758-C77F-D0F1-CE48-6E210FD9B57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320329" y="5094477"/>
                  <a:ext cx="1177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EA8D0F79-AB11-A5E3-3903-AA1F8EB27BDB}"/>
                    </a:ext>
                  </a:extLst>
                </p14:cNvPr>
                <p14:cNvContentPartPr/>
                <p14:nvPr/>
              </p14:nvContentPartPr>
              <p14:xfrm>
                <a:off x="7362209" y="4990797"/>
                <a:ext cx="173520" cy="6728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EA8D0F79-AB11-A5E3-3903-AA1F8EB27BD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356089" y="4984677"/>
                  <a:ext cx="185760" cy="68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81C0E15-C87E-993E-D9CE-44404BC98617}"/>
                    </a:ext>
                  </a:extLst>
                </p14:cNvPr>
                <p14:cNvContentPartPr/>
                <p14:nvPr/>
              </p14:nvContentPartPr>
              <p14:xfrm>
                <a:off x="7618529" y="5197437"/>
                <a:ext cx="160200" cy="12852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81C0E15-C87E-993E-D9CE-44404BC9861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612409" y="5191317"/>
                  <a:ext cx="1724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4DD6346B-8864-A29D-72C1-AF28FF0EFC3C}"/>
                    </a:ext>
                  </a:extLst>
                </p14:cNvPr>
                <p14:cNvContentPartPr/>
                <p14:nvPr/>
              </p14:nvContentPartPr>
              <p14:xfrm>
                <a:off x="7931369" y="5095557"/>
                <a:ext cx="408600" cy="28944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4DD6346B-8864-A29D-72C1-AF28FF0EFC3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925249" y="5089437"/>
                  <a:ext cx="42084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F613CEA-3520-02C5-2D23-15B3C0807537}"/>
                    </a:ext>
                  </a:extLst>
                </p14:cNvPr>
                <p14:cNvContentPartPr/>
                <p14:nvPr/>
              </p14:nvContentPartPr>
              <p14:xfrm>
                <a:off x="8469929" y="4789917"/>
                <a:ext cx="142920" cy="5925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F613CEA-3520-02C5-2D23-15B3C080753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463809" y="4783797"/>
                  <a:ext cx="155160" cy="60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26EF77B-4AAE-C82D-ADFD-120BB18D024B}"/>
                    </a:ext>
                  </a:extLst>
                </p14:cNvPr>
                <p14:cNvContentPartPr/>
                <p14:nvPr/>
              </p14:nvContentPartPr>
              <p14:xfrm>
                <a:off x="8618969" y="5015997"/>
                <a:ext cx="199080" cy="2059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26EF77B-4AAE-C82D-ADFD-120BB18D024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612849" y="5009877"/>
                  <a:ext cx="2113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60D7583-9F83-30B4-9822-1BD7FABC602B}"/>
                    </a:ext>
                  </a:extLst>
                </p14:cNvPr>
                <p14:cNvContentPartPr/>
                <p14:nvPr/>
              </p14:nvContentPartPr>
              <p14:xfrm>
                <a:off x="8699609" y="5013837"/>
                <a:ext cx="373680" cy="25776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60D7583-9F83-30B4-9822-1BD7FABC602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693489" y="5007717"/>
                  <a:ext cx="38592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5BE2B7A-8A5F-DEC8-BEA7-A01E92372FD0}"/>
                    </a:ext>
                  </a:extLst>
                </p14:cNvPr>
                <p14:cNvContentPartPr/>
                <p14:nvPr/>
              </p14:nvContentPartPr>
              <p14:xfrm>
                <a:off x="9177689" y="5000517"/>
                <a:ext cx="134640" cy="21420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5BE2B7A-8A5F-DEC8-BEA7-A01E92372FD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171569" y="4994397"/>
                  <a:ext cx="1468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013A8E2-BA74-386B-1B1E-9592441984F1}"/>
                    </a:ext>
                  </a:extLst>
                </p14:cNvPr>
                <p14:cNvContentPartPr/>
                <p14:nvPr/>
              </p14:nvContentPartPr>
              <p14:xfrm>
                <a:off x="9418169" y="5086197"/>
                <a:ext cx="99720" cy="11880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013A8E2-BA74-386B-1B1E-9592441984F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412049" y="5080077"/>
                  <a:ext cx="1119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7B56B93-771C-C30C-99F0-3F3DAFF70D19}"/>
                    </a:ext>
                  </a:extLst>
                </p14:cNvPr>
                <p14:cNvContentPartPr/>
                <p14:nvPr/>
              </p14:nvContentPartPr>
              <p14:xfrm>
                <a:off x="9543089" y="4804677"/>
                <a:ext cx="113400" cy="53712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7B56B93-771C-C30C-99F0-3F3DAFF70D1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536969" y="4798557"/>
                  <a:ext cx="125640" cy="54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43A3A2B-47E2-0D1A-15AB-2DB3B41B0023}"/>
                    </a:ext>
                  </a:extLst>
                </p14:cNvPr>
                <p14:cNvContentPartPr/>
                <p14:nvPr/>
              </p14:nvContentPartPr>
              <p14:xfrm>
                <a:off x="9771329" y="5099517"/>
                <a:ext cx="141480" cy="1274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43A3A2B-47E2-0D1A-15AB-2DB3B41B002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765209" y="5093397"/>
                  <a:ext cx="1537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A47184A-6538-F532-299F-A749381FCFB6}"/>
                    </a:ext>
                  </a:extLst>
                </p14:cNvPr>
                <p14:cNvContentPartPr/>
                <p14:nvPr/>
              </p14:nvContentPartPr>
              <p14:xfrm>
                <a:off x="9384689" y="5277357"/>
                <a:ext cx="35640" cy="2152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A47184A-6538-F532-299F-A749381FCFB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378569" y="5271237"/>
                  <a:ext cx="478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E05C493-8E2F-70FD-B6F5-6D3A07CBD851}"/>
                    </a:ext>
                  </a:extLst>
                </p14:cNvPr>
                <p14:cNvContentPartPr/>
                <p14:nvPr/>
              </p14:nvContentPartPr>
              <p14:xfrm>
                <a:off x="9258329" y="5568597"/>
                <a:ext cx="119520" cy="15984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E05C493-8E2F-70FD-B6F5-6D3A07CBD85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252209" y="5562477"/>
                  <a:ext cx="1317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1A55C460-5188-18A9-BCD3-1496FAFEE068}"/>
                    </a:ext>
                  </a:extLst>
                </p14:cNvPr>
                <p14:cNvContentPartPr/>
                <p14:nvPr/>
              </p14:nvContentPartPr>
              <p14:xfrm>
                <a:off x="9333569" y="5572197"/>
                <a:ext cx="55440" cy="21312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1A55C460-5188-18A9-BCD3-1496FAFEE06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327449" y="5566077"/>
                  <a:ext cx="676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04D857E3-9DE3-EA92-E834-C58007451BFA}"/>
                    </a:ext>
                  </a:extLst>
                </p14:cNvPr>
                <p14:cNvContentPartPr/>
                <p14:nvPr/>
              </p14:nvContentPartPr>
              <p14:xfrm>
                <a:off x="9432929" y="5695317"/>
                <a:ext cx="59400" cy="7416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04D857E3-9DE3-EA92-E834-C58007451BF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426809" y="5689197"/>
                  <a:ext cx="716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A5CB1A1F-0455-8E40-4029-06C6493745DF}"/>
                    </a:ext>
                  </a:extLst>
                </p14:cNvPr>
                <p14:cNvContentPartPr/>
                <p14:nvPr/>
              </p14:nvContentPartPr>
              <p14:xfrm>
                <a:off x="9290729" y="5443677"/>
                <a:ext cx="257040" cy="3513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A5CB1A1F-0455-8E40-4029-06C6493745D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284609" y="5437557"/>
                  <a:ext cx="26928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E85D651C-F228-B2C5-9722-AA1F9BDB81EF}"/>
                    </a:ext>
                  </a:extLst>
                </p14:cNvPr>
                <p14:cNvContentPartPr/>
                <p14:nvPr/>
              </p14:nvContentPartPr>
              <p14:xfrm>
                <a:off x="10088129" y="5305077"/>
                <a:ext cx="83880" cy="28476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E85D651C-F228-B2C5-9722-AA1F9BDB81E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082009" y="5298957"/>
                  <a:ext cx="9612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506683DD-74A7-8BAB-B4DB-E00FF2C99BD4}"/>
                    </a:ext>
                  </a:extLst>
                </p14:cNvPr>
                <p14:cNvContentPartPr/>
                <p14:nvPr/>
              </p14:nvContentPartPr>
              <p14:xfrm>
                <a:off x="10070849" y="5641677"/>
                <a:ext cx="78480" cy="30420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506683DD-74A7-8BAB-B4DB-E00FF2C99BD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064729" y="5635557"/>
                  <a:ext cx="9072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911CAA7-6D14-90F1-1AF1-01763C196E30}"/>
                    </a:ext>
                  </a:extLst>
                </p14:cNvPr>
                <p14:cNvContentPartPr/>
                <p14:nvPr/>
              </p14:nvContentPartPr>
              <p14:xfrm>
                <a:off x="10260209" y="5753997"/>
                <a:ext cx="77040" cy="14112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911CAA7-6D14-90F1-1AF1-01763C196E3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254089" y="5747877"/>
                  <a:ext cx="892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5082F7BD-24AB-F209-5EBD-A3E9BA88FFE6}"/>
                    </a:ext>
                  </a:extLst>
                </p14:cNvPr>
                <p14:cNvContentPartPr/>
                <p14:nvPr/>
              </p14:nvContentPartPr>
              <p14:xfrm>
                <a:off x="8775569" y="5394357"/>
                <a:ext cx="44280" cy="30924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5082F7BD-24AB-F209-5EBD-A3E9BA88FFE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769449" y="5388237"/>
                  <a:ext cx="5652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69CC122D-5611-D79A-CEC4-0F86E7B4E10F}"/>
                    </a:ext>
                  </a:extLst>
                </p14:cNvPr>
                <p14:cNvContentPartPr/>
                <p14:nvPr/>
              </p14:nvContentPartPr>
              <p14:xfrm>
                <a:off x="8622929" y="5625477"/>
                <a:ext cx="140040" cy="23328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69CC122D-5611-D79A-CEC4-0F86E7B4E10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616809" y="5619357"/>
                  <a:ext cx="1522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07EFE2D-D959-377D-A5F1-60C6775ACE74}"/>
                    </a:ext>
                  </a:extLst>
                </p14:cNvPr>
                <p14:cNvContentPartPr/>
                <p14:nvPr/>
              </p14:nvContentPartPr>
              <p14:xfrm>
                <a:off x="8801849" y="5802957"/>
                <a:ext cx="142560" cy="8424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07EFE2D-D959-377D-A5F1-60C6775ACE7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795729" y="5796837"/>
                  <a:ext cx="1548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59901A7-8DF5-CA08-5FB9-DF2BCD2F9540}"/>
                    </a:ext>
                  </a:extLst>
                </p14:cNvPr>
                <p14:cNvContentPartPr/>
                <p14:nvPr/>
              </p14:nvContentPartPr>
              <p14:xfrm>
                <a:off x="7297769" y="6007437"/>
                <a:ext cx="102960" cy="38988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59901A7-8DF5-CA08-5FB9-DF2BCD2F954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291649" y="6001317"/>
                  <a:ext cx="11520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DDC3F130-DE70-C7DB-6C08-9CBBE6CD2D12}"/>
                    </a:ext>
                  </a:extLst>
                </p14:cNvPr>
                <p14:cNvContentPartPr/>
                <p14:nvPr/>
              </p14:nvContentPartPr>
              <p14:xfrm>
                <a:off x="7470929" y="6252237"/>
                <a:ext cx="147960" cy="18936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DDC3F130-DE70-C7DB-6C08-9CBBE6CD2D1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464809" y="6246117"/>
                  <a:ext cx="1602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B63CFDBB-D7CF-EA2B-63B2-FB6D9BC267A9}"/>
                    </a:ext>
                  </a:extLst>
                </p14:cNvPr>
                <p14:cNvContentPartPr/>
                <p14:nvPr/>
              </p14:nvContentPartPr>
              <p14:xfrm>
                <a:off x="7711409" y="6384357"/>
                <a:ext cx="156240" cy="7776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B63CFDBB-D7CF-EA2B-63B2-FB6D9BC267A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705289" y="6378237"/>
                  <a:ext cx="1684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2515F736-8B54-024B-4FDA-685BDA3ADA77}"/>
                    </a:ext>
                  </a:extLst>
                </p14:cNvPr>
                <p14:cNvContentPartPr/>
                <p14:nvPr/>
              </p14:nvContentPartPr>
              <p14:xfrm>
                <a:off x="8032889" y="6176637"/>
                <a:ext cx="126720" cy="28116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2515F736-8B54-024B-4FDA-685BDA3ADA7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026769" y="6170517"/>
                  <a:ext cx="13896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1BE6E81-EA3C-F6DD-E827-19C1F353E748}"/>
                    </a:ext>
                  </a:extLst>
                </p14:cNvPr>
                <p14:cNvContentPartPr/>
                <p14:nvPr/>
              </p14:nvContentPartPr>
              <p14:xfrm>
                <a:off x="8267249" y="6413157"/>
                <a:ext cx="33840" cy="12492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1BE6E81-EA3C-F6DD-E827-19C1F353E74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261129" y="6407037"/>
                  <a:ext cx="460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FBF519FF-DD6B-D243-7257-BE8ECE1DF288}"/>
                    </a:ext>
                  </a:extLst>
                </p14:cNvPr>
                <p14:cNvContentPartPr/>
                <p14:nvPr/>
              </p14:nvContentPartPr>
              <p14:xfrm>
                <a:off x="8307569" y="6206517"/>
                <a:ext cx="160200" cy="32436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FBF519FF-DD6B-D243-7257-BE8ECE1DF28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301449" y="6200397"/>
                  <a:ext cx="17244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5D05DAC4-6421-0D67-0833-125C4627C15F}"/>
                    </a:ext>
                  </a:extLst>
                </p14:cNvPr>
                <p14:cNvContentPartPr/>
                <p14:nvPr/>
              </p14:nvContentPartPr>
              <p14:xfrm>
                <a:off x="8462009" y="6303357"/>
                <a:ext cx="33840" cy="396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5D05DAC4-6421-0D67-0833-125C4627C15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455889" y="6297237"/>
                  <a:ext cx="460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553915CF-AE7C-4ED7-B70A-6EB02208CCBB}"/>
                    </a:ext>
                  </a:extLst>
                </p14:cNvPr>
                <p14:cNvContentPartPr/>
                <p14:nvPr/>
              </p14:nvContentPartPr>
              <p14:xfrm>
                <a:off x="8462009" y="6244677"/>
                <a:ext cx="161280" cy="29088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553915CF-AE7C-4ED7-B70A-6EB02208CCB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455889" y="6238557"/>
                  <a:ext cx="17352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44676421-1C86-2384-4848-7F8562FD25A7}"/>
                    </a:ext>
                  </a:extLst>
                </p14:cNvPr>
                <p14:cNvContentPartPr/>
                <p14:nvPr/>
              </p14:nvContentPartPr>
              <p14:xfrm>
                <a:off x="8737049" y="6110037"/>
                <a:ext cx="74520" cy="48960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44676421-1C86-2384-4848-7F8562FD25A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730929" y="6103917"/>
                  <a:ext cx="86760" cy="50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5CE3F36A-54B6-4DAB-C49E-B754CA8EA523}"/>
                    </a:ext>
                  </a:extLst>
                </p14:cNvPr>
                <p14:cNvContentPartPr/>
                <p14:nvPr/>
              </p14:nvContentPartPr>
              <p14:xfrm>
                <a:off x="9013889" y="6170877"/>
                <a:ext cx="140760" cy="14328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5CE3F36A-54B6-4DAB-C49E-B754CA8EA52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007769" y="6164757"/>
                  <a:ext cx="1530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DEC80F1D-566D-00E7-F0ED-C502C8215A1F}"/>
                    </a:ext>
                  </a:extLst>
                </p14:cNvPr>
                <p14:cNvContentPartPr/>
                <p14:nvPr/>
              </p14:nvContentPartPr>
              <p14:xfrm>
                <a:off x="9046289" y="6353037"/>
                <a:ext cx="123840" cy="15408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DEC80F1D-566D-00E7-F0ED-C502C8215A1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040169" y="6346917"/>
                  <a:ext cx="1360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BBC177ED-9665-F3FD-4BA8-583F4BFF67AF}"/>
                    </a:ext>
                  </a:extLst>
                </p14:cNvPr>
                <p14:cNvContentPartPr/>
                <p14:nvPr/>
              </p14:nvContentPartPr>
              <p14:xfrm>
                <a:off x="9223049" y="6219837"/>
                <a:ext cx="243720" cy="35316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BBC177ED-9665-F3FD-4BA8-583F4BFF67A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216929" y="6213717"/>
                  <a:ext cx="25596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2496C4DB-D6AE-9F47-357D-AFC30FB07257}"/>
                    </a:ext>
                  </a:extLst>
                </p14:cNvPr>
                <p14:cNvContentPartPr/>
                <p14:nvPr/>
              </p14:nvContentPartPr>
              <p14:xfrm>
                <a:off x="9517529" y="6212997"/>
                <a:ext cx="83880" cy="18252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2496C4DB-D6AE-9F47-357D-AFC30FB0725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511409" y="6206877"/>
                  <a:ext cx="961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BDDA2F9-CF54-E90E-906E-7DEBA8400D72}"/>
                    </a:ext>
                  </a:extLst>
                </p14:cNvPr>
                <p14:cNvContentPartPr/>
                <p14:nvPr/>
              </p14:nvContentPartPr>
              <p14:xfrm>
                <a:off x="9530849" y="6367437"/>
                <a:ext cx="87840" cy="14652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BDDA2F9-CF54-E90E-906E-7DEBA8400D7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524729" y="6361317"/>
                  <a:ext cx="1000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BCCD5CC2-FC7C-88A4-623E-9337E49E1C31}"/>
                    </a:ext>
                  </a:extLst>
                </p14:cNvPr>
                <p14:cNvContentPartPr/>
                <p14:nvPr/>
              </p14:nvContentPartPr>
              <p14:xfrm>
                <a:off x="9743969" y="6254037"/>
                <a:ext cx="110160" cy="29520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CCD5CC2-FC7C-88A4-623E-9337E49E1C3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737849" y="6247917"/>
                  <a:ext cx="12240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AB195743-33F8-4396-D33E-F8576556C467}"/>
                    </a:ext>
                  </a:extLst>
                </p14:cNvPr>
                <p14:cNvContentPartPr/>
                <p14:nvPr/>
              </p14:nvContentPartPr>
              <p14:xfrm>
                <a:off x="10010369" y="6403437"/>
                <a:ext cx="75600" cy="504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AB195743-33F8-4396-D33E-F8576556C46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004249" y="6397317"/>
                  <a:ext cx="87840" cy="1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7A3B40CF-79BF-25FA-D96C-C11E00779AAC}"/>
              </a:ext>
            </a:extLst>
          </p:cNvPr>
          <p:cNvGrpSpPr/>
          <p:nvPr/>
        </p:nvGrpSpPr>
        <p:grpSpPr>
          <a:xfrm>
            <a:off x="10257689" y="6155757"/>
            <a:ext cx="788760" cy="543240"/>
            <a:chOff x="10257689" y="6155757"/>
            <a:chExt cx="788760" cy="54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31546001-D1E4-5174-4354-7A5F1B51BA44}"/>
                    </a:ext>
                  </a:extLst>
                </p14:cNvPr>
                <p14:cNvContentPartPr/>
                <p14:nvPr/>
              </p14:nvContentPartPr>
              <p14:xfrm>
                <a:off x="10257689" y="6259077"/>
                <a:ext cx="142920" cy="15228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31546001-D1E4-5174-4354-7A5F1B51BA4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251569" y="6252957"/>
                  <a:ext cx="1551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A2F493A1-2812-3D02-BE2E-3E74DA53B885}"/>
                    </a:ext>
                  </a:extLst>
                </p14:cNvPr>
                <p14:cNvContentPartPr/>
                <p14:nvPr/>
              </p14:nvContentPartPr>
              <p14:xfrm>
                <a:off x="10293689" y="6476157"/>
                <a:ext cx="98280" cy="14832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A2F493A1-2812-3D02-BE2E-3E74DA53B88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287569" y="6470037"/>
                  <a:ext cx="1105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0D42FEE0-6267-1147-71B3-89393E2FD9CB}"/>
                    </a:ext>
                  </a:extLst>
                </p14:cNvPr>
                <p14:cNvContentPartPr/>
                <p14:nvPr/>
              </p14:nvContentPartPr>
              <p14:xfrm>
                <a:off x="10458569" y="6300837"/>
                <a:ext cx="128160" cy="29772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0D42FEE0-6267-1147-71B3-89393E2FD9C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452449" y="6294717"/>
                  <a:ext cx="14040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B71176B6-C986-7117-3F7E-03587D5DDE99}"/>
                    </a:ext>
                  </a:extLst>
                </p14:cNvPr>
                <p14:cNvContentPartPr/>
                <p14:nvPr/>
              </p14:nvContentPartPr>
              <p14:xfrm>
                <a:off x="10633529" y="6495597"/>
                <a:ext cx="33840" cy="15372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B71176B6-C986-7117-3F7E-03587D5DDE9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627409" y="6489477"/>
                  <a:ext cx="460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27A79F3C-C1E6-3C35-EEB1-E548BA3A9CB8}"/>
                    </a:ext>
                  </a:extLst>
                </p14:cNvPr>
                <p14:cNvContentPartPr/>
                <p14:nvPr/>
              </p14:nvContentPartPr>
              <p14:xfrm>
                <a:off x="10726049" y="6337557"/>
                <a:ext cx="67680" cy="18108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27A79F3C-C1E6-3C35-EEB1-E548BA3A9CB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719929" y="6331437"/>
                  <a:ext cx="799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D235663F-8741-0BE9-07B4-680F32378BE2}"/>
                    </a:ext>
                  </a:extLst>
                </p14:cNvPr>
                <p14:cNvContentPartPr/>
                <p14:nvPr/>
              </p14:nvContentPartPr>
              <p14:xfrm>
                <a:off x="10778609" y="6345837"/>
                <a:ext cx="150840" cy="35316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D235663F-8741-0BE9-07B4-680F32378BE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772489" y="6339717"/>
                  <a:ext cx="16308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65F84965-9D41-747E-B820-F7E0CDFF98B2}"/>
                    </a:ext>
                  </a:extLst>
                </p14:cNvPr>
                <p14:cNvContentPartPr/>
                <p14:nvPr/>
              </p14:nvContentPartPr>
              <p14:xfrm>
                <a:off x="10877969" y="6489477"/>
                <a:ext cx="67680" cy="10296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65F84965-9D41-747E-B820-F7E0CDFF98B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871849" y="6483357"/>
                  <a:ext cx="799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CF12EA21-8E2E-C94E-6CA2-AE55D1E20FD0}"/>
                    </a:ext>
                  </a:extLst>
                </p14:cNvPr>
                <p14:cNvContentPartPr/>
                <p14:nvPr/>
              </p14:nvContentPartPr>
              <p14:xfrm>
                <a:off x="10945289" y="6155757"/>
                <a:ext cx="101160" cy="48744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CF12EA21-8E2E-C94E-6CA2-AE55D1E20FD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939169" y="6149637"/>
                  <a:ext cx="113400" cy="49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406A0168-B875-DA43-559E-32666CC5CC0A}"/>
              </a:ext>
            </a:extLst>
          </p:cNvPr>
          <p:cNvGrpSpPr/>
          <p:nvPr/>
        </p:nvGrpSpPr>
        <p:grpSpPr>
          <a:xfrm>
            <a:off x="11348129" y="6311637"/>
            <a:ext cx="136440" cy="248040"/>
            <a:chOff x="11348129" y="6311637"/>
            <a:chExt cx="136440" cy="24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B7CCD987-E28B-01A7-34CB-529AB906DB17}"/>
                    </a:ext>
                  </a:extLst>
                </p14:cNvPr>
                <p14:cNvContentPartPr/>
                <p14:nvPr/>
              </p14:nvContentPartPr>
              <p14:xfrm>
                <a:off x="11348129" y="6351597"/>
                <a:ext cx="136440" cy="8532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B7CCD987-E28B-01A7-34CB-529AB906DB1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342009" y="6345477"/>
                  <a:ext cx="1486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A0FC2558-B1A0-B43F-4D34-0FC9BAE02DC4}"/>
                    </a:ext>
                  </a:extLst>
                </p14:cNvPr>
                <p14:cNvContentPartPr/>
                <p14:nvPr/>
              </p14:nvContentPartPr>
              <p14:xfrm>
                <a:off x="11421929" y="6311637"/>
                <a:ext cx="28440" cy="24804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A0FC2558-B1A0-B43F-4D34-0FC9BAE02DC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415809" y="6305517"/>
                  <a:ext cx="40680" cy="26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1B773365-C499-D7E4-9B6A-F07D5556179F}"/>
              </a:ext>
            </a:extLst>
          </p:cNvPr>
          <p:cNvGrpSpPr/>
          <p:nvPr/>
        </p:nvGrpSpPr>
        <p:grpSpPr>
          <a:xfrm>
            <a:off x="11651249" y="6236397"/>
            <a:ext cx="512280" cy="352440"/>
            <a:chOff x="11651249" y="6236397"/>
            <a:chExt cx="512280" cy="35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AFB4B435-69AE-20BC-C0AA-FC8D92948380}"/>
                    </a:ext>
                  </a:extLst>
                </p14:cNvPr>
                <p14:cNvContentPartPr/>
                <p14:nvPr/>
              </p14:nvContentPartPr>
              <p14:xfrm>
                <a:off x="11651249" y="6236397"/>
                <a:ext cx="82440" cy="32148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AFB4B435-69AE-20BC-C0AA-FC8D9294838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645129" y="6230277"/>
                  <a:ext cx="9468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6E7AA2B4-042A-5EEA-62E2-51C43D0B49E2}"/>
                    </a:ext>
                  </a:extLst>
                </p14:cNvPr>
                <p14:cNvContentPartPr/>
                <p14:nvPr/>
              </p14:nvContentPartPr>
              <p14:xfrm>
                <a:off x="11748089" y="6284997"/>
                <a:ext cx="120240" cy="25776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6E7AA2B4-042A-5EEA-62E2-51C43D0B49E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741969" y="6278877"/>
                  <a:ext cx="13248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7FF13EA5-3A1C-EA2E-667B-14551E60C76E}"/>
                    </a:ext>
                  </a:extLst>
                </p14:cNvPr>
                <p14:cNvContentPartPr/>
                <p14:nvPr/>
              </p14:nvContentPartPr>
              <p14:xfrm>
                <a:off x="11865809" y="6317757"/>
                <a:ext cx="32040" cy="27108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7FF13EA5-3A1C-EA2E-667B-14551E60C76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859689" y="6311637"/>
                  <a:ext cx="442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083F1070-1773-4D37-F87E-0CEE083C54FA}"/>
                    </a:ext>
                  </a:extLst>
                </p14:cNvPr>
                <p14:cNvContentPartPr/>
                <p14:nvPr/>
              </p14:nvContentPartPr>
              <p14:xfrm>
                <a:off x="11979209" y="6456717"/>
                <a:ext cx="15120" cy="10548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083F1070-1773-4D37-F87E-0CEE083C54F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973089" y="6450597"/>
                  <a:ext cx="273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E40C3B89-EB8F-3727-914F-45552CFE8B63}"/>
                    </a:ext>
                  </a:extLst>
                </p14:cNvPr>
                <p14:cNvContentPartPr/>
                <p14:nvPr/>
              </p14:nvContentPartPr>
              <p14:xfrm>
                <a:off x="12060929" y="6288957"/>
                <a:ext cx="102600" cy="25164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E40C3B89-EB8F-3727-914F-45552CFE8B6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2054809" y="6282837"/>
                  <a:ext cx="114840" cy="26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593A1951-2803-B5F1-53B9-B041A4B290F8}"/>
              </a:ext>
            </a:extLst>
          </p:cNvPr>
          <p:cNvGrpSpPr/>
          <p:nvPr/>
        </p:nvGrpSpPr>
        <p:grpSpPr>
          <a:xfrm>
            <a:off x="605729" y="4033557"/>
            <a:ext cx="4413240" cy="2461320"/>
            <a:chOff x="605729" y="4033557"/>
            <a:chExt cx="4413240" cy="246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CE4AE8E-219A-86DC-4A87-D45B1E5EF6F0}"/>
                    </a:ext>
                  </a:extLst>
                </p14:cNvPr>
                <p14:cNvContentPartPr/>
                <p14:nvPr/>
              </p14:nvContentPartPr>
              <p14:xfrm>
                <a:off x="1075529" y="4159197"/>
                <a:ext cx="107640" cy="10162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CE4AE8E-219A-86DC-4A87-D45B1E5EF6F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69409" y="4153077"/>
                  <a:ext cx="119880" cy="10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59131C7-9901-2ABD-387B-1E8C9E922D96}"/>
                    </a:ext>
                  </a:extLst>
                </p14:cNvPr>
                <p14:cNvContentPartPr/>
                <p14:nvPr/>
              </p14:nvContentPartPr>
              <p14:xfrm>
                <a:off x="1172369" y="4065957"/>
                <a:ext cx="3598200" cy="608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59131C7-9901-2ABD-387B-1E8C9E922D9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66249" y="4059837"/>
                  <a:ext cx="36104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59ED72B-08CE-17B6-92C3-BF6513D6EB84}"/>
                    </a:ext>
                  </a:extLst>
                </p14:cNvPr>
                <p14:cNvContentPartPr/>
                <p14:nvPr/>
              </p14:nvContentPartPr>
              <p14:xfrm>
                <a:off x="1179929" y="5102037"/>
                <a:ext cx="3770280" cy="8222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59ED72B-08CE-17B6-92C3-BF6513D6EB8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173809" y="5095917"/>
                  <a:ext cx="3782520" cy="83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902A7D6-CB63-4EE0-1CBC-60C2CEF0BE64}"/>
                    </a:ext>
                  </a:extLst>
                </p14:cNvPr>
                <p14:cNvContentPartPr/>
                <p14:nvPr/>
              </p14:nvContentPartPr>
              <p14:xfrm>
                <a:off x="4997009" y="4341717"/>
                <a:ext cx="360" cy="3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902A7D6-CB63-4EE0-1CBC-60C2CEF0BE6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990889" y="4335597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AF497A4-4AF1-D8B9-878D-20AB3C63EB4C}"/>
                    </a:ext>
                  </a:extLst>
                </p14:cNvPr>
                <p14:cNvContentPartPr/>
                <p14:nvPr/>
              </p14:nvContentPartPr>
              <p14:xfrm>
                <a:off x="4791449" y="4033557"/>
                <a:ext cx="78120" cy="17704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AF497A4-4AF1-D8B9-878D-20AB3C63EB4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785329" y="4027437"/>
                  <a:ext cx="90360" cy="178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E8E5B62-F4A6-D57F-54FA-934DAD05E7AC}"/>
                    </a:ext>
                  </a:extLst>
                </p14:cNvPr>
                <p14:cNvContentPartPr/>
                <p14:nvPr/>
              </p14:nvContentPartPr>
              <p14:xfrm>
                <a:off x="4163249" y="4238037"/>
                <a:ext cx="218160" cy="2916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E8E5B62-F4A6-D57F-54FA-934DAD05E7A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157129" y="4231917"/>
                  <a:ext cx="23040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7456BE7-D6CA-671D-07BD-4F685F31483A}"/>
                    </a:ext>
                  </a:extLst>
                </p14:cNvPr>
                <p14:cNvContentPartPr/>
                <p14:nvPr/>
              </p14:nvContentPartPr>
              <p14:xfrm>
                <a:off x="1714889" y="4299957"/>
                <a:ext cx="192960" cy="3178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7456BE7-D6CA-671D-07BD-4F685F31483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708769" y="4293837"/>
                  <a:ext cx="20520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806CF53-C30D-948C-83A6-7C10589FE267}"/>
                    </a:ext>
                  </a:extLst>
                </p14:cNvPr>
                <p14:cNvContentPartPr/>
                <p14:nvPr/>
              </p14:nvContentPartPr>
              <p14:xfrm>
                <a:off x="2951489" y="4195557"/>
                <a:ext cx="148680" cy="16574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806CF53-C30D-948C-83A6-7C10589FE26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945369" y="4189437"/>
                  <a:ext cx="160920" cy="166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E7D129E-B43F-13A4-27F6-AAF166CF1508}"/>
                    </a:ext>
                  </a:extLst>
                </p14:cNvPr>
                <p14:cNvContentPartPr/>
                <p14:nvPr/>
              </p14:nvContentPartPr>
              <p14:xfrm>
                <a:off x="1154729" y="4598037"/>
                <a:ext cx="3792240" cy="644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E7D129E-B43F-13A4-27F6-AAF166CF150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48609" y="4591917"/>
                  <a:ext cx="38044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F238D29-7A14-FFE5-CBB0-DBD637C567E7}"/>
                    </a:ext>
                  </a:extLst>
                </p14:cNvPr>
                <p14:cNvContentPartPr/>
                <p14:nvPr/>
              </p14:nvContentPartPr>
              <p14:xfrm>
                <a:off x="1261649" y="5171517"/>
                <a:ext cx="3645360" cy="529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F238D29-7A14-FFE5-CBB0-DBD637C567E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255529" y="5165397"/>
                  <a:ext cx="36576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4FEAC67-889A-BFE9-39E6-961E37D6ACAF}"/>
                    </a:ext>
                  </a:extLst>
                </p14:cNvPr>
                <p14:cNvContentPartPr/>
                <p14:nvPr/>
              </p14:nvContentPartPr>
              <p14:xfrm>
                <a:off x="1332209" y="5805477"/>
                <a:ext cx="3686760" cy="6894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4FEAC67-889A-BFE9-39E6-961E37D6ACA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326089" y="5799357"/>
                  <a:ext cx="3699000" cy="70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E43560E-DE01-7E3E-F201-A6F77201756D}"/>
                    </a:ext>
                  </a:extLst>
                </p14:cNvPr>
                <p14:cNvContentPartPr/>
                <p14:nvPr/>
              </p14:nvContentPartPr>
              <p14:xfrm>
                <a:off x="4845449" y="5942637"/>
                <a:ext cx="33840" cy="4680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E43560E-DE01-7E3E-F201-A6F77201756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839329" y="5936517"/>
                  <a:ext cx="46080" cy="48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8B909B0-68A1-22C3-8DED-329EF4A8FFCE}"/>
                    </a:ext>
                  </a:extLst>
                </p14:cNvPr>
                <p14:cNvContentPartPr/>
                <p14:nvPr/>
              </p14:nvContentPartPr>
              <p14:xfrm>
                <a:off x="3123209" y="5816277"/>
                <a:ext cx="92160" cy="6300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8B909B0-68A1-22C3-8DED-329EF4A8FFC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117089" y="5810157"/>
                  <a:ext cx="104400" cy="64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B002496-5E48-ADAD-76A3-37BCE82F2517}"/>
                    </a:ext>
                  </a:extLst>
                </p14:cNvPr>
                <p14:cNvContentPartPr/>
                <p14:nvPr/>
              </p14:nvContentPartPr>
              <p14:xfrm>
                <a:off x="3429209" y="4749957"/>
                <a:ext cx="129960" cy="2052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B002496-5E48-ADAD-76A3-37BCE82F251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423089" y="4743837"/>
                  <a:ext cx="1422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6B8197B-E7AA-D934-1BCE-5633C84A94A4}"/>
                    </a:ext>
                  </a:extLst>
                </p14:cNvPr>
                <p14:cNvContentPartPr/>
                <p14:nvPr/>
              </p14:nvContentPartPr>
              <p14:xfrm>
                <a:off x="3469169" y="4970637"/>
                <a:ext cx="142200" cy="1774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6B8197B-E7AA-D934-1BCE-5633C84A94A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463049" y="4964517"/>
                  <a:ext cx="1544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884DB09-DEB6-E1ED-A69C-D64F2655581D}"/>
                    </a:ext>
                  </a:extLst>
                </p14:cNvPr>
                <p14:cNvContentPartPr/>
                <p14:nvPr/>
              </p14:nvContentPartPr>
              <p14:xfrm>
                <a:off x="3703889" y="4777317"/>
                <a:ext cx="169200" cy="3373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884DB09-DEB6-E1ED-A69C-D64F2655581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697769" y="4771197"/>
                  <a:ext cx="18144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B1B2A2C-5849-D3AE-A09C-2B6342820579}"/>
                    </a:ext>
                  </a:extLst>
                </p14:cNvPr>
                <p14:cNvContentPartPr/>
                <p14:nvPr/>
              </p14:nvContentPartPr>
              <p14:xfrm>
                <a:off x="3940049" y="4987197"/>
                <a:ext cx="24480" cy="1429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B1B2A2C-5849-D3AE-A09C-2B634282057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933929" y="4981077"/>
                  <a:ext cx="367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6FBC232-D3D9-FB9B-6E16-0B89DC54EFCA}"/>
                    </a:ext>
                  </a:extLst>
                </p14:cNvPr>
                <p14:cNvContentPartPr/>
                <p14:nvPr/>
              </p14:nvContentPartPr>
              <p14:xfrm>
                <a:off x="3988289" y="4784517"/>
                <a:ext cx="187200" cy="3132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6FBC232-D3D9-FB9B-6E16-0B89DC54EFC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982169" y="4778397"/>
                  <a:ext cx="19944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A63C11C-94FC-DBC2-2B35-987943808DD5}"/>
                    </a:ext>
                  </a:extLst>
                </p14:cNvPr>
                <p14:cNvContentPartPr/>
                <p14:nvPr/>
              </p14:nvContentPartPr>
              <p14:xfrm>
                <a:off x="4196009" y="4805397"/>
                <a:ext cx="65520" cy="1400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A63C11C-94FC-DBC2-2B35-987943808DD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189889" y="4799277"/>
                  <a:ext cx="777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072332F-78CE-AC98-DC09-6FB2AAC4D1FE}"/>
                    </a:ext>
                  </a:extLst>
                </p14:cNvPr>
                <p14:cNvContentPartPr/>
                <p14:nvPr/>
              </p14:nvContentPartPr>
              <p14:xfrm>
                <a:off x="4172609" y="4955517"/>
                <a:ext cx="168840" cy="1202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072332F-78CE-AC98-DC09-6FB2AAC4D1F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166489" y="4949397"/>
                  <a:ext cx="1810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FC0D298-273C-B9FA-10C2-5332047F65EF}"/>
                    </a:ext>
                  </a:extLst>
                </p14:cNvPr>
                <p14:cNvContentPartPr/>
                <p14:nvPr/>
              </p14:nvContentPartPr>
              <p14:xfrm>
                <a:off x="1632449" y="4758597"/>
                <a:ext cx="137880" cy="3146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FC0D298-273C-B9FA-10C2-5332047F65E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626329" y="4752477"/>
                  <a:ext cx="15012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0F2F5B7-E34A-F4D6-96B6-039DC053A1F6}"/>
                    </a:ext>
                  </a:extLst>
                </p14:cNvPr>
                <p14:cNvContentPartPr/>
                <p14:nvPr/>
              </p14:nvContentPartPr>
              <p14:xfrm>
                <a:off x="1883369" y="4822677"/>
                <a:ext cx="226800" cy="2905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0F2F5B7-E34A-F4D6-96B6-039DC053A1F6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877249" y="4816557"/>
                  <a:ext cx="23904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92FD4C1-F02B-41A6-C901-EFDB8109B515}"/>
                    </a:ext>
                  </a:extLst>
                </p14:cNvPr>
                <p14:cNvContentPartPr/>
                <p14:nvPr/>
              </p14:nvContentPartPr>
              <p14:xfrm>
                <a:off x="2150849" y="4835277"/>
                <a:ext cx="101520" cy="2941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92FD4C1-F02B-41A6-C901-EFDB8109B515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144729" y="4829157"/>
                  <a:ext cx="11376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323AA94-3887-3555-FA3D-FD4C72A27EC2}"/>
                    </a:ext>
                  </a:extLst>
                </p14:cNvPr>
                <p14:cNvContentPartPr/>
                <p14:nvPr/>
              </p14:nvContentPartPr>
              <p14:xfrm>
                <a:off x="2363609" y="5036517"/>
                <a:ext cx="1800" cy="1188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323AA94-3887-3555-FA3D-FD4C72A27EC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357489" y="5030397"/>
                  <a:ext cx="140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41A2E03-1C9A-46F0-254D-844762F372F9}"/>
                    </a:ext>
                  </a:extLst>
                </p14:cNvPr>
                <p14:cNvContentPartPr/>
                <p14:nvPr/>
              </p14:nvContentPartPr>
              <p14:xfrm>
                <a:off x="2425169" y="4817997"/>
                <a:ext cx="92880" cy="2613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41A2E03-1C9A-46F0-254D-844762F372F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419049" y="4811877"/>
                  <a:ext cx="10512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646A8E4-BC4F-FC75-F6FB-03F9D02A2BF8}"/>
                    </a:ext>
                  </a:extLst>
                </p14:cNvPr>
                <p14:cNvContentPartPr/>
                <p14:nvPr/>
              </p14:nvContentPartPr>
              <p14:xfrm>
                <a:off x="2550449" y="4822677"/>
                <a:ext cx="120960" cy="2984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646A8E4-BC4F-FC75-F6FB-03F9D02A2BF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544329" y="4816557"/>
                  <a:ext cx="13320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F10C8A3-C20F-F890-EE8E-8107F6168CD7}"/>
                    </a:ext>
                  </a:extLst>
                </p14:cNvPr>
                <p14:cNvContentPartPr/>
                <p14:nvPr/>
              </p14:nvContentPartPr>
              <p14:xfrm>
                <a:off x="3454769" y="5934717"/>
                <a:ext cx="126000" cy="1951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F10C8A3-C20F-F890-EE8E-8107F6168CD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448649" y="5928597"/>
                  <a:ext cx="1382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E5B8D72-A02B-96BD-66E0-D6C1F9FB48CA}"/>
                    </a:ext>
                  </a:extLst>
                </p14:cNvPr>
                <p14:cNvContentPartPr/>
                <p14:nvPr/>
              </p14:nvContentPartPr>
              <p14:xfrm>
                <a:off x="3511649" y="6165117"/>
                <a:ext cx="88920" cy="1580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E5B8D72-A02B-96BD-66E0-D6C1F9FB48CA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505529" y="6158997"/>
                  <a:ext cx="1011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D9DAFA5-5836-97FA-6E57-EF5D35458080}"/>
                    </a:ext>
                  </a:extLst>
                </p14:cNvPr>
                <p14:cNvContentPartPr/>
                <p14:nvPr/>
              </p14:nvContentPartPr>
              <p14:xfrm>
                <a:off x="3707129" y="5974677"/>
                <a:ext cx="119160" cy="3423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D9DAFA5-5836-97FA-6E57-EF5D35458080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701009" y="5968557"/>
                  <a:ext cx="13140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862F381-A8D2-394C-FA06-BA945A6FC3AA}"/>
                    </a:ext>
                  </a:extLst>
                </p14:cNvPr>
                <p14:cNvContentPartPr/>
                <p14:nvPr/>
              </p14:nvContentPartPr>
              <p14:xfrm>
                <a:off x="3753569" y="6182397"/>
                <a:ext cx="133200" cy="270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862F381-A8D2-394C-FA06-BA945A6FC3AA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747449" y="6176277"/>
                  <a:ext cx="1454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39A967E-8B77-930E-2F09-A7B8A36AAD7D}"/>
                    </a:ext>
                  </a:extLst>
                </p14:cNvPr>
                <p14:cNvContentPartPr/>
                <p14:nvPr/>
              </p14:nvContentPartPr>
              <p14:xfrm>
                <a:off x="3936089" y="6012477"/>
                <a:ext cx="241200" cy="3596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39A967E-8B77-930E-2F09-A7B8A36AAD7D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929969" y="6006357"/>
                  <a:ext cx="25344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ECEAB80-08EC-7F88-A16B-B5E6D5F655BF}"/>
                    </a:ext>
                  </a:extLst>
                </p14:cNvPr>
                <p14:cNvContentPartPr/>
                <p14:nvPr/>
              </p14:nvContentPartPr>
              <p14:xfrm>
                <a:off x="4089089" y="6173397"/>
                <a:ext cx="118800" cy="1882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ECEAB80-08EC-7F88-A16B-B5E6D5F655BF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082969" y="6167277"/>
                  <a:ext cx="1310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B6D8D05-944E-551A-DF1D-AD2F08357F20}"/>
                    </a:ext>
                  </a:extLst>
                </p14:cNvPr>
                <p14:cNvContentPartPr/>
                <p14:nvPr/>
              </p14:nvContentPartPr>
              <p14:xfrm>
                <a:off x="4193849" y="6025437"/>
                <a:ext cx="207000" cy="3229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B6D8D05-944E-551A-DF1D-AD2F08357F2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187729" y="6019317"/>
                  <a:ext cx="21924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EA3F285-CBD2-832D-61B6-2582B029A48C}"/>
                    </a:ext>
                  </a:extLst>
                </p14:cNvPr>
                <p14:cNvContentPartPr/>
                <p14:nvPr/>
              </p14:nvContentPartPr>
              <p14:xfrm>
                <a:off x="1806329" y="5881437"/>
                <a:ext cx="141840" cy="3848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EA3F285-CBD2-832D-61B6-2582B029A48C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800209" y="5875317"/>
                  <a:ext cx="15408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0B5F51C-3E4A-B3A3-BE18-426C8CA46332}"/>
                    </a:ext>
                  </a:extLst>
                </p14:cNvPr>
                <p14:cNvContentPartPr/>
                <p14:nvPr/>
              </p14:nvContentPartPr>
              <p14:xfrm>
                <a:off x="2077769" y="5931477"/>
                <a:ext cx="102240" cy="1378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0B5F51C-3E4A-B3A3-BE18-426C8CA4633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071649" y="5925357"/>
                  <a:ext cx="1144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C7F923F-0A26-65D8-9303-8AE38D1CD189}"/>
                    </a:ext>
                  </a:extLst>
                </p14:cNvPr>
                <p14:cNvContentPartPr/>
                <p14:nvPr/>
              </p14:nvContentPartPr>
              <p14:xfrm>
                <a:off x="2090729" y="6093117"/>
                <a:ext cx="112320" cy="2005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C7F923F-0A26-65D8-9303-8AE38D1CD189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084609" y="6086997"/>
                  <a:ext cx="1245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BB4E8B9-45E6-200E-E5EC-682B7079F68A}"/>
                    </a:ext>
                  </a:extLst>
                </p14:cNvPr>
                <p14:cNvContentPartPr/>
                <p14:nvPr/>
              </p14:nvContentPartPr>
              <p14:xfrm>
                <a:off x="2245169" y="5982237"/>
                <a:ext cx="155880" cy="3380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BB4E8B9-45E6-200E-E5EC-682B7079F68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239049" y="5976117"/>
                  <a:ext cx="16812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B77B6EA-DDD9-7E68-D4EA-C2A9B9F89531}"/>
                    </a:ext>
                  </a:extLst>
                </p14:cNvPr>
                <p14:cNvContentPartPr/>
                <p14:nvPr/>
              </p14:nvContentPartPr>
              <p14:xfrm>
                <a:off x="2470889" y="6273117"/>
                <a:ext cx="2880" cy="1162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B77B6EA-DDD9-7E68-D4EA-C2A9B9F8953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464769" y="6266997"/>
                  <a:ext cx="151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DF6F925-7163-2254-E47D-32B9791A9A4E}"/>
                    </a:ext>
                  </a:extLst>
                </p14:cNvPr>
                <p14:cNvContentPartPr/>
                <p14:nvPr/>
              </p14:nvContentPartPr>
              <p14:xfrm>
                <a:off x="2518049" y="6004557"/>
                <a:ext cx="116280" cy="3524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DF6F925-7163-2254-E47D-32B9791A9A4E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2511929" y="5998437"/>
                  <a:ext cx="12852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021D2C9-C967-7C57-8721-C1AE7A758DF8}"/>
                    </a:ext>
                  </a:extLst>
                </p14:cNvPr>
                <p14:cNvContentPartPr/>
                <p14:nvPr/>
              </p14:nvContentPartPr>
              <p14:xfrm>
                <a:off x="2739449" y="6086637"/>
                <a:ext cx="92880" cy="2811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021D2C9-C967-7C57-8721-C1AE7A758DF8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2733329" y="6080517"/>
                  <a:ext cx="10512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5C088AD-F75D-D829-D174-0A2E6E170125}"/>
                    </a:ext>
                  </a:extLst>
                </p14:cNvPr>
                <p14:cNvContentPartPr/>
                <p14:nvPr/>
              </p14:nvContentPartPr>
              <p14:xfrm>
                <a:off x="664769" y="4846437"/>
                <a:ext cx="77040" cy="2714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5C088AD-F75D-D829-D174-0A2E6E170125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58649" y="4840317"/>
                  <a:ext cx="8928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26A2AEB-83EE-944C-4E2A-7DD1D361500F}"/>
                    </a:ext>
                  </a:extLst>
                </p14:cNvPr>
                <p14:cNvContentPartPr/>
                <p14:nvPr/>
              </p14:nvContentPartPr>
              <p14:xfrm>
                <a:off x="605729" y="4741677"/>
                <a:ext cx="197640" cy="3960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26A2AEB-83EE-944C-4E2A-7DD1D361500F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99609" y="4735557"/>
                  <a:ext cx="20988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F64403F-53FC-4A37-4B59-5F27C645A089}"/>
                    </a:ext>
                  </a:extLst>
                </p14:cNvPr>
                <p14:cNvContentPartPr/>
                <p14:nvPr/>
              </p14:nvContentPartPr>
              <p14:xfrm>
                <a:off x="925049" y="6065757"/>
                <a:ext cx="152280" cy="2703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F64403F-53FC-4A37-4B59-5F27C645A089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18929" y="6059637"/>
                  <a:ext cx="16452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D75642C-84E9-40A1-549A-7ABEB21733F4}"/>
                    </a:ext>
                  </a:extLst>
                </p14:cNvPr>
                <p14:cNvContentPartPr/>
                <p14:nvPr/>
              </p14:nvContentPartPr>
              <p14:xfrm>
                <a:off x="784289" y="5915637"/>
                <a:ext cx="300960" cy="4712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D75642C-84E9-40A1-549A-7ABEB21733F4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78169" y="5909517"/>
                  <a:ext cx="313200" cy="48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CAF54327-F8D9-C4DF-451B-9FD089113665}"/>
                    </a:ext>
                  </a:extLst>
                </p14:cNvPr>
                <p14:cNvContentPartPr/>
                <p14:nvPr/>
              </p14:nvContentPartPr>
              <p14:xfrm>
                <a:off x="1705889" y="5265837"/>
                <a:ext cx="113040" cy="36576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CAF54327-F8D9-C4DF-451B-9FD089113665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699769" y="5259717"/>
                  <a:ext cx="12528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55B48F5B-CFA2-C2C5-D3F6-D3ACCCD1A151}"/>
                    </a:ext>
                  </a:extLst>
                </p14:cNvPr>
                <p14:cNvContentPartPr/>
                <p14:nvPr/>
              </p14:nvContentPartPr>
              <p14:xfrm>
                <a:off x="1895249" y="5260077"/>
                <a:ext cx="125280" cy="28440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55B48F5B-CFA2-C2C5-D3F6-D3ACCCD1A151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889129" y="5253957"/>
                  <a:ext cx="1375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8E544E40-534F-1F83-3DB9-72F0720B1D6E}"/>
                    </a:ext>
                  </a:extLst>
                </p14:cNvPr>
                <p14:cNvContentPartPr/>
                <p14:nvPr/>
              </p14:nvContentPartPr>
              <p14:xfrm>
                <a:off x="2089649" y="5325597"/>
                <a:ext cx="146880" cy="20160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8E544E40-534F-1F83-3DB9-72F0720B1D6E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083529" y="5319477"/>
                  <a:ext cx="159120" cy="213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11948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413017-8F26-DE1A-6C37-EF5BB5612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018" y="650570"/>
            <a:ext cx="11099963" cy="495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211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5E67E6-8BE8-308E-C8FA-2CDBD7EEC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010" y="452974"/>
            <a:ext cx="10719979" cy="595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966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A6B4EF-948E-4F13-3BED-2F352C8D4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55" y="99770"/>
            <a:ext cx="9421540" cy="34771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8340AD-9CE5-7D04-02BB-A1A7B83F5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97" y="3676427"/>
            <a:ext cx="8130204" cy="294687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BE5CD60-77BF-D8AE-436A-13E3E04244C5}"/>
                  </a:ext>
                </a:extLst>
              </p14:cNvPr>
              <p14:cNvContentPartPr/>
              <p14:nvPr/>
            </p14:nvContentPartPr>
            <p14:xfrm>
              <a:off x="-385351" y="852924"/>
              <a:ext cx="66240" cy="64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BE5CD60-77BF-D8AE-436A-13E3E04244C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391471" y="846804"/>
                <a:ext cx="78480" cy="1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A61F5BB0-68AF-BBC5-370A-CCC03C0FC4E8}"/>
              </a:ext>
            </a:extLst>
          </p:cNvPr>
          <p:cNvGrpSpPr/>
          <p:nvPr/>
        </p:nvGrpSpPr>
        <p:grpSpPr>
          <a:xfrm>
            <a:off x="9931169" y="249237"/>
            <a:ext cx="991440" cy="743760"/>
            <a:chOff x="9931169" y="249237"/>
            <a:chExt cx="991440" cy="74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2FF5C2B-3AFA-BCF8-39F1-1F3E0B0CB057}"/>
                    </a:ext>
                  </a:extLst>
                </p14:cNvPr>
                <p14:cNvContentPartPr/>
                <p14:nvPr/>
              </p14:nvContentPartPr>
              <p14:xfrm>
                <a:off x="9975449" y="250677"/>
                <a:ext cx="199800" cy="2552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2FF5C2B-3AFA-BCF8-39F1-1F3E0B0CB05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969329" y="244557"/>
                  <a:ext cx="21204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FEB7231-9876-0EE3-51A4-78552D6AACCA}"/>
                    </a:ext>
                  </a:extLst>
                </p14:cNvPr>
                <p14:cNvContentPartPr/>
                <p14:nvPr/>
              </p14:nvContentPartPr>
              <p14:xfrm>
                <a:off x="10256249" y="249237"/>
                <a:ext cx="21600" cy="788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FEB7231-9876-0EE3-51A4-78552D6AACC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250129" y="243117"/>
                  <a:ext cx="338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A8CEB00-B20A-D193-9A18-A99E84EFDFE6}"/>
                    </a:ext>
                  </a:extLst>
                </p14:cNvPr>
                <p14:cNvContentPartPr/>
                <p14:nvPr/>
              </p14:nvContentPartPr>
              <p14:xfrm>
                <a:off x="10249409" y="367677"/>
                <a:ext cx="159840" cy="172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A8CEB00-B20A-D193-9A18-A99E84EFDFE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243289" y="361557"/>
                  <a:ext cx="1720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0CD30C5-4C98-AB6B-D452-37D1FDE2497F}"/>
                    </a:ext>
                  </a:extLst>
                </p14:cNvPr>
                <p14:cNvContentPartPr/>
                <p14:nvPr/>
              </p14:nvContentPartPr>
              <p14:xfrm>
                <a:off x="10457489" y="273357"/>
                <a:ext cx="86760" cy="1926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0CD30C5-4C98-AB6B-D452-37D1FDE2497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451369" y="267237"/>
                  <a:ext cx="990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D2D3E2C-369D-605D-DC1C-56898B6A20F3}"/>
                    </a:ext>
                  </a:extLst>
                </p14:cNvPr>
                <p14:cNvContentPartPr/>
                <p14:nvPr/>
              </p14:nvContentPartPr>
              <p14:xfrm>
                <a:off x="10049249" y="593757"/>
                <a:ext cx="499680" cy="550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D2D3E2C-369D-605D-DC1C-56898B6A20F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043129" y="587637"/>
                  <a:ext cx="5119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45A8BA7-7905-474D-A448-2D4C7FB9BD5F}"/>
                    </a:ext>
                  </a:extLst>
                </p14:cNvPr>
                <p14:cNvContentPartPr/>
                <p14:nvPr/>
              </p14:nvContentPartPr>
              <p14:xfrm>
                <a:off x="9931169" y="743157"/>
                <a:ext cx="354960" cy="2498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45A8BA7-7905-474D-A448-2D4C7FB9BD5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925049" y="737037"/>
                  <a:ext cx="3672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FF856DD-FE55-30D8-C55F-7F58B7CC8FA3}"/>
                    </a:ext>
                  </a:extLst>
                </p14:cNvPr>
                <p14:cNvContentPartPr/>
                <p14:nvPr/>
              </p14:nvContentPartPr>
              <p14:xfrm>
                <a:off x="10370369" y="647037"/>
                <a:ext cx="57960" cy="3279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FF856DD-FE55-30D8-C55F-7F58B7CC8FA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364249" y="640917"/>
                  <a:ext cx="7020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0C4F065-ED4D-86B7-F0A9-72DEA8F394A7}"/>
                    </a:ext>
                  </a:extLst>
                </p14:cNvPr>
                <p14:cNvContentPartPr/>
                <p14:nvPr/>
              </p14:nvContentPartPr>
              <p14:xfrm>
                <a:off x="10485929" y="793197"/>
                <a:ext cx="193680" cy="1123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0C4F065-ED4D-86B7-F0A9-72DEA8F394A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479809" y="787077"/>
                  <a:ext cx="2059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C39313C-A8F5-C828-CCBE-8641181F5820}"/>
                    </a:ext>
                  </a:extLst>
                </p14:cNvPr>
                <p14:cNvContentPartPr/>
                <p14:nvPr/>
              </p14:nvContentPartPr>
              <p14:xfrm>
                <a:off x="10743689" y="663957"/>
                <a:ext cx="178920" cy="2905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C39313C-A8F5-C828-CCBE-8641181F582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737569" y="657837"/>
                  <a:ext cx="191160" cy="30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74AF226-3386-A011-5B68-C8483EEE53F2}"/>
              </a:ext>
            </a:extLst>
          </p:cNvPr>
          <p:cNvGrpSpPr/>
          <p:nvPr/>
        </p:nvGrpSpPr>
        <p:grpSpPr>
          <a:xfrm>
            <a:off x="10113689" y="1112157"/>
            <a:ext cx="1141200" cy="618120"/>
            <a:chOff x="10113689" y="1112157"/>
            <a:chExt cx="1141200" cy="61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D10334C-5AD8-556D-ECDF-DF7194908690}"/>
                    </a:ext>
                  </a:extLst>
                </p14:cNvPr>
                <p14:cNvContentPartPr/>
                <p14:nvPr/>
              </p14:nvContentPartPr>
              <p14:xfrm>
                <a:off x="10113689" y="1112157"/>
                <a:ext cx="591840" cy="403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D10334C-5AD8-556D-ECDF-DF719490869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107569" y="1106037"/>
                  <a:ext cx="6040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863BC38-2254-30CB-8B85-A19E85217FAF}"/>
                    </a:ext>
                  </a:extLst>
                </p14:cNvPr>
                <p14:cNvContentPartPr/>
                <p14:nvPr/>
              </p14:nvContentPartPr>
              <p14:xfrm>
                <a:off x="10210529" y="1263357"/>
                <a:ext cx="174960" cy="3024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863BC38-2254-30CB-8B85-A19E85217FA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204409" y="1257237"/>
                  <a:ext cx="18720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AA8464A-A909-E79F-9D60-0303FEBDF5C2}"/>
                    </a:ext>
                  </a:extLst>
                </p14:cNvPr>
                <p14:cNvContentPartPr/>
                <p14:nvPr/>
              </p14:nvContentPartPr>
              <p14:xfrm>
                <a:off x="10442729" y="1453077"/>
                <a:ext cx="108720" cy="1890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AA8464A-A909-E79F-9D60-0303FEBDF5C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436609" y="1446957"/>
                  <a:ext cx="1209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F92A2D5-0CEB-62E1-B41B-61711F6F1D66}"/>
                    </a:ext>
                  </a:extLst>
                </p14:cNvPr>
                <p14:cNvContentPartPr/>
                <p14:nvPr/>
              </p14:nvContentPartPr>
              <p14:xfrm>
                <a:off x="10646849" y="1478277"/>
                <a:ext cx="165600" cy="946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F92A2D5-0CEB-62E1-B41B-61711F6F1D6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640729" y="1472157"/>
                  <a:ext cx="1778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A319A6D-125A-54D4-9FFA-18BACAE8453E}"/>
                    </a:ext>
                  </a:extLst>
                </p14:cNvPr>
                <p14:cNvContentPartPr/>
                <p14:nvPr/>
              </p14:nvContentPartPr>
              <p14:xfrm>
                <a:off x="10871129" y="1217277"/>
                <a:ext cx="191160" cy="3434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A319A6D-125A-54D4-9FFA-18BACAE8453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865009" y="1211157"/>
                  <a:ext cx="20340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4B9154E-BCB9-FFA1-5213-71253EFF487E}"/>
                    </a:ext>
                  </a:extLst>
                </p14:cNvPr>
                <p14:cNvContentPartPr/>
                <p14:nvPr/>
              </p14:nvContentPartPr>
              <p14:xfrm>
                <a:off x="11144009" y="1435077"/>
                <a:ext cx="110880" cy="2952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4B9154E-BCB9-FFA1-5213-71253EFF487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137889" y="1428957"/>
                  <a:ext cx="123120" cy="30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BF07642-8CB9-03A0-4F5E-CE61E9326A54}"/>
              </a:ext>
            </a:extLst>
          </p:cNvPr>
          <p:cNvGrpSpPr/>
          <p:nvPr/>
        </p:nvGrpSpPr>
        <p:grpSpPr>
          <a:xfrm>
            <a:off x="11016209" y="718317"/>
            <a:ext cx="199080" cy="255240"/>
            <a:chOff x="11016209" y="718317"/>
            <a:chExt cx="199080" cy="25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6C82087-1332-CA9C-488D-E678DA890E3D}"/>
                    </a:ext>
                  </a:extLst>
                </p14:cNvPr>
                <p14:cNvContentPartPr/>
                <p14:nvPr/>
              </p14:nvContentPartPr>
              <p14:xfrm>
                <a:off x="11096849" y="942957"/>
                <a:ext cx="118440" cy="306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6C82087-1332-CA9C-488D-E678DA890E3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090729" y="936837"/>
                  <a:ext cx="1306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6C40F68-DA98-9D62-CA7A-7CA51E213794}"/>
                    </a:ext>
                  </a:extLst>
                </p14:cNvPr>
                <p14:cNvContentPartPr/>
                <p14:nvPr/>
              </p14:nvContentPartPr>
              <p14:xfrm>
                <a:off x="11016209" y="718317"/>
                <a:ext cx="127800" cy="1537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6C40F68-DA98-9D62-CA7A-7CA51E21379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010089" y="712197"/>
                  <a:ext cx="140040" cy="16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D190AB7-EB83-9209-53B6-C3F72835434D}"/>
              </a:ext>
            </a:extLst>
          </p:cNvPr>
          <p:cNvGrpSpPr/>
          <p:nvPr/>
        </p:nvGrpSpPr>
        <p:grpSpPr>
          <a:xfrm>
            <a:off x="9948809" y="2083797"/>
            <a:ext cx="586080" cy="392040"/>
            <a:chOff x="9948809" y="2083797"/>
            <a:chExt cx="586080" cy="39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D7C4310-CBD1-B07A-381C-022F2BC5CEBB}"/>
                    </a:ext>
                  </a:extLst>
                </p14:cNvPr>
                <p14:cNvContentPartPr/>
                <p14:nvPr/>
              </p14:nvContentPartPr>
              <p14:xfrm>
                <a:off x="9948809" y="2087397"/>
                <a:ext cx="286200" cy="2466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D7C4310-CBD1-B07A-381C-022F2BC5CEB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942689" y="2081277"/>
                  <a:ext cx="2984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E84C94B-9AFE-A4B1-9B61-9C28D619BFEB}"/>
                    </a:ext>
                  </a:extLst>
                </p14:cNvPr>
                <p14:cNvContentPartPr/>
                <p14:nvPr/>
              </p14:nvContentPartPr>
              <p14:xfrm>
                <a:off x="10234649" y="2238957"/>
                <a:ext cx="149400" cy="158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E84C94B-9AFE-A4B1-9B61-9C28D619BFE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228529" y="2232837"/>
                  <a:ext cx="1616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E38AB7E-2E7B-F5DF-EDAA-62D6E9F1705D}"/>
                    </a:ext>
                  </a:extLst>
                </p14:cNvPr>
                <p14:cNvContentPartPr/>
                <p14:nvPr/>
              </p14:nvContentPartPr>
              <p14:xfrm>
                <a:off x="10434809" y="2083797"/>
                <a:ext cx="100080" cy="2818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E38AB7E-2E7B-F5DF-EDAA-62D6E9F1705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428689" y="2077677"/>
                  <a:ext cx="11232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B56AC75-E8AC-35D0-F1BE-E536FD533418}"/>
                    </a:ext>
                  </a:extLst>
                </p14:cNvPr>
                <p14:cNvContentPartPr/>
                <p14:nvPr/>
              </p14:nvContentPartPr>
              <p14:xfrm>
                <a:off x="10128449" y="2421117"/>
                <a:ext cx="347400" cy="547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B56AC75-E8AC-35D0-F1BE-E536FD53341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122329" y="2414997"/>
                  <a:ext cx="359640" cy="6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E08B5A1-41B3-55B5-B620-5B6D2F8FB056}"/>
              </a:ext>
            </a:extLst>
          </p:cNvPr>
          <p:cNvGrpSpPr/>
          <p:nvPr/>
        </p:nvGrpSpPr>
        <p:grpSpPr>
          <a:xfrm>
            <a:off x="10144649" y="2753397"/>
            <a:ext cx="989280" cy="531720"/>
            <a:chOff x="10144649" y="2753397"/>
            <a:chExt cx="989280" cy="53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562128F-404B-19BA-C2A4-2E1F47CFF63F}"/>
                    </a:ext>
                  </a:extLst>
                </p14:cNvPr>
                <p14:cNvContentPartPr/>
                <p14:nvPr/>
              </p14:nvContentPartPr>
              <p14:xfrm>
                <a:off x="10144649" y="2753397"/>
                <a:ext cx="143280" cy="3988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562128F-404B-19BA-C2A4-2E1F47CFF63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138529" y="2747277"/>
                  <a:ext cx="15552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7C25A70-7A8F-021D-96B5-3CA777963022}"/>
                    </a:ext>
                  </a:extLst>
                </p14:cNvPr>
                <p14:cNvContentPartPr/>
                <p14:nvPr/>
              </p14:nvContentPartPr>
              <p14:xfrm>
                <a:off x="10370009" y="3002517"/>
                <a:ext cx="131040" cy="1846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7C25A70-7A8F-021D-96B5-3CA77796302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363889" y="2996397"/>
                  <a:ext cx="1432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F4CA8C6-612B-EDD1-D1A1-9F2C965CD8B2}"/>
                    </a:ext>
                  </a:extLst>
                </p14:cNvPr>
                <p14:cNvContentPartPr/>
                <p14:nvPr/>
              </p14:nvContentPartPr>
              <p14:xfrm>
                <a:off x="10585289" y="2997837"/>
                <a:ext cx="172080" cy="921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F4CA8C6-612B-EDD1-D1A1-9F2C965CD8B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579169" y="2991717"/>
                  <a:ext cx="1843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1314476-970A-44AF-800B-F2D08319B411}"/>
                    </a:ext>
                  </a:extLst>
                </p14:cNvPr>
                <p14:cNvContentPartPr/>
                <p14:nvPr/>
              </p14:nvContentPartPr>
              <p14:xfrm>
                <a:off x="10848449" y="2766717"/>
                <a:ext cx="171000" cy="3445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1314476-970A-44AF-800B-F2D08319B41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842329" y="2760597"/>
                  <a:ext cx="18324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2D1EDE7-F193-A9F8-11D4-3A0F6A3EE538}"/>
                    </a:ext>
                  </a:extLst>
                </p14:cNvPr>
                <p14:cNvContentPartPr/>
                <p14:nvPr/>
              </p14:nvContentPartPr>
              <p14:xfrm>
                <a:off x="10879409" y="2997837"/>
                <a:ext cx="254520" cy="2872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2D1EDE7-F193-A9F8-11D4-3A0F6A3EE53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873289" y="2991717"/>
                  <a:ext cx="266760" cy="299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85704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3952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61015B-89AF-96CA-69EB-0D0FCA490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94" y="171137"/>
            <a:ext cx="9044681" cy="40757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1FD4A7-7D76-556A-107F-29AB21F1B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2294" y="3257549"/>
            <a:ext cx="4017512" cy="34293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92F977-9D59-9538-7F5E-DC1ABAC110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194" y="4367184"/>
            <a:ext cx="7596881" cy="34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85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5720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125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21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BDB671-D7A5-7B70-43CB-F6FEB0217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109" y="223490"/>
            <a:ext cx="9364382" cy="2867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5F19E4-115F-50C5-A403-8C7343FB1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88" y="3247162"/>
            <a:ext cx="7957212" cy="335545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4DA85EF-491A-471E-2E12-6C79429A01F3}"/>
                  </a:ext>
                </a:extLst>
              </p14:cNvPr>
              <p14:cNvContentPartPr/>
              <p14:nvPr/>
            </p14:nvContentPartPr>
            <p14:xfrm>
              <a:off x="3479609" y="5183037"/>
              <a:ext cx="227520" cy="2080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4DA85EF-491A-471E-2E12-6C79429A01F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73489" y="5176917"/>
                <a:ext cx="23976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0E3EA9EF-AFE6-A61C-EDD2-4ED37BFF82BD}"/>
                  </a:ext>
                </a:extLst>
              </p14:cNvPr>
              <p14:cNvContentPartPr/>
              <p14:nvPr/>
            </p14:nvContentPartPr>
            <p14:xfrm>
              <a:off x="10303049" y="1228437"/>
              <a:ext cx="1800" cy="288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0E3EA9EF-AFE6-A61C-EDD2-4ED37BFF82B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296929" y="1222317"/>
                <a:ext cx="14040" cy="1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5851D78E-8D69-D850-F187-055235AA82FE}"/>
              </a:ext>
            </a:extLst>
          </p:cNvPr>
          <p:cNvGrpSpPr/>
          <p:nvPr/>
        </p:nvGrpSpPr>
        <p:grpSpPr>
          <a:xfrm>
            <a:off x="8883569" y="3947517"/>
            <a:ext cx="2450160" cy="1014840"/>
            <a:chOff x="8883569" y="3947517"/>
            <a:chExt cx="2450160" cy="101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85C7C6E-4A57-766B-89D1-864A7C81CFDC}"/>
                    </a:ext>
                  </a:extLst>
                </p14:cNvPr>
                <p14:cNvContentPartPr/>
                <p14:nvPr/>
              </p14:nvContentPartPr>
              <p14:xfrm>
                <a:off x="8883569" y="4127877"/>
                <a:ext cx="298440" cy="3214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85C7C6E-4A57-766B-89D1-864A7C81CFD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877449" y="4121757"/>
                  <a:ext cx="31068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1C256FC-80A3-6ACE-2B8F-412F25B57ECC}"/>
                    </a:ext>
                  </a:extLst>
                </p14:cNvPr>
                <p14:cNvContentPartPr/>
                <p14:nvPr/>
              </p14:nvContentPartPr>
              <p14:xfrm>
                <a:off x="8980769" y="4103757"/>
                <a:ext cx="122040" cy="4248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1C256FC-80A3-6ACE-2B8F-412F25B57EC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974649" y="4097637"/>
                  <a:ext cx="13428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562F087-C995-148B-E1E6-88273EF41627}"/>
                    </a:ext>
                  </a:extLst>
                </p14:cNvPr>
                <p14:cNvContentPartPr/>
                <p14:nvPr/>
              </p14:nvContentPartPr>
              <p14:xfrm>
                <a:off x="9282449" y="4389957"/>
                <a:ext cx="44640" cy="2203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562F087-C995-148B-E1E6-88273EF4162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276329" y="4383837"/>
                  <a:ext cx="568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A67B543-EF51-79FC-3E0B-100B92BD25CC}"/>
                    </a:ext>
                  </a:extLst>
                </p14:cNvPr>
                <p14:cNvContentPartPr/>
                <p14:nvPr/>
              </p14:nvContentPartPr>
              <p14:xfrm>
                <a:off x="9509609" y="4373037"/>
                <a:ext cx="86400" cy="183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A67B543-EF51-79FC-3E0B-100B92BD25C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503489" y="4366917"/>
                  <a:ext cx="986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F170F22-C4B5-5891-EFA2-E23DE8D32252}"/>
                    </a:ext>
                  </a:extLst>
                </p14:cNvPr>
                <p14:cNvContentPartPr/>
                <p14:nvPr/>
              </p14:nvContentPartPr>
              <p14:xfrm>
                <a:off x="9541649" y="4451517"/>
                <a:ext cx="101160" cy="234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F170F22-C4B5-5891-EFA2-E23DE8D3225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535529" y="4445397"/>
                  <a:ext cx="1134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68AED42-D194-FE92-C600-9B99205261DF}"/>
                    </a:ext>
                  </a:extLst>
                </p14:cNvPr>
                <p14:cNvContentPartPr/>
                <p14:nvPr/>
              </p14:nvContentPartPr>
              <p14:xfrm>
                <a:off x="9687809" y="4252077"/>
                <a:ext cx="164520" cy="2894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68AED42-D194-FE92-C600-9B99205261D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681689" y="4245957"/>
                  <a:ext cx="17676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A284771-612E-2B2B-12D8-5752182E5F17}"/>
                    </a:ext>
                  </a:extLst>
                </p14:cNvPr>
                <p14:cNvContentPartPr/>
                <p14:nvPr/>
              </p14:nvContentPartPr>
              <p14:xfrm>
                <a:off x="9925769" y="4429917"/>
                <a:ext cx="28440" cy="2008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A284771-612E-2B2B-12D8-5752182E5F1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919649" y="4423797"/>
                  <a:ext cx="406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14DC665-C4E6-F5D9-6D00-4CA7A4CFC1DC}"/>
                    </a:ext>
                  </a:extLst>
                </p14:cNvPr>
                <p14:cNvContentPartPr/>
                <p14:nvPr/>
              </p14:nvContentPartPr>
              <p14:xfrm>
                <a:off x="9980489" y="4272597"/>
                <a:ext cx="139320" cy="2674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14DC665-C4E6-F5D9-6D00-4CA7A4CFC1D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974369" y="4266477"/>
                  <a:ext cx="15156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07A9710-EF34-D13C-639A-92A3E651FCE6}"/>
                    </a:ext>
                  </a:extLst>
                </p14:cNvPr>
                <p14:cNvContentPartPr/>
                <p14:nvPr/>
              </p14:nvContentPartPr>
              <p14:xfrm>
                <a:off x="10178129" y="4386357"/>
                <a:ext cx="145440" cy="1152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07A9710-EF34-D13C-639A-92A3E651FCE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172009" y="4380237"/>
                  <a:ext cx="1576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2420166-DE11-5DBA-0100-A352E77B36B2}"/>
                    </a:ext>
                  </a:extLst>
                </p14:cNvPr>
                <p14:cNvContentPartPr/>
                <p14:nvPr/>
              </p14:nvContentPartPr>
              <p14:xfrm>
                <a:off x="10448129" y="4129677"/>
                <a:ext cx="267480" cy="3236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2420166-DE11-5DBA-0100-A352E77B36B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442009" y="4123557"/>
                  <a:ext cx="27972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BC8E3E0-0628-BD86-EDBC-4920D968673C}"/>
                    </a:ext>
                  </a:extLst>
                </p14:cNvPr>
                <p14:cNvContentPartPr/>
                <p14:nvPr/>
              </p14:nvContentPartPr>
              <p14:xfrm>
                <a:off x="10783289" y="4158117"/>
                <a:ext cx="132480" cy="2869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BC8E3E0-0628-BD86-EDBC-4920D968673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777169" y="4151997"/>
                  <a:ext cx="14472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2FBA07D-66C5-813F-4841-3EA5D98ADD76}"/>
                    </a:ext>
                  </a:extLst>
                </p14:cNvPr>
                <p14:cNvContentPartPr/>
                <p14:nvPr/>
              </p14:nvContentPartPr>
              <p14:xfrm>
                <a:off x="11031689" y="4347117"/>
                <a:ext cx="39960" cy="1616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2FBA07D-66C5-813F-4841-3EA5D98ADD7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025569" y="4340997"/>
                  <a:ext cx="522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68A23DD-03E6-ECED-0408-07DD9B64A8F2}"/>
                    </a:ext>
                  </a:extLst>
                </p14:cNvPr>
                <p14:cNvContentPartPr/>
                <p14:nvPr/>
              </p14:nvContentPartPr>
              <p14:xfrm>
                <a:off x="11055449" y="4515597"/>
                <a:ext cx="64440" cy="90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68A23DD-03E6-ECED-0408-07DD9B64A8F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049329" y="4509477"/>
                  <a:ext cx="766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FC5F200-FFA9-D37D-3A82-5040A85DB090}"/>
                    </a:ext>
                  </a:extLst>
                </p14:cNvPr>
                <p14:cNvContentPartPr/>
                <p14:nvPr/>
              </p14:nvContentPartPr>
              <p14:xfrm>
                <a:off x="10580249" y="4619637"/>
                <a:ext cx="495000" cy="486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FC5F200-FFA9-D37D-3A82-5040A85DB09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574129" y="4613517"/>
                  <a:ext cx="5072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501BAAB-3A04-C3B8-2784-B28A657DBF0D}"/>
                    </a:ext>
                  </a:extLst>
                </p14:cNvPr>
                <p14:cNvContentPartPr/>
                <p14:nvPr/>
              </p14:nvContentPartPr>
              <p14:xfrm>
                <a:off x="10645049" y="4801077"/>
                <a:ext cx="310320" cy="1461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501BAAB-3A04-C3B8-2784-B28A657DBF0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638929" y="4794957"/>
                  <a:ext cx="3225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79CDAC8-135E-C822-0383-3A5BF654400B}"/>
                    </a:ext>
                  </a:extLst>
                </p14:cNvPr>
                <p14:cNvContentPartPr/>
                <p14:nvPr/>
              </p14:nvContentPartPr>
              <p14:xfrm>
                <a:off x="10898129" y="4798557"/>
                <a:ext cx="153360" cy="1638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79CDAC8-135E-C822-0383-3A5BF654400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892009" y="4792437"/>
                  <a:ext cx="1656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67D63D7-E241-1E91-A3C0-F5E209EAB63D}"/>
                    </a:ext>
                  </a:extLst>
                </p14:cNvPr>
                <p14:cNvContentPartPr/>
                <p14:nvPr/>
              </p14:nvContentPartPr>
              <p14:xfrm>
                <a:off x="10992089" y="4771917"/>
                <a:ext cx="189720" cy="1540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67D63D7-E241-1E91-A3C0-F5E209EAB63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985969" y="4765797"/>
                  <a:ext cx="2019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0BBF2F8-51C2-CCD7-86A4-2ACA3D60476C}"/>
                    </a:ext>
                  </a:extLst>
                </p14:cNvPr>
                <p14:cNvContentPartPr/>
                <p14:nvPr/>
              </p14:nvContentPartPr>
              <p14:xfrm>
                <a:off x="11199089" y="4797477"/>
                <a:ext cx="31320" cy="1260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0BBF2F8-51C2-CCD7-86A4-2ACA3D60476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192969" y="4791357"/>
                  <a:ext cx="435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8AB07C6-DF0E-F646-3584-641C25F1A70F}"/>
                    </a:ext>
                  </a:extLst>
                </p14:cNvPr>
                <p14:cNvContentPartPr/>
                <p14:nvPr/>
              </p14:nvContentPartPr>
              <p14:xfrm>
                <a:off x="11199089" y="4753917"/>
                <a:ext cx="134640" cy="435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8AB07C6-DF0E-F646-3584-641C25F1A70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192969" y="4747797"/>
                  <a:ext cx="1468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0422468-CB0D-73DB-A9DE-F330AD96D881}"/>
                    </a:ext>
                  </a:extLst>
                </p14:cNvPr>
                <p14:cNvContentPartPr/>
                <p14:nvPr/>
              </p14:nvContentPartPr>
              <p14:xfrm>
                <a:off x="10804169" y="4696317"/>
                <a:ext cx="25920" cy="604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0422468-CB0D-73DB-A9DE-F330AD96D88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798049" y="4690197"/>
                  <a:ext cx="381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BB1F13C-52B8-549F-09A8-B27E5AEBD6D2}"/>
                    </a:ext>
                  </a:extLst>
                </p14:cNvPr>
                <p14:cNvContentPartPr/>
                <p14:nvPr/>
              </p14:nvContentPartPr>
              <p14:xfrm>
                <a:off x="10661609" y="3947517"/>
                <a:ext cx="50040" cy="828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BB1F13C-52B8-549F-09A8-B27E5AEBD6D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655489" y="3941397"/>
                  <a:ext cx="62280" cy="9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E145324F-70DE-4B4D-5ACD-A1C00550C7B9}"/>
              </a:ext>
            </a:extLst>
          </p:cNvPr>
          <p:cNvGrpSpPr/>
          <p:nvPr/>
        </p:nvGrpSpPr>
        <p:grpSpPr>
          <a:xfrm>
            <a:off x="8962409" y="3292677"/>
            <a:ext cx="2043360" cy="518760"/>
            <a:chOff x="8962409" y="3292677"/>
            <a:chExt cx="2043360" cy="51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DAA8833-145F-EA9C-8BC0-F7605B19937C}"/>
                    </a:ext>
                  </a:extLst>
                </p14:cNvPr>
                <p14:cNvContentPartPr/>
                <p14:nvPr/>
              </p14:nvContentPartPr>
              <p14:xfrm>
                <a:off x="8962409" y="3292677"/>
                <a:ext cx="269280" cy="5187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DAA8833-145F-EA9C-8BC0-F7605B19937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956289" y="3286557"/>
                  <a:ext cx="281520" cy="53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8D37C8E-FD10-2B97-873E-97EFB2D59DA8}"/>
                    </a:ext>
                  </a:extLst>
                </p14:cNvPr>
                <p14:cNvContentPartPr/>
                <p14:nvPr/>
              </p14:nvContentPartPr>
              <p14:xfrm>
                <a:off x="9285329" y="3299877"/>
                <a:ext cx="276480" cy="3506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8D37C8E-FD10-2B97-873E-97EFB2D59DA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279209" y="3293757"/>
                  <a:ext cx="28872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F34216A-1E92-10AA-00D2-D0E47C7D95AD}"/>
                    </a:ext>
                  </a:extLst>
                </p14:cNvPr>
                <p14:cNvContentPartPr/>
                <p14:nvPr/>
              </p14:nvContentPartPr>
              <p14:xfrm>
                <a:off x="9708329" y="3454677"/>
                <a:ext cx="103680" cy="316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F34216A-1E92-10AA-00D2-D0E47C7D95A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702209" y="3448557"/>
                  <a:ext cx="1159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D05FD0D-AB9F-18F2-56E4-C20D8BE502D4}"/>
                    </a:ext>
                  </a:extLst>
                </p14:cNvPr>
                <p14:cNvContentPartPr/>
                <p14:nvPr/>
              </p14:nvContentPartPr>
              <p14:xfrm>
                <a:off x="9728489" y="3588597"/>
                <a:ext cx="103680" cy="28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D05FD0D-AB9F-18F2-56E4-C20D8BE502D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722369" y="3582477"/>
                  <a:ext cx="11592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D899B95-9A98-B86C-1D3C-3FD6411815C2}"/>
                    </a:ext>
                  </a:extLst>
                </p14:cNvPr>
                <p14:cNvContentPartPr/>
                <p14:nvPr/>
              </p14:nvContentPartPr>
              <p14:xfrm>
                <a:off x="9882929" y="3302397"/>
                <a:ext cx="286560" cy="3402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D899B95-9A98-B86C-1D3C-3FD6411815C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876809" y="3296277"/>
                  <a:ext cx="29880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4176F25-8383-58C5-55FC-A752736E6ADE}"/>
                    </a:ext>
                  </a:extLst>
                </p14:cNvPr>
                <p14:cNvContentPartPr/>
                <p14:nvPr/>
              </p14:nvContentPartPr>
              <p14:xfrm>
                <a:off x="10285409" y="3506517"/>
                <a:ext cx="128160" cy="2530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4176F25-8383-58C5-55FC-A752736E6AD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279289" y="3500397"/>
                  <a:ext cx="1404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0E95856-5334-2A03-1A3E-60D283E87CFD}"/>
                    </a:ext>
                  </a:extLst>
                </p14:cNvPr>
                <p14:cNvContentPartPr/>
                <p14:nvPr/>
              </p14:nvContentPartPr>
              <p14:xfrm>
                <a:off x="10476569" y="3611637"/>
                <a:ext cx="119880" cy="208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0E95856-5334-2A03-1A3E-60D283E87CF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470449" y="3605517"/>
                  <a:ext cx="1321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1F5FC41-4471-DD67-3152-023341ACE7C4}"/>
                    </a:ext>
                  </a:extLst>
                </p14:cNvPr>
                <p14:cNvContentPartPr/>
                <p14:nvPr/>
              </p14:nvContentPartPr>
              <p14:xfrm>
                <a:off x="10624169" y="3383397"/>
                <a:ext cx="235440" cy="2973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1F5FC41-4471-DD67-3152-023341ACE7C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618049" y="3377277"/>
                  <a:ext cx="24768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75DE398-6983-7BD2-60F9-BBE2168DE3BE}"/>
                    </a:ext>
                  </a:extLst>
                </p14:cNvPr>
                <p14:cNvContentPartPr/>
                <p14:nvPr/>
              </p14:nvContentPartPr>
              <p14:xfrm>
                <a:off x="10961129" y="3620277"/>
                <a:ext cx="44640" cy="1742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75DE398-6983-7BD2-60F9-BBE2168DE3B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955009" y="3614157"/>
                  <a:ext cx="56880" cy="18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3B237184-E14C-B124-AEBE-D6755DE31D0C}"/>
              </a:ext>
            </a:extLst>
          </p:cNvPr>
          <p:cNvGrpSpPr/>
          <p:nvPr/>
        </p:nvGrpSpPr>
        <p:grpSpPr>
          <a:xfrm>
            <a:off x="10052129" y="195957"/>
            <a:ext cx="637200" cy="461160"/>
            <a:chOff x="10052129" y="195957"/>
            <a:chExt cx="637200" cy="46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D5166CC-C189-F8B9-28A2-0B170AE0736A}"/>
                    </a:ext>
                  </a:extLst>
                </p14:cNvPr>
                <p14:cNvContentPartPr/>
                <p14:nvPr/>
              </p14:nvContentPartPr>
              <p14:xfrm>
                <a:off x="10052129" y="195957"/>
                <a:ext cx="283680" cy="3574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D5166CC-C189-F8B9-28A2-0B170AE0736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046009" y="189837"/>
                  <a:ext cx="29592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B551828-D1AB-53FB-0430-F7FFEA1081AB}"/>
                    </a:ext>
                  </a:extLst>
                </p14:cNvPr>
                <p14:cNvContentPartPr/>
                <p14:nvPr/>
              </p14:nvContentPartPr>
              <p14:xfrm>
                <a:off x="10445609" y="455157"/>
                <a:ext cx="32760" cy="2019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B551828-D1AB-53FB-0430-F7FFEA1081A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439489" y="449037"/>
                  <a:ext cx="450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CB8E3AE-FC0C-B437-CB23-AC7A248AEC51}"/>
                    </a:ext>
                  </a:extLst>
                </p14:cNvPr>
                <p14:cNvContentPartPr/>
                <p14:nvPr/>
              </p14:nvContentPartPr>
              <p14:xfrm>
                <a:off x="10551809" y="431757"/>
                <a:ext cx="137520" cy="1162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CB8E3AE-FC0C-B437-CB23-AC7A248AEC5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545689" y="425637"/>
                  <a:ext cx="14976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E9F20671-970A-73D9-FED0-834AD4770303}"/>
              </a:ext>
            </a:extLst>
          </p:cNvPr>
          <p:cNvGrpSpPr/>
          <p:nvPr/>
        </p:nvGrpSpPr>
        <p:grpSpPr>
          <a:xfrm>
            <a:off x="10883369" y="164637"/>
            <a:ext cx="573840" cy="413640"/>
            <a:chOff x="10883369" y="164637"/>
            <a:chExt cx="573840" cy="41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874248E-83AA-1E3D-A222-F475B394929A}"/>
                    </a:ext>
                  </a:extLst>
                </p14:cNvPr>
                <p14:cNvContentPartPr/>
                <p14:nvPr/>
              </p14:nvContentPartPr>
              <p14:xfrm>
                <a:off x="10883369" y="164637"/>
                <a:ext cx="231120" cy="22428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874248E-83AA-1E3D-A222-F475B394929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877249" y="158517"/>
                  <a:ext cx="2433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D40B1D3-13AB-CB2E-CC05-E75E0C57C353}"/>
                    </a:ext>
                  </a:extLst>
                </p14:cNvPr>
                <p14:cNvContentPartPr/>
                <p14:nvPr/>
              </p14:nvContentPartPr>
              <p14:xfrm>
                <a:off x="11172089" y="210717"/>
                <a:ext cx="127440" cy="16884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D40B1D3-13AB-CB2E-CC05-E75E0C57C35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165969" y="204597"/>
                  <a:ext cx="1396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50329C6-9E6E-A96D-4964-F93102355E2E}"/>
                    </a:ext>
                  </a:extLst>
                </p14:cNvPr>
                <p14:cNvContentPartPr/>
                <p14:nvPr/>
              </p14:nvContentPartPr>
              <p14:xfrm>
                <a:off x="11383049" y="294597"/>
                <a:ext cx="74160" cy="1713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50329C6-9E6E-A96D-4964-F93102355E2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376929" y="288477"/>
                  <a:ext cx="864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9B799B8-253A-915D-3A32-72E8C5297D59}"/>
                    </a:ext>
                  </a:extLst>
                </p14:cNvPr>
                <p14:cNvContentPartPr/>
                <p14:nvPr/>
              </p14:nvContentPartPr>
              <p14:xfrm>
                <a:off x="10998209" y="540477"/>
                <a:ext cx="423720" cy="3780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9B799B8-253A-915D-3A32-72E8C5297D5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992089" y="534357"/>
                  <a:ext cx="43596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16E8044A-9014-6670-AC99-2BC8A4078715}"/>
              </a:ext>
            </a:extLst>
          </p:cNvPr>
          <p:cNvGrpSpPr/>
          <p:nvPr/>
        </p:nvGrpSpPr>
        <p:grpSpPr>
          <a:xfrm>
            <a:off x="10948529" y="769077"/>
            <a:ext cx="579960" cy="160200"/>
            <a:chOff x="10948529" y="769077"/>
            <a:chExt cx="579960" cy="16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6D3944B-B860-ABD0-D8FB-EE14E6426016}"/>
                    </a:ext>
                  </a:extLst>
                </p14:cNvPr>
                <p14:cNvContentPartPr/>
                <p14:nvPr/>
              </p14:nvContentPartPr>
              <p14:xfrm>
                <a:off x="10948529" y="810117"/>
                <a:ext cx="255960" cy="11916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6D3944B-B860-ABD0-D8FB-EE14E642601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942409" y="803997"/>
                  <a:ext cx="2682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C2F84D3-8FCA-52FB-BE67-1A7F45F65F84}"/>
                    </a:ext>
                  </a:extLst>
                </p14:cNvPr>
                <p14:cNvContentPartPr/>
                <p14:nvPr/>
              </p14:nvContentPartPr>
              <p14:xfrm>
                <a:off x="11255249" y="783477"/>
                <a:ext cx="145440" cy="12708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C2F84D3-8FCA-52FB-BE67-1A7F45F65F8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249129" y="777357"/>
                  <a:ext cx="1576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D695E7D-F266-A24F-4518-F750A42A7810}"/>
                    </a:ext>
                  </a:extLst>
                </p14:cNvPr>
                <p14:cNvContentPartPr/>
                <p14:nvPr/>
              </p14:nvContentPartPr>
              <p14:xfrm>
                <a:off x="11462249" y="769077"/>
                <a:ext cx="66240" cy="1310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D695E7D-F266-A24F-4518-F750A42A781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456129" y="762957"/>
                  <a:ext cx="78480" cy="14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409EEF16-939E-DD8B-8BD0-D5B009E6042C}"/>
              </a:ext>
            </a:extLst>
          </p:cNvPr>
          <p:cNvGrpSpPr/>
          <p:nvPr/>
        </p:nvGrpSpPr>
        <p:grpSpPr>
          <a:xfrm>
            <a:off x="10084169" y="1118637"/>
            <a:ext cx="1743480" cy="1535040"/>
            <a:chOff x="10084169" y="1118637"/>
            <a:chExt cx="1743480" cy="153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F0FCCA9-D185-23C2-3B76-47E9D015BB45}"/>
                    </a:ext>
                  </a:extLst>
                </p14:cNvPr>
                <p14:cNvContentPartPr/>
                <p14:nvPr/>
              </p14:nvContentPartPr>
              <p14:xfrm>
                <a:off x="10084169" y="1265517"/>
                <a:ext cx="167040" cy="2570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F0FCCA9-D185-23C2-3B76-47E9D015BB4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078049" y="1259397"/>
                  <a:ext cx="17928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F9E8A84-2FA1-0FC4-7460-8B5B84B0D9D2}"/>
                    </a:ext>
                  </a:extLst>
                </p14:cNvPr>
                <p14:cNvContentPartPr/>
                <p14:nvPr/>
              </p14:nvContentPartPr>
              <p14:xfrm>
                <a:off x="10399169" y="1443357"/>
                <a:ext cx="19800" cy="10080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F9E8A84-2FA1-0FC4-7460-8B5B84B0D9D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393049" y="1437237"/>
                  <a:ext cx="320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FEBB46B8-FCE9-480F-7FBF-1811657E2A1A}"/>
                    </a:ext>
                  </a:extLst>
                </p14:cNvPr>
                <p14:cNvContentPartPr/>
                <p14:nvPr/>
              </p14:nvContentPartPr>
              <p14:xfrm>
                <a:off x="10506089" y="1177677"/>
                <a:ext cx="168480" cy="31824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FEBB46B8-FCE9-480F-7FBF-1811657E2A1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499969" y="1171557"/>
                  <a:ext cx="18072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F9E681A-3A54-9DCD-D9DC-F6E8BD650496}"/>
                    </a:ext>
                  </a:extLst>
                </p14:cNvPr>
                <p14:cNvContentPartPr/>
                <p14:nvPr/>
              </p14:nvContentPartPr>
              <p14:xfrm>
                <a:off x="10816049" y="1328517"/>
                <a:ext cx="100800" cy="475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F9E681A-3A54-9DCD-D9DC-F6E8BD65049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809929" y="1322397"/>
                  <a:ext cx="1130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5332AA9D-ED1B-5EC9-B75D-6DE2461B930E}"/>
                    </a:ext>
                  </a:extLst>
                </p14:cNvPr>
                <p14:cNvContentPartPr/>
                <p14:nvPr/>
              </p14:nvContentPartPr>
              <p14:xfrm>
                <a:off x="10839089" y="1454157"/>
                <a:ext cx="111960" cy="39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5332AA9D-ED1B-5EC9-B75D-6DE2461B930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832969" y="1448037"/>
                  <a:ext cx="1242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F1AEE55-FAF8-A682-5606-68C46B8C25B6}"/>
                    </a:ext>
                  </a:extLst>
                </p14:cNvPr>
                <p14:cNvContentPartPr/>
                <p14:nvPr/>
              </p14:nvContentPartPr>
              <p14:xfrm>
                <a:off x="11100809" y="1147797"/>
                <a:ext cx="337320" cy="25740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F1AEE55-FAF8-A682-5606-68C46B8C25B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094689" y="1141677"/>
                  <a:ext cx="3495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0868688-478C-10BE-98A8-5862A24CBB08}"/>
                    </a:ext>
                  </a:extLst>
                </p14:cNvPr>
                <p14:cNvContentPartPr/>
                <p14:nvPr/>
              </p14:nvContentPartPr>
              <p14:xfrm>
                <a:off x="11488889" y="1118637"/>
                <a:ext cx="161640" cy="17892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0868688-478C-10BE-98A8-5862A24CBB0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482769" y="1112517"/>
                  <a:ext cx="1738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AFAECFE-FA3F-0136-4C27-2E349CDE21AB}"/>
                    </a:ext>
                  </a:extLst>
                </p14:cNvPr>
                <p14:cNvContentPartPr/>
                <p14:nvPr/>
              </p14:nvContentPartPr>
              <p14:xfrm>
                <a:off x="11685089" y="1269477"/>
                <a:ext cx="57960" cy="1227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AFAECFE-FA3F-0136-4C27-2E349CDE21A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678969" y="1263357"/>
                  <a:ext cx="702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EBE2A353-A95D-E4F5-B40C-604733A9FB8B}"/>
                    </a:ext>
                  </a:extLst>
                </p14:cNvPr>
                <p14:cNvContentPartPr/>
                <p14:nvPr/>
              </p14:nvContentPartPr>
              <p14:xfrm>
                <a:off x="11243729" y="1413117"/>
                <a:ext cx="480240" cy="8748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EBE2A353-A95D-E4F5-B40C-604733A9FB8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237609" y="1406997"/>
                  <a:ext cx="4924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65BBEED9-8F2D-9FBB-BD04-54EDF514AE18}"/>
                    </a:ext>
                  </a:extLst>
                </p14:cNvPr>
                <p14:cNvContentPartPr/>
                <p14:nvPr/>
              </p14:nvContentPartPr>
              <p14:xfrm>
                <a:off x="11287649" y="1589517"/>
                <a:ext cx="209880" cy="30276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65BBEED9-8F2D-9FBB-BD04-54EDF514AE1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281529" y="1583397"/>
                  <a:ext cx="22212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2C67D85-0675-A192-DFF5-F5F697FCFE5A}"/>
                    </a:ext>
                  </a:extLst>
                </p14:cNvPr>
                <p14:cNvContentPartPr/>
                <p14:nvPr/>
              </p14:nvContentPartPr>
              <p14:xfrm>
                <a:off x="11580329" y="1568997"/>
                <a:ext cx="127440" cy="26748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2C67D85-0675-A192-DFF5-F5F697FCFE5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574209" y="1562877"/>
                  <a:ext cx="13968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757232B0-E62A-4570-14C6-A8D30836CBA0}"/>
                    </a:ext>
                  </a:extLst>
                </p14:cNvPr>
                <p14:cNvContentPartPr/>
                <p14:nvPr/>
              </p14:nvContentPartPr>
              <p14:xfrm>
                <a:off x="11504729" y="1878957"/>
                <a:ext cx="252360" cy="40032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757232B0-E62A-4570-14C6-A8D30836CBA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498609" y="1872837"/>
                  <a:ext cx="26460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E2A6FD79-DA61-6101-1ACA-F123ABEB4225}"/>
                    </a:ext>
                  </a:extLst>
                </p14:cNvPr>
                <p14:cNvContentPartPr/>
                <p14:nvPr/>
              </p14:nvContentPartPr>
              <p14:xfrm>
                <a:off x="10538129" y="2398797"/>
                <a:ext cx="247680" cy="18144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E2A6FD79-DA61-6101-1ACA-F123ABEB422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532009" y="2392677"/>
                  <a:ext cx="2599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3B99309-057C-598D-85BE-50387DEDB6D7}"/>
                    </a:ext>
                  </a:extLst>
                </p14:cNvPr>
                <p14:cNvContentPartPr/>
                <p14:nvPr/>
              </p14:nvContentPartPr>
              <p14:xfrm>
                <a:off x="10808129" y="2363157"/>
                <a:ext cx="174960" cy="15948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3B99309-057C-598D-85BE-50387DEDB6D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802009" y="2357037"/>
                  <a:ext cx="1872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2AF09861-3503-9473-4C0C-62FECDE07723}"/>
                    </a:ext>
                  </a:extLst>
                </p14:cNvPr>
                <p14:cNvContentPartPr/>
                <p14:nvPr/>
              </p14:nvContentPartPr>
              <p14:xfrm>
                <a:off x="11118449" y="2429757"/>
                <a:ext cx="138600" cy="11052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2AF09861-3503-9473-4C0C-62FECDE0772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112329" y="2423637"/>
                  <a:ext cx="1508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E894B86B-7B1E-8665-8EB1-8EC2BF4B389F}"/>
                    </a:ext>
                  </a:extLst>
                </p14:cNvPr>
                <p14:cNvContentPartPr/>
                <p14:nvPr/>
              </p14:nvContentPartPr>
              <p14:xfrm>
                <a:off x="11389529" y="2312757"/>
                <a:ext cx="268920" cy="34092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E894B86B-7B1E-8665-8EB1-8EC2BF4B389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383409" y="2306637"/>
                  <a:ext cx="28116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5325CFEC-D566-9984-24D9-4FA52F068C3C}"/>
                    </a:ext>
                  </a:extLst>
                </p14:cNvPr>
                <p14:cNvContentPartPr/>
                <p14:nvPr/>
              </p14:nvContentPartPr>
              <p14:xfrm>
                <a:off x="11733329" y="2383677"/>
                <a:ext cx="94320" cy="24084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5325CFEC-D566-9984-24D9-4FA52F068C3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727209" y="2377557"/>
                  <a:ext cx="106560" cy="25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E74AC1FA-9E6A-5325-F341-BC5B3D3CCC01}"/>
              </a:ext>
            </a:extLst>
          </p:cNvPr>
          <p:cNvGrpSpPr/>
          <p:nvPr/>
        </p:nvGrpSpPr>
        <p:grpSpPr>
          <a:xfrm>
            <a:off x="8961689" y="5234877"/>
            <a:ext cx="3003120" cy="1314360"/>
            <a:chOff x="8961689" y="5234877"/>
            <a:chExt cx="3003120" cy="131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A3C336F-4B5D-4CD1-B6FF-F3FE42E4C28C}"/>
                    </a:ext>
                  </a:extLst>
                </p14:cNvPr>
                <p14:cNvContentPartPr/>
                <p14:nvPr/>
              </p14:nvContentPartPr>
              <p14:xfrm>
                <a:off x="8961689" y="5382477"/>
                <a:ext cx="271800" cy="2718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A3C336F-4B5D-4CD1-B6FF-F3FE42E4C28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955569" y="5376357"/>
                  <a:ext cx="2840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A9DB711-497B-8889-D7C9-A4D83C69ACFB}"/>
                    </a:ext>
                  </a:extLst>
                </p14:cNvPr>
                <p14:cNvContentPartPr/>
                <p14:nvPr/>
              </p14:nvContentPartPr>
              <p14:xfrm>
                <a:off x="9291809" y="5371317"/>
                <a:ext cx="142560" cy="2296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A9DB711-497B-8889-D7C9-A4D83C69ACF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285689" y="5365197"/>
                  <a:ext cx="1548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146A7F8-29EC-F0BB-7241-D7397ABDE74C}"/>
                    </a:ext>
                  </a:extLst>
                </p14:cNvPr>
                <p14:cNvContentPartPr/>
                <p14:nvPr/>
              </p14:nvContentPartPr>
              <p14:xfrm>
                <a:off x="9480089" y="5516397"/>
                <a:ext cx="56880" cy="1868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146A7F8-29EC-F0BB-7241-D7397ABDE74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473969" y="5510277"/>
                  <a:ext cx="691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429FECD-DB68-F08B-3809-A8477E446797}"/>
                    </a:ext>
                  </a:extLst>
                </p14:cNvPr>
                <p14:cNvContentPartPr/>
                <p14:nvPr/>
              </p14:nvContentPartPr>
              <p14:xfrm>
                <a:off x="9263729" y="5234877"/>
                <a:ext cx="16920" cy="982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429FECD-DB68-F08B-3809-A8477E44679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257609" y="5228757"/>
                  <a:ext cx="291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C79C776-CD10-8441-A1FF-5D46876C4C0D}"/>
                    </a:ext>
                  </a:extLst>
                </p14:cNvPr>
                <p14:cNvContentPartPr/>
                <p14:nvPr/>
              </p14:nvContentPartPr>
              <p14:xfrm>
                <a:off x="9749729" y="5548077"/>
                <a:ext cx="82440" cy="316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C79C776-CD10-8441-A1FF-5D46876C4C0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743609" y="5541957"/>
                  <a:ext cx="946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9BBAFD3-8C78-D18F-79CD-A204AC68F74C}"/>
                    </a:ext>
                  </a:extLst>
                </p14:cNvPr>
                <p14:cNvContentPartPr/>
                <p14:nvPr/>
              </p14:nvContentPartPr>
              <p14:xfrm>
                <a:off x="9756569" y="5662557"/>
                <a:ext cx="88920" cy="90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9BBAFD3-8C78-D18F-79CD-A204AC68F74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750449" y="5656437"/>
                  <a:ext cx="1011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46BFB60-0BAA-778B-59A7-5FC8C89C6DCE}"/>
                    </a:ext>
                  </a:extLst>
                </p14:cNvPr>
                <p14:cNvContentPartPr/>
                <p14:nvPr/>
              </p14:nvContentPartPr>
              <p14:xfrm>
                <a:off x="10187489" y="5614317"/>
                <a:ext cx="27360" cy="1252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46BFB60-0BAA-778B-59A7-5FC8C89C6DC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181369" y="5608197"/>
                  <a:ext cx="396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B79C85A-C286-87B5-3FE7-7AE0377B35C8}"/>
                    </a:ext>
                  </a:extLst>
                </p14:cNvPr>
                <p14:cNvContentPartPr/>
                <p14:nvPr/>
              </p14:nvContentPartPr>
              <p14:xfrm>
                <a:off x="11096849" y="5343597"/>
                <a:ext cx="322200" cy="4399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B79C85A-C286-87B5-3FE7-7AE0377B35C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090729" y="5337477"/>
                  <a:ext cx="33444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CF30D46-ECEF-4D8F-79E5-27CBD10B1FDF}"/>
                    </a:ext>
                  </a:extLst>
                </p14:cNvPr>
                <p14:cNvContentPartPr/>
                <p14:nvPr/>
              </p14:nvContentPartPr>
              <p14:xfrm>
                <a:off x="11515889" y="5276997"/>
                <a:ext cx="50040" cy="4946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CF30D46-ECEF-4D8F-79E5-27CBD10B1FD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509769" y="5270877"/>
                  <a:ext cx="62280" cy="50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A32983E-4624-FDAE-E6D9-D017A26C2FDB}"/>
                    </a:ext>
                  </a:extLst>
                </p14:cNvPr>
                <p14:cNvContentPartPr/>
                <p14:nvPr/>
              </p14:nvContentPartPr>
              <p14:xfrm>
                <a:off x="11659529" y="5503077"/>
                <a:ext cx="107640" cy="1710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A32983E-4624-FDAE-E6D9-D017A26C2FD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653409" y="5496957"/>
                  <a:ext cx="1198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7F6365B-EA6A-F2F4-90AD-D8343C98BE1B}"/>
                    </a:ext>
                  </a:extLst>
                </p14:cNvPr>
                <p14:cNvContentPartPr/>
                <p14:nvPr/>
              </p14:nvContentPartPr>
              <p14:xfrm>
                <a:off x="9151049" y="6066837"/>
                <a:ext cx="354960" cy="2779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7F6365B-EA6A-F2F4-90AD-D8343C98BE1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144929" y="6060717"/>
                  <a:ext cx="36720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BEA629F-24D0-829F-582D-FDC9D996A0C2}"/>
                    </a:ext>
                  </a:extLst>
                </p14:cNvPr>
                <p14:cNvContentPartPr/>
                <p14:nvPr/>
              </p14:nvContentPartPr>
              <p14:xfrm>
                <a:off x="9474689" y="6022917"/>
                <a:ext cx="157320" cy="2696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BEA629F-24D0-829F-582D-FDC9D996A0C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468569" y="6016797"/>
                  <a:ext cx="16956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1FEBDE5-E79C-3590-EC9F-F033172782C5}"/>
                    </a:ext>
                  </a:extLst>
                </p14:cNvPr>
                <p14:cNvContentPartPr/>
                <p14:nvPr/>
              </p14:nvContentPartPr>
              <p14:xfrm>
                <a:off x="9709769" y="6221997"/>
                <a:ext cx="41760" cy="1252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1FEBDE5-E79C-3590-EC9F-F033172782C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703649" y="6215877"/>
                  <a:ext cx="540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8CD5FC6-8848-DC32-2D6D-595BEF9EAF57}"/>
                    </a:ext>
                  </a:extLst>
                </p14:cNvPr>
                <p14:cNvContentPartPr/>
                <p14:nvPr/>
              </p14:nvContentPartPr>
              <p14:xfrm>
                <a:off x="9438689" y="5926077"/>
                <a:ext cx="93960" cy="90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8CD5FC6-8848-DC32-2D6D-595BEF9EAF5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432569" y="5919957"/>
                  <a:ext cx="1062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160AA37-0A2B-F25E-8276-57E06F6AF0E7}"/>
                    </a:ext>
                  </a:extLst>
                </p14:cNvPr>
                <p14:cNvContentPartPr/>
                <p14:nvPr/>
              </p14:nvContentPartPr>
              <p14:xfrm>
                <a:off x="9447689" y="5926077"/>
                <a:ext cx="79920" cy="766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160AA37-0A2B-F25E-8276-57E06F6AF0E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441569" y="5919957"/>
                  <a:ext cx="921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D63C834-68F4-728E-D4B5-3E263FD416B7}"/>
                    </a:ext>
                  </a:extLst>
                </p14:cNvPr>
                <p14:cNvContentPartPr/>
                <p14:nvPr/>
              </p14:nvContentPartPr>
              <p14:xfrm>
                <a:off x="9979769" y="6175197"/>
                <a:ext cx="97200" cy="342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D63C834-68F4-728E-D4B5-3E263FD416B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973649" y="6169077"/>
                  <a:ext cx="1094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60F44F5-A751-B77A-0A16-2C4408D075F5}"/>
                    </a:ext>
                  </a:extLst>
                </p14:cNvPr>
                <p14:cNvContentPartPr/>
                <p14:nvPr/>
              </p14:nvContentPartPr>
              <p14:xfrm>
                <a:off x="10007849" y="6270597"/>
                <a:ext cx="29880" cy="331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60F44F5-A751-B77A-0A16-2C4408D075F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001729" y="6264477"/>
                  <a:ext cx="421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7A04013-E8BD-19F0-1CEC-61850AFFFC93}"/>
                    </a:ext>
                  </a:extLst>
                </p14:cNvPr>
                <p14:cNvContentPartPr/>
                <p14:nvPr/>
              </p14:nvContentPartPr>
              <p14:xfrm>
                <a:off x="11075249" y="6015717"/>
                <a:ext cx="305280" cy="3913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7A04013-E8BD-19F0-1CEC-61850AFFFC9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069129" y="6009597"/>
                  <a:ext cx="31752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88ECED0-6E0A-D7A4-A8C2-B396F72D4D8F}"/>
                    </a:ext>
                  </a:extLst>
                </p14:cNvPr>
                <p14:cNvContentPartPr/>
                <p14:nvPr/>
              </p14:nvContentPartPr>
              <p14:xfrm>
                <a:off x="11509049" y="5974677"/>
                <a:ext cx="27360" cy="4626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88ECED0-6E0A-D7A4-A8C2-B396F72D4D8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502929" y="5968557"/>
                  <a:ext cx="3960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CC37B4A-924E-F9CB-B118-1DC46670ED80}"/>
                    </a:ext>
                  </a:extLst>
                </p14:cNvPr>
                <p14:cNvContentPartPr/>
                <p14:nvPr/>
              </p14:nvContentPartPr>
              <p14:xfrm>
                <a:off x="11624609" y="6192477"/>
                <a:ext cx="114840" cy="1634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CC37B4A-924E-F9CB-B118-1DC46670ED8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618489" y="6186357"/>
                  <a:ext cx="1270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0A9CC80-5E44-1ACE-B9A0-9AE412CCCAB5}"/>
                    </a:ext>
                  </a:extLst>
                </p14:cNvPr>
                <p14:cNvContentPartPr/>
                <p14:nvPr/>
              </p14:nvContentPartPr>
              <p14:xfrm>
                <a:off x="9041969" y="5941917"/>
                <a:ext cx="99720" cy="5342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0A9CC80-5E44-1ACE-B9A0-9AE412CCCAB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035849" y="5935797"/>
                  <a:ext cx="111960" cy="54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FFDCF9A-08DF-CB18-3CA1-D99B6DD3BF5E}"/>
                    </a:ext>
                  </a:extLst>
                </p14:cNvPr>
                <p14:cNvContentPartPr/>
                <p14:nvPr/>
              </p14:nvContentPartPr>
              <p14:xfrm>
                <a:off x="9171209" y="5674077"/>
                <a:ext cx="2793600" cy="7722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FFDCF9A-08DF-CB18-3CA1-D99B6DD3BF5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165089" y="5667957"/>
                  <a:ext cx="2805840" cy="78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A44D2B6-C565-8CF2-CFC6-99173BA96280}"/>
                    </a:ext>
                  </a:extLst>
                </p14:cNvPr>
                <p14:cNvContentPartPr/>
                <p14:nvPr/>
              </p14:nvContentPartPr>
              <p14:xfrm>
                <a:off x="9377849" y="6463197"/>
                <a:ext cx="2475360" cy="860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A44D2B6-C565-8CF2-CFC6-99173BA9628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371729" y="6457077"/>
                  <a:ext cx="24876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8EAA86A4-5C1D-77E0-CA76-03AFB3F05177}"/>
                    </a:ext>
                  </a:extLst>
                </p14:cNvPr>
                <p14:cNvContentPartPr/>
                <p14:nvPr/>
              </p14:nvContentPartPr>
              <p14:xfrm>
                <a:off x="10187129" y="5958477"/>
                <a:ext cx="237240" cy="25236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8EAA86A4-5C1D-77E0-CA76-03AFB3F0517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181009" y="5952357"/>
                  <a:ext cx="24948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658C3CFC-07C4-31A2-6B18-83A79336D484}"/>
                    </a:ext>
                  </a:extLst>
                </p14:cNvPr>
                <p14:cNvContentPartPr/>
                <p14:nvPr/>
              </p14:nvContentPartPr>
              <p14:xfrm>
                <a:off x="10456409" y="6068997"/>
                <a:ext cx="43200" cy="16668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658C3CFC-07C4-31A2-6B18-83A79336D48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450289" y="6062877"/>
                  <a:ext cx="554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0C7B149E-5927-6D4B-93F9-B05F89C58DBF}"/>
                    </a:ext>
                  </a:extLst>
                </p14:cNvPr>
                <p14:cNvContentPartPr/>
                <p14:nvPr/>
              </p14:nvContentPartPr>
              <p14:xfrm>
                <a:off x="10536689" y="5991597"/>
                <a:ext cx="201960" cy="34740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0C7B149E-5927-6D4B-93F9-B05F89C58DB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530569" y="5985477"/>
                  <a:ext cx="214200" cy="359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95484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6764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2650A1-B9B6-08C0-2654-695B328DB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98" y="90281"/>
            <a:ext cx="9878804" cy="29626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D76F6A-511D-5A3E-1C22-471581C43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98" y="3205131"/>
            <a:ext cx="8364117" cy="44773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8F16D76-BDB1-C66A-E89C-33E45652E151}"/>
                  </a:ext>
                </a:extLst>
              </p14:cNvPr>
              <p14:cNvContentPartPr/>
              <p14:nvPr/>
            </p14:nvContentPartPr>
            <p14:xfrm>
              <a:off x="2397089" y="4789917"/>
              <a:ext cx="324000" cy="7520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8F16D76-BDB1-C66A-E89C-33E45652E15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90969" y="4783797"/>
                <a:ext cx="336240" cy="76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1115C2C-E0DE-F966-DFBC-AC9CBA440365}"/>
                  </a:ext>
                </a:extLst>
              </p14:cNvPr>
              <p14:cNvContentPartPr/>
              <p14:nvPr/>
            </p14:nvContentPartPr>
            <p14:xfrm>
              <a:off x="2556209" y="5762277"/>
              <a:ext cx="308520" cy="4604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1115C2C-E0DE-F966-DFBC-AC9CBA44036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50089" y="5756157"/>
                <a:ext cx="320760" cy="47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69002891-8129-9362-46C9-7C1963B9A0A8}"/>
              </a:ext>
            </a:extLst>
          </p:cNvPr>
          <p:cNvGrpSpPr/>
          <p:nvPr/>
        </p:nvGrpSpPr>
        <p:grpSpPr>
          <a:xfrm>
            <a:off x="769529" y="3792357"/>
            <a:ext cx="3322800" cy="1573920"/>
            <a:chOff x="769529" y="3792357"/>
            <a:chExt cx="3322800" cy="157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5F968C6-C97D-F082-DFB9-78E15CD36FA2}"/>
                    </a:ext>
                  </a:extLst>
                </p14:cNvPr>
                <p14:cNvContentPartPr/>
                <p14:nvPr/>
              </p14:nvContentPartPr>
              <p14:xfrm>
                <a:off x="2105849" y="4402557"/>
                <a:ext cx="39240" cy="6926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5F968C6-C97D-F082-DFB9-78E15CD36FA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099729" y="4396437"/>
                  <a:ext cx="51480" cy="70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12E83AC-21AA-BD17-71E5-0E7D96BB44D1}"/>
                    </a:ext>
                  </a:extLst>
                </p14:cNvPr>
                <p14:cNvContentPartPr/>
                <p14:nvPr/>
              </p14:nvContentPartPr>
              <p14:xfrm>
                <a:off x="2110889" y="4171437"/>
                <a:ext cx="631440" cy="3340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12E83AC-21AA-BD17-71E5-0E7D96BB44D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04769" y="4165317"/>
                  <a:ext cx="64368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4A613CD-7490-0C31-5985-0A82556B6F51}"/>
                    </a:ext>
                  </a:extLst>
                </p14:cNvPr>
                <p14:cNvContentPartPr/>
                <p14:nvPr/>
              </p14:nvContentPartPr>
              <p14:xfrm>
                <a:off x="2136449" y="5018517"/>
                <a:ext cx="639720" cy="3060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4A613CD-7490-0C31-5985-0A82556B6F5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30329" y="5012397"/>
                  <a:ext cx="65196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0D64CBF-8B53-3F85-34D8-15AF6568E716}"/>
                    </a:ext>
                  </a:extLst>
                </p14:cNvPr>
                <p14:cNvContentPartPr/>
                <p14:nvPr/>
              </p14:nvContentPartPr>
              <p14:xfrm>
                <a:off x="2740889" y="4248477"/>
                <a:ext cx="46080" cy="11178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0D64CBF-8B53-3F85-34D8-15AF6568E71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734769" y="4242357"/>
                  <a:ext cx="58320" cy="11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C675E94-C79B-B882-0299-9D4142BD7D08}"/>
                    </a:ext>
                  </a:extLst>
                </p14:cNvPr>
                <p14:cNvContentPartPr/>
                <p14:nvPr/>
              </p14:nvContentPartPr>
              <p14:xfrm>
                <a:off x="769529" y="4702437"/>
                <a:ext cx="1285920" cy="1738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C675E94-C79B-B882-0299-9D4142BD7D0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63409" y="4696317"/>
                  <a:ext cx="12981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F3C7337-F061-89F9-91AC-6032068ED498}"/>
                    </a:ext>
                  </a:extLst>
                </p14:cNvPr>
                <p14:cNvContentPartPr/>
                <p14:nvPr/>
              </p14:nvContentPartPr>
              <p14:xfrm>
                <a:off x="912089" y="4301757"/>
                <a:ext cx="259200" cy="3002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F3C7337-F061-89F9-91AC-6032068ED49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05969" y="4295637"/>
                  <a:ext cx="27144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33107CD-B1A9-DF03-3DD3-9A9F62925FB0}"/>
                    </a:ext>
                  </a:extLst>
                </p14:cNvPr>
                <p14:cNvContentPartPr/>
                <p14:nvPr/>
              </p14:nvContentPartPr>
              <p14:xfrm>
                <a:off x="1258409" y="4254597"/>
                <a:ext cx="35280" cy="3495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33107CD-B1A9-DF03-3DD3-9A9F62925FB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252289" y="4248477"/>
                  <a:ext cx="4752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97ABCBA-40FA-78A1-F312-5D05C1C55B98}"/>
                    </a:ext>
                  </a:extLst>
                </p14:cNvPr>
                <p14:cNvContentPartPr/>
                <p14:nvPr/>
              </p14:nvContentPartPr>
              <p14:xfrm>
                <a:off x="1090289" y="4128237"/>
                <a:ext cx="29880" cy="511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97ABCBA-40FA-78A1-F312-5D05C1C55B9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84169" y="4122117"/>
                  <a:ext cx="421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2177BFB-5F97-904B-BFCC-FD4D1146EBC1}"/>
                    </a:ext>
                  </a:extLst>
                </p14:cNvPr>
                <p14:cNvContentPartPr/>
                <p14:nvPr/>
              </p14:nvContentPartPr>
              <p14:xfrm>
                <a:off x="2911529" y="4774437"/>
                <a:ext cx="689400" cy="921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2177BFB-5F97-904B-BFCC-FD4D1146EBC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905409" y="4768317"/>
                  <a:ext cx="7016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10C4AB7-0A09-AD7C-8F96-704C5E874960}"/>
                    </a:ext>
                  </a:extLst>
                </p14:cNvPr>
                <p14:cNvContentPartPr/>
                <p14:nvPr/>
              </p14:nvContentPartPr>
              <p14:xfrm>
                <a:off x="3301769" y="4317597"/>
                <a:ext cx="297720" cy="3085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10C4AB7-0A09-AD7C-8F96-704C5E87496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295649" y="4311477"/>
                  <a:ext cx="30996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6EFE0C0-3FDE-99C5-BD32-004A04ED03BB}"/>
                    </a:ext>
                  </a:extLst>
                </p14:cNvPr>
                <p14:cNvContentPartPr/>
                <p14:nvPr/>
              </p14:nvContentPartPr>
              <p14:xfrm>
                <a:off x="3656729" y="4489317"/>
                <a:ext cx="87840" cy="1670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6EFE0C0-3FDE-99C5-BD32-004A04ED03B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650609" y="4483197"/>
                  <a:ext cx="1000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C73AF89-5D9C-400A-921E-9DF942E13DE1}"/>
                    </a:ext>
                  </a:extLst>
                </p14:cNvPr>
                <p14:cNvContentPartPr/>
                <p14:nvPr/>
              </p14:nvContentPartPr>
              <p14:xfrm>
                <a:off x="3827369" y="4535037"/>
                <a:ext cx="133200" cy="1432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C73AF89-5D9C-400A-921E-9DF942E13DE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821249" y="4528917"/>
                  <a:ext cx="1454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348D99D-27AC-9837-1F66-6E4F3CFF8B32}"/>
                    </a:ext>
                  </a:extLst>
                </p14:cNvPr>
                <p14:cNvContentPartPr/>
                <p14:nvPr/>
              </p14:nvContentPartPr>
              <p14:xfrm>
                <a:off x="3964529" y="4442157"/>
                <a:ext cx="127800" cy="2469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348D99D-27AC-9837-1F66-6E4F3CFF8B3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958409" y="4436037"/>
                  <a:ext cx="1400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C9E13AD-14B8-7D55-4497-C83D4B11AA31}"/>
                    </a:ext>
                  </a:extLst>
                </p14:cNvPr>
                <p14:cNvContentPartPr/>
                <p14:nvPr/>
              </p14:nvContentPartPr>
              <p14:xfrm>
                <a:off x="3705689" y="4250637"/>
                <a:ext cx="32760" cy="799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C9E13AD-14B8-7D55-4497-C83D4B11AA3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699569" y="4244517"/>
                  <a:ext cx="450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9F722F7-7467-D87F-346A-F4FBA11FD105}"/>
                    </a:ext>
                  </a:extLst>
                </p14:cNvPr>
                <p14:cNvContentPartPr/>
                <p14:nvPr/>
              </p14:nvContentPartPr>
              <p14:xfrm>
                <a:off x="2531369" y="3801357"/>
                <a:ext cx="37800" cy="5526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9F722F7-7467-D87F-346A-F4FBA11FD10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525249" y="3795237"/>
                  <a:ext cx="50040" cy="56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63BF079-7F2C-C557-BD35-5B51C90FE7E5}"/>
                    </a:ext>
                  </a:extLst>
                </p14:cNvPr>
                <p14:cNvContentPartPr/>
                <p14:nvPr/>
              </p14:nvContentPartPr>
              <p14:xfrm>
                <a:off x="2488529" y="3792717"/>
                <a:ext cx="125640" cy="1310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63BF079-7F2C-C557-BD35-5B51C90FE7E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482409" y="3786597"/>
                  <a:ext cx="1378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FB615A6-DB4F-5F57-6787-8CC50B9CA702}"/>
                    </a:ext>
                  </a:extLst>
                </p14:cNvPr>
                <p14:cNvContentPartPr/>
                <p14:nvPr/>
              </p14:nvContentPartPr>
              <p14:xfrm>
                <a:off x="2789129" y="3792357"/>
                <a:ext cx="185040" cy="2764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FB615A6-DB4F-5F57-6787-8CC50B9CA70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783009" y="3786237"/>
                  <a:ext cx="19728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46B5D71-55CA-CD9A-524E-AD9E38B20F16}"/>
                    </a:ext>
                  </a:extLst>
                </p14:cNvPr>
                <p14:cNvContentPartPr/>
                <p14:nvPr/>
              </p14:nvContentPartPr>
              <p14:xfrm>
                <a:off x="2892809" y="3928437"/>
                <a:ext cx="193680" cy="2008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46B5D71-55CA-CD9A-524E-AD9E38B20F1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886689" y="3922317"/>
                  <a:ext cx="205920" cy="21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B0D58B5-055D-3DAA-2858-42556F6B8A6F}"/>
              </a:ext>
            </a:extLst>
          </p:cNvPr>
          <p:cNvGrpSpPr/>
          <p:nvPr/>
        </p:nvGrpSpPr>
        <p:grpSpPr>
          <a:xfrm>
            <a:off x="10124489" y="264717"/>
            <a:ext cx="1695600" cy="394560"/>
            <a:chOff x="10124489" y="264717"/>
            <a:chExt cx="1695600" cy="39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0567CB0-BD95-A57F-38B3-F37541E66D91}"/>
                    </a:ext>
                  </a:extLst>
                </p14:cNvPr>
                <p14:cNvContentPartPr/>
                <p14:nvPr/>
              </p14:nvContentPartPr>
              <p14:xfrm>
                <a:off x="10124489" y="264717"/>
                <a:ext cx="290520" cy="3848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0567CB0-BD95-A57F-38B3-F37541E66D9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118369" y="258597"/>
                  <a:ext cx="30276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F401D22-5C29-C61A-6B4C-182DA7742ACB}"/>
                    </a:ext>
                  </a:extLst>
                </p14:cNvPr>
                <p14:cNvContentPartPr/>
                <p14:nvPr/>
              </p14:nvContentPartPr>
              <p14:xfrm>
                <a:off x="10544969" y="518877"/>
                <a:ext cx="23040" cy="1234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F401D22-5C29-C61A-6B4C-182DA7742AC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538849" y="512757"/>
                  <a:ext cx="352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08F851F-40F9-A147-0B1B-157F9A2942E9}"/>
                    </a:ext>
                  </a:extLst>
                </p14:cNvPr>
                <p14:cNvContentPartPr/>
                <p14:nvPr/>
              </p14:nvContentPartPr>
              <p14:xfrm>
                <a:off x="10561169" y="417357"/>
                <a:ext cx="211320" cy="1566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08F851F-40F9-A147-0B1B-157F9A2942E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555049" y="411237"/>
                  <a:ext cx="2235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6E6E1F7-9D26-F232-EC3C-CCBC4916B0EF}"/>
                    </a:ext>
                  </a:extLst>
                </p14:cNvPr>
                <p14:cNvContentPartPr/>
                <p14:nvPr/>
              </p14:nvContentPartPr>
              <p14:xfrm>
                <a:off x="10940969" y="479997"/>
                <a:ext cx="161640" cy="1310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6E6E1F7-9D26-F232-EC3C-CCBC4916B0E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934849" y="473877"/>
                  <a:ext cx="1738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DC96F5B-1CAC-21DA-76A6-B0C477545FDB}"/>
                    </a:ext>
                  </a:extLst>
                </p14:cNvPr>
                <p14:cNvContentPartPr/>
                <p14:nvPr/>
              </p14:nvContentPartPr>
              <p14:xfrm>
                <a:off x="11200169" y="455877"/>
                <a:ext cx="301320" cy="1702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DC96F5B-1CAC-21DA-76A6-B0C477545FD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194049" y="449757"/>
                  <a:ext cx="3135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C172FB5-D183-B96B-2C06-DC1D6E9FB7E6}"/>
                    </a:ext>
                  </a:extLst>
                </p14:cNvPr>
                <p14:cNvContentPartPr/>
                <p14:nvPr/>
              </p14:nvContentPartPr>
              <p14:xfrm>
                <a:off x="11538569" y="485037"/>
                <a:ext cx="232560" cy="1476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C172FB5-D183-B96B-2C06-DC1D6E9FB7E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532449" y="478917"/>
                  <a:ext cx="2448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15F6C14-CB54-C056-21A7-234CCC7F7948}"/>
                    </a:ext>
                  </a:extLst>
                </p14:cNvPr>
                <p14:cNvContentPartPr/>
                <p14:nvPr/>
              </p14:nvContentPartPr>
              <p14:xfrm>
                <a:off x="11754929" y="477837"/>
                <a:ext cx="65160" cy="1814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15F6C14-CB54-C056-21A7-234CCC7F794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748809" y="471717"/>
                  <a:ext cx="774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7571BE5-B047-FE3C-80DF-BD5801C656F8}"/>
                    </a:ext>
                  </a:extLst>
                </p14:cNvPr>
                <p14:cNvContentPartPr/>
                <p14:nvPr/>
              </p14:nvContentPartPr>
              <p14:xfrm>
                <a:off x="11464769" y="274797"/>
                <a:ext cx="70200" cy="558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7571BE5-B047-FE3C-80DF-BD5801C656F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458649" y="268677"/>
                  <a:ext cx="824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36DDB51-2C79-C3BE-1766-9361D6BDB564}"/>
                    </a:ext>
                  </a:extLst>
                </p14:cNvPr>
                <p14:cNvContentPartPr/>
                <p14:nvPr/>
              </p14:nvContentPartPr>
              <p14:xfrm>
                <a:off x="10636409" y="265077"/>
                <a:ext cx="64800" cy="655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36DDB51-2C79-C3BE-1766-9361D6BDB56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630289" y="258957"/>
                  <a:ext cx="77040" cy="7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03815BF-0362-D767-A317-83CA6C329F05}"/>
              </a:ext>
            </a:extLst>
          </p:cNvPr>
          <p:cNvGrpSpPr/>
          <p:nvPr/>
        </p:nvGrpSpPr>
        <p:grpSpPr>
          <a:xfrm>
            <a:off x="10213049" y="1048077"/>
            <a:ext cx="1446840" cy="426600"/>
            <a:chOff x="10213049" y="1048077"/>
            <a:chExt cx="1446840" cy="42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18F70D6-841D-0957-D844-8439296B8C19}"/>
                    </a:ext>
                  </a:extLst>
                </p14:cNvPr>
                <p14:cNvContentPartPr/>
                <p14:nvPr/>
              </p14:nvContentPartPr>
              <p14:xfrm>
                <a:off x="10213049" y="1048077"/>
                <a:ext cx="199080" cy="4258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18F70D6-841D-0957-D844-8439296B8C1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206929" y="1041957"/>
                  <a:ext cx="21132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AD45BAD-CCA5-BE25-785C-2381AA89C992}"/>
                    </a:ext>
                  </a:extLst>
                </p14:cNvPr>
                <p14:cNvContentPartPr/>
                <p14:nvPr/>
              </p14:nvContentPartPr>
              <p14:xfrm>
                <a:off x="10489889" y="1269477"/>
                <a:ext cx="236520" cy="2052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AD45BAD-CCA5-BE25-785C-2381AA89C99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483769" y="1263357"/>
                  <a:ext cx="2487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00F1E91-E2A0-7C9D-D035-D6F64F28E3F7}"/>
                    </a:ext>
                  </a:extLst>
                </p14:cNvPr>
                <p14:cNvContentPartPr/>
                <p14:nvPr/>
              </p14:nvContentPartPr>
              <p14:xfrm>
                <a:off x="10829729" y="1257237"/>
                <a:ext cx="107640" cy="1454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00F1E91-E2A0-7C9D-D035-D6F64F28E3F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823609" y="1251117"/>
                  <a:ext cx="1198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992D03E-CD23-D626-D99E-511E5DDCD192}"/>
                    </a:ext>
                  </a:extLst>
                </p14:cNvPr>
                <p14:cNvContentPartPr/>
                <p14:nvPr/>
              </p14:nvContentPartPr>
              <p14:xfrm>
                <a:off x="11052569" y="1182357"/>
                <a:ext cx="87840" cy="2415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992D03E-CD23-D626-D99E-511E5DDCD19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046449" y="1176237"/>
                  <a:ext cx="1000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AEB902F-C001-460B-E903-DB7CED8ED993}"/>
                    </a:ext>
                  </a:extLst>
                </p14:cNvPr>
                <p14:cNvContentPartPr/>
                <p14:nvPr/>
              </p14:nvContentPartPr>
              <p14:xfrm>
                <a:off x="11056529" y="1078317"/>
                <a:ext cx="243360" cy="3448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AEB902F-C001-460B-E903-DB7CED8ED99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050409" y="1072197"/>
                  <a:ext cx="25560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047F3B7-B4BE-C26B-D89F-423A6BAB92AE}"/>
                    </a:ext>
                  </a:extLst>
                </p14:cNvPr>
                <p14:cNvContentPartPr/>
                <p14:nvPr/>
              </p14:nvContentPartPr>
              <p14:xfrm>
                <a:off x="11378729" y="1302957"/>
                <a:ext cx="157680" cy="1598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047F3B7-B4BE-C26B-D89F-423A6BAB92A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372609" y="1296837"/>
                  <a:ext cx="1699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DE2FDBB-9BD5-3D46-AEA3-458BA99E6BA1}"/>
                    </a:ext>
                  </a:extLst>
                </p14:cNvPr>
                <p14:cNvContentPartPr/>
                <p14:nvPr/>
              </p14:nvContentPartPr>
              <p14:xfrm>
                <a:off x="11468729" y="1270557"/>
                <a:ext cx="191160" cy="428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DE2FDBB-9BD5-3D46-AEA3-458BA99E6BA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462609" y="1264437"/>
                  <a:ext cx="203400" cy="55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BA7B5F51-9CCB-ED04-3CA2-25005B1F60C6}"/>
                  </a:ext>
                </a:extLst>
              </p14:cNvPr>
              <p14:cNvContentPartPr/>
              <p14:nvPr/>
            </p14:nvContentPartPr>
            <p14:xfrm>
              <a:off x="1006769" y="4974957"/>
              <a:ext cx="102960" cy="6580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BA7B5F51-9CCB-ED04-3CA2-25005B1F60C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000649" y="4968837"/>
                <a:ext cx="115200" cy="67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E8B6D8E-5BAB-4495-ECBB-67983201F578}"/>
                  </a:ext>
                </a:extLst>
              </p14:cNvPr>
              <p14:cNvContentPartPr/>
              <p14:nvPr/>
            </p14:nvContentPartPr>
            <p14:xfrm>
              <a:off x="786809" y="6034797"/>
              <a:ext cx="283680" cy="29772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E8B6D8E-5BAB-4495-ECBB-67983201F57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80689" y="6028677"/>
                <a:ext cx="295920" cy="30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0165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B9D3003-B14A-184A-3936-CB6B76669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391" y="180543"/>
            <a:ext cx="4782217" cy="61921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F2B66F-D6B0-FBEE-2035-154169F73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557" y="180543"/>
            <a:ext cx="4734586" cy="34390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3DDD58-EA83-E59F-71F2-21674D8E3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7557" y="3714557"/>
            <a:ext cx="4817263" cy="273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4102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AF18F2-6A22-ADDB-582B-8868B4C520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893"/>
          <a:stretch/>
        </p:blipFill>
        <p:spPr>
          <a:xfrm>
            <a:off x="300613" y="233362"/>
            <a:ext cx="6027162" cy="63912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DC332A-72F6-9727-740E-C82F4144BE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413" b="523"/>
          <a:stretch/>
        </p:blipFill>
        <p:spPr>
          <a:xfrm>
            <a:off x="6536313" y="123825"/>
            <a:ext cx="5355074" cy="16248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F382B6-7F1E-2CBF-18F2-8B67134BCB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199"/>
          <a:stretch/>
        </p:blipFill>
        <p:spPr>
          <a:xfrm>
            <a:off x="6536313" y="1901096"/>
            <a:ext cx="5382181" cy="461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228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2300FD-8F1E-C456-2129-C1624F2185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36" t="72988" r="236" b="1620"/>
          <a:stretch/>
        </p:blipFill>
        <p:spPr>
          <a:xfrm>
            <a:off x="173613" y="203200"/>
            <a:ext cx="5382181" cy="1587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FFE96B-DF87-132D-C780-053AC07E6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13" y="2014340"/>
            <a:ext cx="5382180" cy="31716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7ACAEA-2F9D-9881-FF3B-894094806B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1908" y="203200"/>
            <a:ext cx="5261158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2500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5F94CB-081A-6E60-0829-F454D9199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849" y="85860"/>
            <a:ext cx="10593184" cy="615534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A1D34BB-4619-3114-EB16-4DE789A31655}"/>
              </a:ext>
            </a:extLst>
          </p:cNvPr>
          <p:cNvGrpSpPr/>
          <p:nvPr/>
        </p:nvGrpSpPr>
        <p:grpSpPr>
          <a:xfrm>
            <a:off x="8428169" y="820917"/>
            <a:ext cx="653400" cy="482400"/>
            <a:chOff x="8428169" y="820917"/>
            <a:chExt cx="653400" cy="48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AEF269F-1C82-6A69-2EAB-AA659E6DD7A4}"/>
                    </a:ext>
                  </a:extLst>
                </p14:cNvPr>
                <p14:cNvContentPartPr/>
                <p14:nvPr/>
              </p14:nvContentPartPr>
              <p14:xfrm>
                <a:off x="8428169" y="998397"/>
                <a:ext cx="285120" cy="3049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AEF269F-1C82-6A69-2EAB-AA659E6DD7A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422049" y="992277"/>
                  <a:ext cx="29736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112AA05-9094-18BF-56E5-6AEA50101986}"/>
                    </a:ext>
                  </a:extLst>
                </p14:cNvPr>
                <p14:cNvContentPartPr/>
                <p14:nvPr/>
              </p14:nvContentPartPr>
              <p14:xfrm>
                <a:off x="8813729" y="1061757"/>
                <a:ext cx="29520" cy="2365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112AA05-9094-18BF-56E5-6AEA5010198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807609" y="1055637"/>
                  <a:ext cx="417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A6F82BE-3D78-0898-C99E-1C4308D3A6E5}"/>
                    </a:ext>
                  </a:extLst>
                </p14:cNvPr>
                <p14:cNvContentPartPr/>
                <p14:nvPr/>
              </p14:nvContentPartPr>
              <p14:xfrm>
                <a:off x="8817689" y="1091997"/>
                <a:ext cx="263880" cy="1893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A6F82BE-3D78-0898-C99E-1C4308D3A6E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811569" y="1085877"/>
                  <a:ext cx="2761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4409ADF-6B0A-45B5-F2B3-71B2CB1602A4}"/>
                    </a:ext>
                  </a:extLst>
                </p14:cNvPr>
                <p14:cNvContentPartPr/>
                <p14:nvPr/>
              </p14:nvContentPartPr>
              <p14:xfrm>
                <a:off x="8693129" y="820917"/>
                <a:ext cx="20520" cy="946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4409ADF-6B0A-45B5-F2B3-71B2CB1602A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687009" y="814797"/>
                  <a:ext cx="32760" cy="10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67B9BD5-E96E-7618-F2B2-3EEC2ADFB747}"/>
              </a:ext>
            </a:extLst>
          </p:cNvPr>
          <p:cNvGrpSpPr/>
          <p:nvPr/>
        </p:nvGrpSpPr>
        <p:grpSpPr>
          <a:xfrm>
            <a:off x="8752169" y="3320757"/>
            <a:ext cx="587160" cy="403560"/>
            <a:chOff x="8752169" y="3320757"/>
            <a:chExt cx="587160" cy="40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B0E2866-EB8B-5948-8A99-5E11CEAB9F37}"/>
                    </a:ext>
                  </a:extLst>
                </p14:cNvPr>
                <p14:cNvContentPartPr/>
                <p14:nvPr/>
              </p14:nvContentPartPr>
              <p14:xfrm>
                <a:off x="8752169" y="3530277"/>
                <a:ext cx="219240" cy="1587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B0E2866-EB8B-5948-8A99-5E11CEAB9F3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746049" y="3524157"/>
                  <a:ext cx="2314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1016172-ECAB-3BDC-7E5D-AB6344D84A53}"/>
                    </a:ext>
                  </a:extLst>
                </p14:cNvPr>
                <p14:cNvContentPartPr/>
                <p14:nvPr/>
              </p14:nvContentPartPr>
              <p14:xfrm>
                <a:off x="9005969" y="3564477"/>
                <a:ext cx="115920" cy="1357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1016172-ECAB-3BDC-7E5D-AB6344D84A5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999849" y="3558357"/>
                  <a:ext cx="1281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F84EC0B-5320-BE54-C380-810235586707}"/>
                    </a:ext>
                  </a:extLst>
                </p14:cNvPr>
                <p14:cNvContentPartPr/>
                <p14:nvPr/>
              </p14:nvContentPartPr>
              <p14:xfrm>
                <a:off x="9171209" y="3575277"/>
                <a:ext cx="156240" cy="1490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F84EC0B-5320-BE54-C380-81023558670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165089" y="3569157"/>
                  <a:ext cx="1684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BC94127-35BC-25D7-9A82-5E0B9D4D2983}"/>
                    </a:ext>
                  </a:extLst>
                </p14:cNvPr>
                <p14:cNvContentPartPr/>
                <p14:nvPr/>
              </p14:nvContentPartPr>
              <p14:xfrm>
                <a:off x="8943689" y="3320757"/>
                <a:ext cx="395640" cy="2070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BC94127-35BC-25D7-9A82-5E0B9D4D298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937569" y="3314637"/>
                  <a:ext cx="407880" cy="21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9BD47FF-7E1C-EFEB-1D8E-BDB524E4B932}"/>
                  </a:ext>
                </a:extLst>
              </p14:cNvPr>
              <p14:cNvContentPartPr/>
              <p14:nvPr/>
            </p14:nvContentPartPr>
            <p14:xfrm>
              <a:off x="8741369" y="2644317"/>
              <a:ext cx="704160" cy="2484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9BD47FF-7E1C-EFEB-1D8E-BDB524E4B93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735249" y="2638197"/>
                <a:ext cx="71640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610BFB7-38A0-FED9-15E9-7FD4C713F5D2}"/>
                  </a:ext>
                </a:extLst>
              </p14:cNvPr>
              <p14:cNvContentPartPr/>
              <p14:nvPr/>
            </p14:nvContentPartPr>
            <p14:xfrm>
              <a:off x="8349329" y="2511837"/>
              <a:ext cx="181440" cy="306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610BFB7-38A0-FED9-15E9-7FD4C713F5D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343209" y="2505717"/>
                <a:ext cx="193680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322A2D0-F2FE-6D9F-EFD9-94266251B778}"/>
                  </a:ext>
                </a:extLst>
              </p14:cNvPr>
              <p14:cNvContentPartPr/>
              <p14:nvPr/>
            </p14:nvContentPartPr>
            <p14:xfrm>
              <a:off x="8712929" y="1501317"/>
              <a:ext cx="247320" cy="2826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322A2D0-F2FE-6D9F-EFD9-94266251B77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706809" y="1495197"/>
                <a:ext cx="25956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4181E39-74DF-2D59-1727-33C6BF177BA2}"/>
                  </a:ext>
                </a:extLst>
              </p14:cNvPr>
              <p14:cNvContentPartPr/>
              <p14:nvPr/>
            </p14:nvContentPartPr>
            <p14:xfrm>
              <a:off x="1649009" y="616797"/>
              <a:ext cx="161640" cy="8528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4181E39-74DF-2D59-1727-33C6BF177BA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642889" y="610677"/>
                <a:ext cx="173880" cy="86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1232BD28-ECA9-8761-FC5C-2EA057AFB39D}"/>
              </a:ext>
            </a:extLst>
          </p:cNvPr>
          <p:cNvGrpSpPr/>
          <p:nvPr/>
        </p:nvGrpSpPr>
        <p:grpSpPr>
          <a:xfrm>
            <a:off x="5312729" y="626517"/>
            <a:ext cx="704160" cy="366480"/>
            <a:chOff x="5312729" y="626517"/>
            <a:chExt cx="704160" cy="36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E310A5C-A6A8-1672-ED44-DC8472744051}"/>
                    </a:ext>
                  </a:extLst>
                </p14:cNvPr>
                <p14:cNvContentPartPr/>
                <p14:nvPr/>
              </p14:nvContentPartPr>
              <p14:xfrm>
                <a:off x="5312729" y="712197"/>
                <a:ext cx="362880" cy="2808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E310A5C-A6A8-1672-ED44-DC847274405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306609" y="706077"/>
                  <a:ext cx="3751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68FF65E-AE14-B433-75FB-BE21E332B7AB}"/>
                    </a:ext>
                  </a:extLst>
                </p14:cNvPr>
                <p14:cNvContentPartPr/>
                <p14:nvPr/>
              </p14:nvContentPartPr>
              <p14:xfrm>
                <a:off x="5644289" y="730197"/>
                <a:ext cx="360" cy="3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68FF65E-AE14-B433-75FB-BE21E332B7A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638169" y="724077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96F9B74-D9D3-BC5A-FABA-D66800CE58EA}"/>
                    </a:ext>
                  </a:extLst>
                </p14:cNvPr>
                <p14:cNvContentPartPr/>
                <p14:nvPr/>
              </p14:nvContentPartPr>
              <p14:xfrm>
                <a:off x="5649689" y="792837"/>
                <a:ext cx="54360" cy="1339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96F9B74-D9D3-BC5A-FABA-D66800CE58E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643569" y="786717"/>
                  <a:ext cx="666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0DAFAB3-A353-8B9A-8609-CF87B062A5AD}"/>
                    </a:ext>
                  </a:extLst>
                </p14:cNvPr>
                <p14:cNvContentPartPr/>
                <p14:nvPr/>
              </p14:nvContentPartPr>
              <p14:xfrm>
                <a:off x="5562569" y="626517"/>
                <a:ext cx="44640" cy="1126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0DAFAB3-A353-8B9A-8609-CF87B062A5A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556449" y="620397"/>
                  <a:ext cx="568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154D3EF-AB0C-EDC3-E958-1B81282E2B67}"/>
                    </a:ext>
                  </a:extLst>
                </p14:cNvPr>
                <p14:cNvContentPartPr/>
                <p14:nvPr/>
              </p14:nvContentPartPr>
              <p14:xfrm>
                <a:off x="5879369" y="810117"/>
                <a:ext cx="82440" cy="244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154D3EF-AB0C-EDC3-E958-1B81282E2B6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873249" y="803997"/>
                  <a:ext cx="946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BECE039-3F24-2463-F6D8-F50F7FB548DD}"/>
                    </a:ext>
                  </a:extLst>
                </p14:cNvPr>
                <p14:cNvContentPartPr/>
                <p14:nvPr/>
              </p14:nvContentPartPr>
              <p14:xfrm>
                <a:off x="5935889" y="909117"/>
                <a:ext cx="81000" cy="39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BECE039-3F24-2463-F6D8-F50F7FB548D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929769" y="902997"/>
                  <a:ext cx="93240" cy="1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230D986-0D0F-1E72-BEE1-BC43E51C0BB8}"/>
              </a:ext>
            </a:extLst>
          </p:cNvPr>
          <p:cNvGrpSpPr/>
          <p:nvPr/>
        </p:nvGrpSpPr>
        <p:grpSpPr>
          <a:xfrm>
            <a:off x="6309569" y="623997"/>
            <a:ext cx="1206000" cy="342360"/>
            <a:chOff x="6309569" y="623997"/>
            <a:chExt cx="1206000" cy="34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EB5118B-23DD-973F-A710-A8CC350F91F2}"/>
                    </a:ext>
                  </a:extLst>
                </p14:cNvPr>
                <p14:cNvContentPartPr/>
                <p14:nvPr/>
              </p14:nvContentPartPr>
              <p14:xfrm>
                <a:off x="6309569" y="691677"/>
                <a:ext cx="179280" cy="1900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EB5118B-23DD-973F-A710-A8CC350F91F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303449" y="685557"/>
                  <a:ext cx="1915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77335E0-DA9D-E918-AF06-687D3249137D}"/>
                    </a:ext>
                  </a:extLst>
                </p14:cNvPr>
                <p14:cNvContentPartPr/>
                <p14:nvPr/>
              </p14:nvContentPartPr>
              <p14:xfrm>
                <a:off x="6518729" y="791397"/>
                <a:ext cx="90360" cy="1749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77335E0-DA9D-E918-AF06-687D3249137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512609" y="785277"/>
                  <a:ext cx="1026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5E6053B-087A-8182-6FE6-7CC519CF3C17}"/>
                    </a:ext>
                  </a:extLst>
                </p14:cNvPr>
                <p14:cNvContentPartPr/>
                <p14:nvPr/>
              </p14:nvContentPartPr>
              <p14:xfrm>
                <a:off x="6480929" y="623997"/>
                <a:ext cx="13680" cy="982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5E6053B-087A-8182-6FE6-7CC519CF3C1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474809" y="617877"/>
                  <a:ext cx="259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7BD7FEE-F34F-4989-05EF-4E1ECA4D6FF1}"/>
                    </a:ext>
                  </a:extLst>
                </p14:cNvPr>
                <p14:cNvContentPartPr/>
                <p14:nvPr/>
              </p14:nvContentPartPr>
              <p14:xfrm>
                <a:off x="6732209" y="718317"/>
                <a:ext cx="105120" cy="1792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7BD7FEE-F34F-4989-05EF-4E1ECA4D6FF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726089" y="712197"/>
                  <a:ext cx="1173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6BAD1F1-E70A-AF84-6E03-4A7C91943AF0}"/>
                    </a:ext>
                  </a:extLst>
                </p14:cNvPr>
                <p14:cNvContentPartPr/>
                <p14:nvPr/>
              </p14:nvContentPartPr>
              <p14:xfrm>
                <a:off x="6919769" y="640917"/>
                <a:ext cx="131040" cy="2541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6BAD1F1-E70A-AF84-6E03-4A7C91943AF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913649" y="634797"/>
                  <a:ext cx="14328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1A0C669-7CBF-63AD-003B-ADA8417B642E}"/>
                    </a:ext>
                  </a:extLst>
                </p14:cNvPr>
                <p14:cNvContentPartPr/>
                <p14:nvPr/>
              </p14:nvContentPartPr>
              <p14:xfrm>
                <a:off x="7159169" y="695277"/>
                <a:ext cx="109080" cy="2178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1A0C669-7CBF-63AD-003B-ADA8417B642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153049" y="689157"/>
                  <a:ext cx="1213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147530C-D61A-8871-3BB5-55A5500CDF12}"/>
                    </a:ext>
                  </a:extLst>
                </p14:cNvPr>
                <p14:cNvContentPartPr/>
                <p14:nvPr/>
              </p14:nvContentPartPr>
              <p14:xfrm>
                <a:off x="7356809" y="639477"/>
                <a:ext cx="124200" cy="1994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147530C-D61A-8871-3BB5-55A5500CDF1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350689" y="633357"/>
                  <a:ext cx="1364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D9A9C53-02BC-60D1-E592-1F2612AE8BBB}"/>
                    </a:ext>
                  </a:extLst>
                </p14:cNvPr>
                <p14:cNvContentPartPr/>
                <p14:nvPr/>
              </p14:nvContentPartPr>
              <p14:xfrm>
                <a:off x="7356809" y="765477"/>
                <a:ext cx="158760" cy="1972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D9A9C53-02BC-60D1-E592-1F2612AE8BB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350689" y="759357"/>
                  <a:ext cx="171000" cy="20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4710D49-CD6D-1B9A-2AC9-7BD09D9D37D5}"/>
              </a:ext>
            </a:extLst>
          </p:cNvPr>
          <p:cNvGrpSpPr/>
          <p:nvPr/>
        </p:nvGrpSpPr>
        <p:grpSpPr>
          <a:xfrm>
            <a:off x="4776689" y="3755637"/>
            <a:ext cx="867960" cy="345960"/>
            <a:chOff x="4776689" y="3755637"/>
            <a:chExt cx="867960" cy="34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571DACC-81F9-C6B5-E292-0C676F68129A}"/>
                    </a:ext>
                  </a:extLst>
                </p14:cNvPr>
                <p14:cNvContentPartPr/>
                <p14:nvPr/>
              </p14:nvContentPartPr>
              <p14:xfrm>
                <a:off x="4776689" y="4005837"/>
                <a:ext cx="867960" cy="957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571DACC-81F9-C6B5-E292-0C676F68129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770569" y="3999717"/>
                  <a:ext cx="8802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D81901D-9937-07EE-5EEE-59BDDBE01482}"/>
                    </a:ext>
                  </a:extLst>
                </p14:cNvPr>
                <p14:cNvContentPartPr/>
                <p14:nvPr/>
              </p14:nvContentPartPr>
              <p14:xfrm>
                <a:off x="5257649" y="3784437"/>
                <a:ext cx="27360" cy="1490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D81901D-9937-07EE-5EEE-59BDDBE0148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251529" y="3778317"/>
                  <a:ext cx="396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643858D-B5A1-5DBE-354D-F4A9F8402E6E}"/>
                    </a:ext>
                  </a:extLst>
                </p14:cNvPr>
                <p14:cNvContentPartPr/>
                <p14:nvPr/>
              </p14:nvContentPartPr>
              <p14:xfrm>
                <a:off x="5334329" y="3827637"/>
                <a:ext cx="95760" cy="720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643858D-B5A1-5DBE-354D-F4A9F8402E6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328209" y="3821517"/>
                  <a:ext cx="1080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6139FE5-9D70-A28E-75E6-11F6C3FB4502}"/>
                    </a:ext>
                  </a:extLst>
                </p14:cNvPr>
                <p14:cNvContentPartPr/>
                <p14:nvPr/>
              </p14:nvContentPartPr>
              <p14:xfrm>
                <a:off x="5074049" y="3831957"/>
                <a:ext cx="15840" cy="820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6139FE5-9D70-A28E-75E6-11F6C3FB450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067929" y="3825837"/>
                  <a:ext cx="280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73F0732-1BC9-5AAE-16C3-F10EBA221562}"/>
                    </a:ext>
                  </a:extLst>
                </p14:cNvPr>
                <p14:cNvContentPartPr/>
                <p14:nvPr/>
              </p14:nvContentPartPr>
              <p14:xfrm>
                <a:off x="4985129" y="3755637"/>
                <a:ext cx="125280" cy="1951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73F0732-1BC9-5AAE-16C3-F10EBA22156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979009" y="3749517"/>
                  <a:ext cx="137520" cy="20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7609CBA-C63A-2D23-45E1-50E103CBEB35}"/>
                  </a:ext>
                </a:extLst>
              </p14:cNvPr>
              <p14:cNvContentPartPr/>
              <p14:nvPr/>
            </p14:nvContentPartPr>
            <p14:xfrm>
              <a:off x="6167009" y="3998277"/>
              <a:ext cx="847800" cy="705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7609CBA-C63A-2D23-45E1-50E103CBEB35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160889" y="3992157"/>
                <a:ext cx="860040" cy="8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8611020F-42FA-1DE0-07E7-C3E577F81C55}"/>
              </a:ext>
            </a:extLst>
          </p:cNvPr>
          <p:cNvGrpSpPr/>
          <p:nvPr/>
        </p:nvGrpSpPr>
        <p:grpSpPr>
          <a:xfrm>
            <a:off x="7519169" y="4128237"/>
            <a:ext cx="923400" cy="108720"/>
            <a:chOff x="7519169" y="4128237"/>
            <a:chExt cx="923400" cy="10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CBD94C6-C1D8-2C92-62D1-2BA795B3ED97}"/>
                    </a:ext>
                  </a:extLst>
                </p14:cNvPr>
                <p14:cNvContentPartPr/>
                <p14:nvPr/>
              </p14:nvContentPartPr>
              <p14:xfrm>
                <a:off x="7519169" y="4166397"/>
                <a:ext cx="403200" cy="705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CBD94C6-C1D8-2C92-62D1-2BA795B3ED9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513049" y="4160277"/>
                  <a:ext cx="4154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0DE39D4-4907-4522-94A9-192DEEEC2F02}"/>
                    </a:ext>
                  </a:extLst>
                </p14:cNvPr>
                <p14:cNvContentPartPr/>
                <p14:nvPr/>
              </p14:nvContentPartPr>
              <p14:xfrm>
                <a:off x="8126129" y="4128237"/>
                <a:ext cx="316440" cy="795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0DE39D4-4907-4522-94A9-192DEEEC2F0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120009" y="4122117"/>
                  <a:ext cx="328680" cy="91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621528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4B756E-B470-2D69-78A9-AEBD37729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261" y="311727"/>
            <a:ext cx="8979478" cy="62345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65FAAD-5E4E-D165-FCC9-23B3D733E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4633" y="470104"/>
            <a:ext cx="4486901" cy="77163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2650E7A-EA06-F49E-522A-9B48BE339250}"/>
                  </a:ext>
                </a:extLst>
              </p14:cNvPr>
              <p14:cNvContentPartPr/>
              <p14:nvPr/>
            </p14:nvContentPartPr>
            <p14:xfrm>
              <a:off x="7852169" y="872757"/>
              <a:ext cx="185760" cy="1202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2650E7A-EA06-F49E-522A-9B48BE33925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46049" y="866637"/>
                <a:ext cx="19800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4019B85-BFF2-6D8D-8752-7CB4CCC0E228}"/>
                  </a:ext>
                </a:extLst>
              </p14:cNvPr>
              <p14:cNvContentPartPr/>
              <p14:nvPr/>
            </p14:nvContentPartPr>
            <p14:xfrm>
              <a:off x="8941889" y="932157"/>
              <a:ext cx="201240" cy="45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4019B85-BFF2-6D8D-8752-7CB4CCC0E22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935769" y="926037"/>
                <a:ext cx="213480" cy="5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FE0C7C42-8E46-A608-BF3D-33C70490B044}"/>
              </a:ext>
            </a:extLst>
          </p:cNvPr>
          <p:cNvGrpSpPr/>
          <p:nvPr/>
        </p:nvGrpSpPr>
        <p:grpSpPr>
          <a:xfrm>
            <a:off x="10724249" y="224037"/>
            <a:ext cx="1395000" cy="475200"/>
            <a:chOff x="10724249" y="224037"/>
            <a:chExt cx="1395000" cy="47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F20F1EB-4D6F-5607-6217-57227181096B}"/>
                    </a:ext>
                  </a:extLst>
                </p14:cNvPr>
                <p14:cNvContentPartPr/>
                <p14:nvPr/>
              </p14:nvContentPartPr>
              <p14:xfrm>
                <a:off x="10724249" y="254277"/>
                <a:ext cx="326160" cy="3628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F20F1EB-4D6F-5607-6217-57227181096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718129" y="248157"/>
                  <a:ext cx="33840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5A4ED3D-2360-956D-5F28-D1B0065C4A7A}"/>
                    </a:ext>
                  </a:extLst>
                </p14:cNvPr>
                <p14:cNvContentPartPr/>
                <p14:nvPr/>
              </p14:nvContentPartPr>
              <p14:xfrm>
                <a:off x="11094329" y="481437"/>
                <a:ext cx="212760" cy="1864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5A4ED3D-2360-956D-5F28-D1B0065C4A7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088209" y="475317"/>
                  <a:ext cx="2250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304167A-A125-5959-8A8A-1D9CB7FCBC36}"/>
                    </a:ext>
                  </a:extLst>
                </p14:cNvPr>
                <p14:cNvContentPartPr/>
                <p14:nvPr/>
              </p14:nvContentPartPr>
              <p14:xfrm>
                <a:off x="10883369" y="224037"/>
                <a:ext cx="11160" cy="860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304167A-A125-5959-8A8A-1D9CB7FCBC3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877249" y="217917"/>
                  <a:ext cx="234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4D67978-433D-67D1-76B0-3622226A3FA1}"/>
                    </a:ext>
                  </a:extLst>
                </p14:cNvPr>
                <p14:cNvContentPartPr/>
                <p14:nvPr/>
              </p14:nvContentPartPr>
              <p14:xfrm>
                <a:off x="11439209" y="394317"/>
                <a:ext cx="43560" cy="536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4D67978-433D-67D1-76B0-3622226A3FA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433089" y="388197"/>
                  <a:ext cx="558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D9EEBF5-90E8-2D2A-4B69-E4CF860664AE}"/>
                    </a:ext>
                  </a:extLst>
                </p14:cNvPr>
                <p14:cNvContentPartPr/>
                <p14:nvPr/>
              </p14:nvContentPartPr>
              <p14:xfrm>
                <a:off x="11429849" y="505557"/>
                <a:ext cx="72720" cy="342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D9EEBF5-90E8-2D2A-4B69-E4CF860664A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423729" y="499437"/>
                  <a:ext cx="849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8608662-BD87-3A96-A772-60F5079C6B1C}"/>
                    </a:ext>
                  </a:extLst>
                </p14:cNvPr>
                <p14:cNvContentPartPr/>
                <p14:nvPr/>
              </p14:nvContentPartPr>
              <p14:xfrm>
                <a:off x="11541449" y="272277"/>
                <a:ext cx="156240" cy="2613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8608662-BD87-3A96-A772-60F5079C6B1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535329" y="266157"/>
                  <a:ext cx="16848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D352574-B685-9BC8-CDAE-D27BA075A5CC}"/>
                    </a:ext>
                  </a:extLst>
                </p14:cNvPr>
                <p14:cNvContentPartPr/>
                <p14:nvPr/>
              </p14:nvContentPartPr>
              <p14:xfrm>
                <a:off x="11619209" y="312237"/>
                <a:ext cx="110520" cy="3870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D352574-B685-9BC8-CDAE-D27BA075A5C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613089" y="306117"/>
                  <a:ext cx="12276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4B6BA49-F7CC-9046-557C-2236FA718984}"/>
                    </a:ext>
                  </a:extLst>
                </p14:cNvPr>
                <p14:cNvContentPartPr/>
                <p14:nvPr/>
              </p14:nvContentPartPr>
              <p14:xfrm>
                <a:off x="11776529" y="502317"/>
                <a:ext cx="97200" cy="1512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4B6BA49-F7CC-9046-557C-2236FA71898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770409" y="496197"/>
                  <a:ext cx="1094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6A937E7-C48F-C73A-9C4C-C7B39A1C1778}"/>
                    </a:ext>
                  </a:extLst>
                </p14:cNvPr>
                <p14:cNvContentPartPr/>
                <p14:nvPr/>
              </p14:nvContentPartPr>
              <p14:xfrm>
                <a:off x="11869049" y="452277"/>
                <a:ext cx="82440" cy="342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6A937E7-C48F-C73A-9C4C-C7B39A1C177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862929" y="446157"/>
                  <a:ext cx="946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B640AFE-0ED7-60C6-F2FB-A5B24AFE4385}"/>
                    </a:ext>
                  </a:extLst>
                </p14:cNvPr>
                <p14:cNvContentPartPr/>
                <p14:nvPr/>
              </p14:nvContentPartPr>
              <p14:xfrm>
                <a:off x="11937449" y="280557"/>
                <a:ext cx="91800" cy="2055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B640AFE-0ED7-60C6-F2FB-A5B24AFE438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931329" y="274437"/>
                  <a:ext cx="1040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A050D7F-C9A4-53F4-A8F7-885450F3C734}"/>
                    </a:ext>
                  </a:extLst>
                </p14:cNvPr>
                <p14:cNvContentPartPr/>
                <p14:nvPr/>
              </p14:nvContentPartPr>
              <p14:xfrm>
                <a:off x="11937449" y="280557"/>
                <a:ext cx="181800" cy="3942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A050D7F-C9A4-53F4-A8F7-885450F3C73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931329" y="274437"/>
                  <a:ext cx="194040" cy="40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03A7950-AC88-D238-5C6C-6B7070A36D6B}"/>
              </a:ext>
            </a:extLst>
          </p:cNvPr>
          <p:cNvGrpSpPr/>
          <p:nvPr/>
        </p:nvGrpSpPr>
        <p:grpSpPr>
          <a:xfrm>
            <a:off x="3355769" y="1094157"/>
            <a:ext cx="2039040" cy="201240"/>
            <a:chOff x="3355769" y="1094157"/>
            <a:chExt cx="2039040" cy="20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C97B8DF-8615-8E4E-0014-4D5C9EFFCD91}"/>
                    </a:ext>
                  </a:extLst>
                </p14:cNvPr>
                <p14:cNvContentPartPr/>
                <p14:nvPr/>
              </p14:nvContentPartPr>
              <p14:xfrm>
                <a:off x="4900529" y="1169037"/>
                <a:ext cx="494280" cy="1263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C97B8DF-8615-8E4E-0014-4D5C9EFFCD9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894409" y="1162917"/>
                  <a:ext cx="5065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15F962C-439A-3236-DF26-CFF2B36459F1}"/>
                    </a:ext>
                  </a:extLst>
                </p14:cNvPr>
                <p14:cNvContentPartPr/>
                <p14:nvPr/>
              </p14:nvContentPartPr>
              <p14:xfrm>
                <a:off x="3969569" y="1094157"/>
                <a:ext cx="660960" cy="1512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15F962C-439A-3236-DF26-CFF2B36459F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963449" y="1088037"/>
                  <a:ext cx="6732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52025B2-2F29-F962-8AF3-4B9B9A3B2665}"/>
                    </a:ext>
                  </a:extLst>
                </p14:cNvPr>
                <p14:cNvContentPartPr/>
                <p14:nvPr/>
              </p14:nvContentPartPr>
              <p14:xfrm>
                <a:off x="3355769" y="1144917"/>
                <a:ext cx="419400" cy="536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52025B2-2F29-F962-8AF3-4B9B9A3B266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349649" y="1138797"/>
                  <a:ext cx="431640" cy="6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E96BB38-DE7A-F9AE-1B29-850D23AD15B2}"/>
              </a:ext>
            </a:extLst>
          </p:cNvPr>
          <p:cNvGrpSpPr/>
          <p:nvPr/>
        </p:nvGrpSpPr>
        <p:grpSpPr>
          <a:xfrm>
            <a:off x="10716689" y="816597"/>
            <a:ext cx="1410480" cy="470160"/>
            <a:chOff x="10716689" y="816597"/>
            <a:chExt cx="1410480" cy="47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DAAA3DE-5FB3-9F50-7BEF-473CD600B025}"/>
                    </a:ext>
                  </a:extLst>
                </p14:cNvPr>
                <p14:cNvContentPartPr/>
                <p14:nvPr/>
              </p14:nvContentPartPr>
              <p14:xfrm>
                <a:off x="10716689" y="872757"/>
                <a:ext cx="209520" cy="3906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DAAA3DE-5FB3-9F50-7BEF-473CD600B02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710569" y="866637"/>
                  <a:ext cx="22176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376E437-592A-F2A4-3C47-EA981012E809}"/>
                    </a:ext>
                  </a:extLst>
                </p14:cNvPr>
                <p14:cNvContentPartPr/>
                <p14:nvPr/>
              </p14:nvContentPartPr>
              <p14:xfrm>
                <a:off x="10988129" y="987237"/>
                <a:ext cx="33120" cy="1486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376E437-592A-F2A4-3C47-EA981012E80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982009" y="981117"/>
                  <a:ext cx="453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F480B78-2EAA-7787-2ED0-8F15780F24CA}"/>
                    </a:ext>
                  </a:extLst>
                </p14:cNvPr>
                <p14:cNvContentPartPr/>
                <p14:nvPr/>
              </p14:nvContentPartPr>
              <p14:xfrm>
                <a:off x="11133209" y="895437"/>
                <a:ext cx="33840" cy="298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F480B78-2EAA-7787-2ED0-8F15780F24C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127089" y="889317"/>
                  <a:ext cx="460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271FEA5-6C8C-F3D0-51C1-401346100D6F}"/>
                    </a:ext>
                  </a:extLst>
                </p14:cNvPr>
                <p14:cNvContentPartPr/>
                <p14:nvPr/>
              </p14:nvContentPartPr>
              <p14:xfrm>
                <a:off x="11137169" y="1026477"/>
                <a:ext cx="94320" cy="208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271FEA5-6C8C-F3D0-51C1-401346100D6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131049" y="1020357"/>
                  <a:ext cx="1065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DAA253F-15E0-8AF7-0DD5-415479DECF13}"/>
                    </a:ext>
                  </a:extLst>
                </p14:cNvPr>
                <p14:cNvContentPartPr/>
                <p14:nvPr/>
              </p14:nvContentPartPr>
              <p14:xfrm>
                <a:off x="11084609" y="834237"/>
                <a:ext cx="115920" cy="2530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DAA253F-15E0-8AF7-0DD5-415479DECF1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078489" y="828117"/>
                  <a:ext cx="1281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6A1AC8E-487C-F906-8219-4ADE3E2E5334}"/>
                    </a:ext>
                  </a:extLst>
                </p14:cNvPr>
                <p14:cNvContentPartPr/>
                <p14:nvPr/>
              </p14:nvContentPartPr>
              <p14:xfrm>
                <a:off x="11174609" y="949077"/>
                <a:ext cx="189720" cy="1598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6A1AC8E-487C-F906-8219-4ADE3E2E533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168489" y="942957"/>
                  <a:ext cx="2019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017DE3C-6F6E-FC95-93A6-3C41651A372E}"/>
                    </a:ext>
                  </a:extLst>
                </p14:cNvPr>
                <p14:cNvContentPartPr/>
                <p14:nvPr/>
              </p14:nvContentPartPr>
              <p14:xfrm>
                <a:off x="11421929" y="978597"/>
                <a:ext cx="101160" cy="1533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017DE3C-6F6E-FC95-93A6-3C41651A372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415809" y="972477"/>
                  <a:ext cx="1134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5BC35DE-B00E-809C-C246-4D2293967C8F}"/>
                    </a:ext>
                  </a:extLst>
                </p14:cNvPr>
                <p14:cNvContentPartPr/>
                <p14:nvPr/>
              </p14:nvContentPartPr>
              <p14:xfrm>
                <a:off x="11577809" y="902277"/>
                <a:ext cx="129960" cy="3844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5BC35DE-B00E-809C-C246-4D2293967C8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571689" y="896157"/>
                  <a:ext cx="14220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2FF65F1-E524-EE07-8FEE-0003FFE2532B}"/>
                    </a:ext>
                  </a:extLst>
                </p14:cNvPr>
                <p14:cNvContentPartPr/>
                <p14:nvPr/>
              </p14:nvContentPartPr>
              <p14:xfrm>
                <a:off x="11775089" y="1052757"/>
                <a:ext cx="78480" cy="1497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2FF65F1-E524-EE07-8FEE-0003FFE2532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768969" y="1046637"/>
                  <a:ext cx="907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5353FE1-DBBB-220A-01E8-104B061C470C}"/>
                    </a:ext>
                  </a:extLst>
                </p14:cNvPr>
                <p14:cNvContentPartPr/>
                <p14:nvPr/>
              </p14:nvContentPartPr>
              <p14:xfrm>
                <a:off x="11889209" y="1020357"/>
                <a:ext cx="17640" cy="147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5353FE1-DBBB-220A-01E8-104B061C470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883089" y="1014237"/>
                  <a:ext cx="298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A8C3921-3CB7-B166-B958-4510E0C250D0}"/>
                    </a:ext>
                  </a:extLst>
                </p14:cNvPr>
                <p14:cNvContentPartPr/>
                <p14:nvPr/>
              </p14:nvContentPartPr>
              <p14:xfrm>
                <a:off x="11887769" y="816597"/>
                <a:ext cx="195120" cy="3070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A8C3921-3CB7-B166-B958-4510E0C250D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881649" y="810477"/>
                  <a:ext cx="20736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F098261-DA34-D035-4E2F-FAF7A3EA8D2B}"/>
                    </a:ext>
                  </a:extLst>
                </p14:cNvPr>
                <p14:cNvContentPartPr/>
                <p14:nvPr/>
              </p14:nvContentPartPr>
              <p14:xfrm>
                <a:off x="12044729" y="1049517"/>
                <a:ext cx="82440" cy="925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F098261-DA34-D035-4E2F-FAF7A3EA8D2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2038609" y="1043397"/>
                  <a:ext cx="94680" cy="10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5D44047-7D22-AED3-D2E3-DB5138671B40}"/>
                  </a:ext>
                </a:extLst>
              </p14:cNvPr>
              <p14:cNvContentPartPr/>
              <p14:nvPr/>
            </p14:nvContentPartPr>
            <p14:xfrm>
              <a:off x="2645489" y="2854557"/>
              <a:ext cx="1124640" cy="921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5D44047-7D22-AED3-D2E3-DB5138671B40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639369" y="2848437"/>
                <a:ext cx="1136880" cy="10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6F8DBEF6-C918-C402-3D16-F4E3D5178A12}"/>
              </a:ext>
            </a:extLst>
          </p:cNvPr>
          <p:cNvGrpSpPr/>
          <p:nvPr/>
        </p:nvGrpSpPr>
        <p:grpSpPr>
          <a:xfrm>
            <a:off x="11100809" y="1462437"/>
            <a:ext cx="940680" cy="2560320"/>
            <a:chOff x="11100809" y="1462437"/>
            <a:chExt cx="940680" cy="256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A3843F4-1F99-50EE-36EB-E263E4DEA5FC}"/>
                    </a:ext>
                  </a:extLst>
                </p14:cNvPr>
                <p14:cNvContentPartPr/>
                <p14:nvPr/>
              </p14:nvContentPartPr>
              <p14:xfrm>
                <a:off x="11100809" y="1462437"/>
                <a:ext cx="175320" cy="9057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A3843F4-1F99-50EE-36EB-E263E4DEA5F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094689" y="1456317"/>
                  <a:ext cx="187560" cy="9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C601366-72C6-B18F-1788-DA93F4615CAB}"/>
                    </a:ext>
                  </a:extLst>
                </p14:cNvPr>
                <p14:cNvContentPartPr/>
                <p14:nvPr/>
              </p14:nvContentPartPr>
              <p14:xfrm>
                <a:off x="11111969" y="2321037"/>
                <a:ext cx="404280" cy="7336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C601366-72C6-B18F-1788-DA93F4615CA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105849" y="2314917"/>
                  <a:ext cx="416520" cy="74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1D1BCBD-66CB-FF27-1962-28CD9572C5B3}"/>
                    </a:ext>
                  </a:extLst>
                </p14:cNvPr>
                <p14:cNvContentPartPr/>
                <p14:nvPr/>
              </p14:nvContentPartPr>
              <p14:xfrm>
                <a:off x="11342729" y="3057957"/>
                <a:ext cx="47520" cy="5515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1D1BCBD-66CB-FF27-1962-28CD9572C5B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336609" y="3051837"/>
                  <a:ext cx="59760" cy="56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8D81801-798E-0F23-D9C1-6BED4EA0AAB7}"/>
                    </a:ext>
                  </a:extLst>
                </p14:cNvPr>
                <p14:cNvContentPartPr/>
                <p14:nvPr/>
              </p14:nvContentPartPr>
              <p14:xfrm>
                <a:off x="11259929" y="3489597"/>
                <a:ext cx="154080" cy="1296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8D81801-798E-0F23-D9C1-6BED4EA0AAB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253809" y="3483477"/>
                  <a:ext cx="1663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A2B6651-F380-D8C7-D642-55C2025111D7}"/>
                    </a:ext>
                  </a:extLst>
                </p14:cNvPr>
                <p14:cNvContentPartPr/>
                <p14:nvPr/>
              </p14:nvContentPartPr>
              <p14:xfrm>
                <a:off x="11572049" y="2598957"/>
                <a:ext cx="372960" cy="1350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A2B6651-F380-D8C7-D642-55C2025111D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565929" y="2592837"/>
                  <a:ext cx="3852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3DCA31D-AA60-B8F7-9138-535F22CD175D}"/>
                    </a:ext>
                  </a:extLst>
                </p14:cNvPr>
                <p14:cNvContentPartPr/>
                <p14:nvPr/>
              </p14:nvContentPartPr>
              <p14:xfrm>
                <a:off x="11654129" y="2108277"/>
                <a:ext cx="184320" cy="4017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3DCA31D-AA60-B8F7-9138-535F22CD175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648009" y="2102157"/>
                  <a:ext cx="19656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FCE959A-4272-22D9-B129-59748A4CB3E4}"/>
                    </a:ext>
                  </a:extLst>
                </p14:cNvPr>
                <p14:cNvContentPartPr/>
                <p14:nvPr/>
              </p14:nvContentPartPr>
              <p14:xfrm>
                <a:off x="11563049" y="1957077"/>
                <a:ext cx="478440" cy="5292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FCE959A-4272-22D9-B129-59748A4CB3E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556929" y="1950957"/>
                  <a:ext cx="490680" cy="54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1010683-C3B9-7459-65C0-C5BEE5B6EB67}"/>
                    </a:ext>
                  </a:extLst>
                </p14:cNvPr>
                <p14:cNvContentPartPr/>
                <p14:nvPr/>
              </p14:nvContentPartPr>
              <p14:xfrm>
                <a:off x="11267129" y="3804597"/>
                <a:ext cx="128160" cy="2181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1010683-C3B9-7459-65C0-C5BEE5B6EB6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261009" y="3798477"/>
                  <a:ext cx="1404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08BAD01-EBCB-A7ED-4E6F-9031BAAE9FE9}"/>
                    </a:ext>
                  </a:extLst>
                </p14:cNvPr>
                <p14:cNvContentPartPr/>
                <p14:nvPr/>
              </p14:nvContentPartPr>
              <p14:xfrm>
                <a:off x="11464769" y="3740877"/>
                <a:ext cx="205560" cy="1864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08BAD01-EBCB-A7ED-4E6F-9031BAAE9FE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458649" y="3734757"/>
                  <a:ext cx="2178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0FF77E7-BBF4-CA36-C68E-AE693FEB7145}"/>
                    </a:ext>
                  </a:extLst>
                </p14:cNvPr>
                <p14:cNvContentPartPr/>
                <p14:nvPr/>
              </p14:nvContentPartPr>
              <p14:xfrm>
                <a:off x="11591129" y="3726477"/>
                <a:ext cx="149400" cy="644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0FF77E7-BBF4-CA36-C68E-AE693FEB714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585009" y="3720357"/>
                  <a:ext cx="161640" cy="7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94E177A-A5F2-28EC-BEDB-1AF1019509FF}"/>
              </a:ext>
            </a:extLst>
          </p:cNvPr>
          <p:cNvGrpSpPr/>
          <p:nvPr/>
        </p:nvGrpSpPr>
        <p:grpSpPr>
          <a:xfrm>
            <a:off x="10864649" y="4178277"/>
            <a:ext cx="1031400" cy="586080"/>
            <a:chOff x="10864649" y="4178277"/>
            <a:chExt cx="1031400" cy="58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009C97F-5033-C209-0CE3-65A149AECE89}"/>
                    </a:ext>
                  </a:extLst>
                </p14:cNvPr>
                <p14:cNvContentPartPr/>
                <p14:nvPr/>
              </p14:nvContentPartPr>
              <p14:xfrm>
                <a:off x="10864649" y="4267557"/>
                <a:ext cx="197640" cy="4968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009C97F-5033-C209-0CE3-65A149AECE8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858529" y="4261437"/>
                  <a:ext cx="209880" cy="50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A74410C-BD4A-9BED-361C-745705669DA1}"/>
                    </a:ext>
                  </a:extLst>
                </p14:cNvPr>
                <p14:cNvContentPartPr/>
                <p14:nvPr/>
              </p14:nvContentPartPr>
              <p14:xfrm>
                <a:off x="11144009" y="4498677"/>
                <a:ext cx="110520" cy="766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A74410C-BD4A-9BED-361C-745705669DA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137889" y="4492557"/>
                  <a:ext cx="1227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7E64FDA-A885-6FF4-5804-513EA71D977D}"/>
                    </a:ext>
                  </a:extLst>
                </p14:cNvPr>
                <p14:cNvContentPartPr/>
                <p14:nvPr/>
              </p14:nvContentPartPr>
              <p14:xfrm>
                <a:off x="11210969" y="4632957"/>
                <a:ext cx="74160" cy="342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7E64FDA-A885-6FF4-5804-513EA71D977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204849" y="4626837"/>
                  <a:ext cx="864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0B94E2B-E840-BAF3-726C-C4A56C99611C}"/>
                    </a:ext>
                  </a:extLst>
                </p14:cNvPr>
                <p14:cNvContentPartPr/>
                <p14:nvPr/>
              </p14:nvContentPartPr>
              <p14:xfrm>
                <a:off x="11549369" y="4178277"/>
                <a:ext cx="217800" cy="3643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0B94E2B-E840-BAF3-726C-C4A56C99611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543249" y="4172157"/>
                  <a:ext cx="23004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C03B0B5-A13E-ED76-F032-1CD0A6A3234C}"/>
                    </a:ext>
                  </a:extLst>
                </p14:cNvPr>
                <p14:cNvContentPartPr/>
                <p14:nvPr/>
              </p14:nvContentPartPr>
              <p14:xfrm>
                <a:off x="11450369" y="4634397"/>
                <a:ext cx="445680" cy="712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C03B0B5-A13E-ED76-F032-1CD0A6A3234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444249" y="4628277"/>
                  <a:ext cx="457920" cy="8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5C80DC7-84D1-CACE-D695-BB37B82B8C25}"/>
              </a:ext>
            </a:extLst>
          </p:cNvPr>
          <p:cNvGrpSpPr/>
          <p:nvPr/>
        </p:nvGrpSpPr>
        <p:grpSpPr>
          <a:xfrm>
            <a:off x="11533169" y="4881717"/>
            <a:ext cx="477000" cy="252360"/>
            <a:chOff x="11533169" y="4881717"/>
            <a:chExt cx="477000" cy="25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FD60D77-C7A4-DC47-9570-CC6C94AF6A7E}"/>
                    </a:ext>
                  </a:extLst>
                </p14:cNvPr>
                <p14:cNvContentPartPr/>
                <p14:nvPr/>
              </p14:nvContentPartPr>
              <p14:xfrm>
                <a:off x="11533169" y="4881717"/>
                <a:ext cx="123840" cy="2433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FD60D77-C7A4-DC47-9570-CC6C94AF6A7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527049" y="4875597"/>
                  <a:ext cx="1360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2FB6187-579F-E420-7DEC-08ADB48C45A7}"/>
                    </a:ext>
                  </a:extLst>
                </p14:cNvPr>
                <p14:cNvContentPartPr/>
                <p14:nvPr/>
              </p14:nvContentPartPr>
              <p14:xfrm>
                <a:off x="11712089" y="5006997"/>
                <a:ext cx="68760" cy="1270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2FB6187-579F-E420-7DEC-08ADB48C45A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705969" y="5000877"/>
                  <a:ext cx="810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F8DD694-BD1B-E837-701E-004DC90B59A5}"/>
                    </a:ext>
                  </a:extLst>
                </p14:cNvPr>
                <p14:cNvContentPartPr/>
                <p14:nvPr/>
              </p14:nvContentPartPr>
              <p14:xfrm>
                <a:off x="11842049" y="5005557"/>
                <a:ext cx="131040" cy="1065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F8DD694-BD1B-E837-701E-004DC90B59A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835929" y="4999437"/>
                  <a:ext cx="1432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EC2A6D2-0F8B-C597-2CF9-D96929723022}"/>
                    </a:ext>
                  </a:extLst>
                </p14:cNvPr>
                <p14:cNvContentPartPr/>
                <p14:nvPr/>
              </p14:nvContentPartPr>
              <p14:xfrm>
                <a:off x="11842049" y="4983597"/>
                <a:ext cx="168120" cy="691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EC2A6D2-0F8B-C597-2CF9-D9692972302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835929" y="4977477"/>
                  <a:ext cx="180360" cy="8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11C6A1D8-78A0-B147-09E2-465D2AC66049}"/>
                  </a:ext>
                </a:extLst>
              </p14:cNvPr>
              <p14:cNvContentPartPr/>
              <p14:nvPr/>
            </p14:nvContentPartPr>
            <p14:xfrm>
              <a:off x="3850769" y="951597"/>
              <a:ext cx="866160" cy="14184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11C6A1D8-78A0-B147-09E2-465D2AC66049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796769" y="843597"/>
                <a:ext cx="973800" cy="3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2A232D6B-BB03-F12C-34E2-9FCF35CF9384}"/>
                  </a:ext>
                </a:extLst>
              </p14:cNvPr>
              <p14:cNvContentPartPr/>
              <p14:nvPr/>
            </p14:nvContentPartPr>
            <p14:xfrm>
              <a:off x="5135249" y="1532277"/>
              <a:ext cx="1382760" cy="24372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2A232D6B-BB03-F12C-34E2-9FCF35CF9384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081609" y="1424277"/>
                <a:ext cx="1490400" cy="45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28690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45493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A5CA56-35E2-070B-9A32-23502DB07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30" y="90259"/>
            <a:ext cx="9783540" cy="32675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E838CC-1A1B-E78C-6423-893326B4F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30" y="3344100"/>
            <a:ext cx="9182790" cy="342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378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48C8E9-7BFF-F92C-6F0E-97289B1AF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91" y="197355"/>
            <a:ext cx="6089479" cy="29165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D6A339-24C3-16E1-C939-A5AC3F644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91" y="3266295"/>
            <a:ext cx="6089479" cy="18533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4E3DA9-0758-3D91-5FD7-335625339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8572" y="197355"/>
            <a:ext cx="5602137" cy="17067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A5B56B-0108-7889-3522-023EE6F4A6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8573" y="2015861"/>
            <a:ext cx="5658472" cy="22386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AD04D8-A323-D7DF-8AC3-A492F9AC51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8572" y="4366213"/>
            <a:ext cx="5688887" cy="203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071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48FEA3CC-7BCC-768E-04D3-A18CAF00896F}"/>
              </a:ext>
            </a:extLst>
          </p:cNvPr>
          <p:cNvGrpSpPr/>
          <p:nvPr/>
        </p:nvGrpSpPr>
        <p:grpSpPr>
          <a:xfrm>
            <a:off x="236009" y="114957"/>
            <a:ext cx="3204360" cy="1382400"/>
            <a:chOff x="236009" y="114957"/>
            <a:chExt cx="3204360" cy="138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C9E7ECF8-1358-448C-CAE3-21A4F90D317B}"/>
                    </a:ext>
                  </a:extLst>
                </p14:cNvPr>
                <p14:cNvContentPartPr/>
                <p14:nvPr/>
              </p14:nvContentPartPr>
              <p14:xfrm>
                <a:off x="236009" y="1258317"/>
                <a:ext cx="1098000" cy="1357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C9E7ECF8-1358-448C-CAE3-21A4F90D317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29889" y="1252197"/>
                  <a:ext cx="11102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28ED2F2-C8C4-CEFA-D73F-65386B100DFD}"/>
                    </a:ext>
                  </a:extLst>
                </p14:cNvPr>
                <p14:cNvContentPartPr/>
                <p14:nvPr/>
              </p14:nvContentPartPr>
              <p14:xfrm>
                <a:off x="378569" y="810477"/>
                <a:ext cx="306720" cy="3142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28ED2F2-C8C4-CEFA-D73F-65386B100DF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72449" y="804357"/>
                  <a:ext cx="31896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6FD430B-3746-E56D-519D-4B0A400083DC}"/>
                    </a:ext>
                  </a:extLst>
                </p14:cNvPr>
                <p14:cNvContentPartPr/>
                <p14:nvPr/>
              </p14:nvContentPartPr>
              <p14:xfrm>
                <a:off x="776009" y="1002357"/>
                <a:ext cx="51480" cy="1609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6FD430B-3746-E56D-519D-4B0A400083D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69889" y="996237"/>
                  <a:ext cx="637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7A42DC1-183E-F898-840B-D2679D32209E}"/>
                    </a:ext>
                  </a:extLst>
                </p14:cNvPr>
                <p14:cNvContentPartPr/>
                <p14:nvPr/>
              </p14:nvContentPartPr>
              <p14:xfrm>
                <a:off x="649289" y="735237"/>
                <a:ext cx="18360" cy="723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7A42DC1-183E-F898-840B-D2679D32209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43169" y="729117"/>
                  <a:ext cx="306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ED69274-FBC7-052A-A907-07E9ED483C49}"/>
                    </a:ext>
                  </a:extLst>
                </p14:cNvPr>
                <p14:cNvContentPartPr/>
                <p14:nvPr/>
              </p14:nvContentPartPr>
              <p14:xfrm>
                <a:off x="1503929" y="784557"/>
                <a:ext cx="7200" cy="6282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ED69274-FBC7-052A-A907-07E9ED483C4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97809" y="778437"/>
                  <a:ext cx="19440" cy="64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3DAE586-BCC8-BBD1-675F-34E1D8B6FF6F}"/>
                    </a:ext>
                  </a:extLst>
                </p14:cNvPr>
                <p14:cNvContentPartPr/>
                <p14:nvPr/>
              </p14:nvContentPartPr>
              <p14:xfrm>
                <a:off x="1528049" y="820197"/>
                <a:ext cx="540360" cy="6771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3DAE586-BCC8-BBD1-675F-34E1D8B6FF6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21929" y="814077"/>
                  <a:ext cx="552600" cy="68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22D5F5C-A394-DDE3-CFA1-794C05104B2E}"/>
                    </a:ext>
                  </a:extLst>
                </p14:cNvPr>
                <p14:cNvContentPartPr/>
                <p14:nvPr/>
              </p14:nvContentPartPr>
              <p14:xfrm>
                <a:off x="1690409" y="114957"/>
                <a:ext cx="83520" cy="5961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22D5F5C-A394-DDE3-CFA1-794C05104B2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684289" y="108837"/>
                  <a:ext cx="95760" cy="60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AB01115-93D8-8AEC-9564-9E245676B3B4}"/>
                    </a:ext>
                  </a:extLst>
                </p14:cNvPr>
                <p14:cNvContentPartPr/>
                <p14:nvPr/>
              </p14:nvContentPartPr>
              <p14:xfrm>
                <a:off x="1906769" y="254637"/>
                <a:ext cx="228600" cy="2343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AB01115-93D8-8AEC-9564-9E245676B3B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00649" y="248517"/>
                  <a:ext cx="24084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04CA0DE-15BA-B6C1-D2DB-4B1B677C160B}"/>
                    </a:ext>
                  </a:extLst>
                </p14:cNvPr>
                <p14:cNvContentPartPr/>
                <p14:nvPr/>
              </p14:nvContentPartPr>
              <p14:xfrm>
                <a:off x="2165969" y="387837"/>
                <a:ext cx="122400" cy="1969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04CA0DE-15BA-B6C1-D2DB-4B1B677C160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159849" y="381717"/>
                  <a:ext cx="1346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F394E31-6B4B-8940-7273-FD50123EABA6}"/>
                    </a:ext>
                  </a:extLst>
                </p14:cNvPr>
                <p14:cNvContentPartPr/>
                <p14:nvPr/>
              </p14:nvContentPartPr>
              <p14:xfrm>
                <a:off x="2141849" y="179757"/>
                <a:ext cx="23040" cy="446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F394E31-6B4B-8940-7273-FD50123EABA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135729" y="173637"/>
                  <a:ext cx="352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B08449E-A12D-24CD-B447-D8414580CAA6}"/>
                    </a:ext>
                  </a:extLst>
                </p14:cNvPr>
                <p14:cNvContentPartPr/>
                <p14:nvPr/>
              </p14:nvContentPartPr>
              <p14:xfrm>
                <a:off x="2038529" y="1120437"/>
                <a:ext cx="671400" cy="1335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B08449E-A12D-24CD-B447-D8414580CAA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032409" y="1114317"/>
                  <a:ext cx="6836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FD940D2-A70F-B88C-DBC3-FC25550008B5}"/>
                    </a:ext>
                  </a:extLst>
                </p14:cNvPr>
                <p14:cNvContentPartPr/>
                <p14:nvPr/>
              </p14:nvContentPartPr>
              <p14:xfrm>
                <a:off x="2879129" y="1060317"/>
                <a:ext cx="356400" cy="2703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FD940D2-A70F-B88C-DBC3-FC25550008B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873009" y="1054197"/>
                  <a:ext cx="36864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F03D0A4-ED3F-39E0-0FEC-4F4811A9B82C}"/>
                    </a:ext>
                  </a:extLst>
                </p14:cNvPr>
                <p14:cNvContentPartPr/>
                <p14:nvPr/>
              </p14:nvContentPartPr>
              <p14:xfrm>
                <a:off x="3292769" y="1210437"/>
                <a:ext cx="147600" cy="2340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F03D0A4-ED3F-39E0-0FEC-4F4811A9B82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286649" y="1204317"/>
                  <a:ext cx="1598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B665842-E20D-2750-8E7D-DDAE29F5D07E}"/>
                    </a:ext>
                  </a:extLst>
                </p14:cNvPr>
                <p14:cNvContentPartPr/>
                <p14:nvPr/>
              </p14:nvContentPartPr>
              <p14:xfrm>
                <a:off x="3174689" y="914157"/>
                <a:ext cx="40680" cy="766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B665842-E20D-2750-8E7D-DDAE29F5D07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168569" y="908037"/>
                  <a:ext cx="52920" cy="8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EFDF8BA-1AB6-9D54-3001-225CADE869C5}"/>
              </a:ext>
            </a:extLst>
          </p:cNvPr>
          <p:cNvGrpSpPr/>
          <p:nvPr/>
        </p:nvGrpSpPr>
        <p:grpSpPr>
          <a:xfrm>
            <a:off x="934769" y="1833957"/>
            <a:ext cx="1614600" cy="374760"/>
            <a:chOff x="934769" y="1833957"/>
            <a:chExt cx="1614600" cy="37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68B8E43-A4DF-8FF1-85A9-FD1CAD2276CB}"/>
                    </a:ext>
                  </a:extLst>
                </p14:cNvPr>
                <p14:cNvContentPartPr/>
                <p14:nvPr/>
              </p14:nvContentPartPr>
              <p14:xfrm>
                <a:off x="934769" y="2010357"/>
                <a:ext cx="360" cy="3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68B8E43-A4DF-8FF1-85A9-FD1CAD2276C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28649" y="2004237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7A557A7-F6F6-67A4-ECD3-4D037A7E81E4}"/>
                    </a:ext>
                  </a:extLst>
                </p14:cNvPr>
                <p14:cNvContentPartPr/>
                <p14:nvPr/>
              </p14:nvContentPartPr>
              <p14:xfrm>
                <a:off x="934769" y="1922517"/>
                <a:ext cx="94320" cy="2862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7A557A7-F6F6-67A4-ECD3-4D037A7E81E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28649" y="1916397"/>
                  <a:ext cx="10656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0A013B3-268E-D43C-56AC-368041373D7F}"/>
                    </a:ext>
                  </a:extLst>
                </p14:cNvPr>
                <p14:cNvContentPartPr/>
                <p14:nvPr/>
              </p14:nvContentPartPr>
              <p14:xfrm>
                <a:off x="1008569" y="1833957"/>
                <a:ext cx="15120" cy="183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0A013B3-268E-D43C-56AC-368041373D7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02449" y="1827837"/>
                  <a:ext cx="273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BCB7E89-A902-0311-CF89-26ED019DB1C0}"/>
                    </a:ext>
                  </a:extLst>
                </p14:cNvPr>
                <p14:cNvContentPartPr/>
                <p14:nvPr/>
              </p14:nvContentPartPr>
              <p14:xfrm>
                <a:off x="1160129" y="1991997"/>
                <a:ext cx="176400" cy="1814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BCB7E89-A902-0311-CF89-26ED019DB1C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54009" y="1985877"/>
                  <a:ext cx="1886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FD94DBA-4845-9092-A95F-409A05B72F67}"/>
                    </a:ext>
                  </a:extLst>
                </p14:cNvPr>
                <p14:cNvContentPartPr/>
                <p14:nvPr/>
              </p14:nvContentPartPr>
              <p14:xfrm>
                <a:off x="1471889" y="2034477"/>
                <a:ext cx="94320" cy="244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FD94DBA-4845-9092-A95F-409A05B72F6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465769" y="2028357"/>
                  <a:ext cx="1065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4BB67E7-AC60-1618-2510-07A2603BDE7E}"/>
                    </a:ext>
                  </a:extLst>
                </p14:cNvPr>
                <p14:cNvContentPartPr/>
                <p14:nvPr/>
              </p14:nvContentPartPr>
              <p14:xfrm>
                <a:off x="1503929" y="1939437"/>
                <a:ext cx="379080" cy="1969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4BB67E7-AC60-1618-2510-07A2603BDE7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497809" y="1933317"/>
                  <a:ext cx="3913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E62C650-66F4-EFE2-B6E3-43A626831B91}"/>
                    </a:ext>
                  </a:extLst>
                </p14:cNvPr>
                <p14:cNvContentPartPr/>
                <p14:nvPr/>
              </p14:nvContentPartPr>
              <p14:xfrm>
                <a:off x="2125649" y="1930797"/>
                <a:ext cx="102600" cy="1584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E62C650-66F4-EFE2-B6E3-43A626831B9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119529" y="1924677"/>
                  <a:ext cx="1148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8D1D9AD-D5C7-6305-3E80-C84359869AC5}"/>
                    </a:ext>
                  </a:extLst>
                </p14:cNvPr>
                <p14:cNvContentPartPr/>
                <p14:nvPr/>
              </p14:nvContentPartPr>
              <p14:xfrm>
                <a:off x="2253449" y="1907397"/>
                <a:ext cx="295920" cy="2070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8D1D9AD-D5C7-6305-3E80-C84359869AC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247329" y="1901277"/>
                  <a:ext cx="308160" cy="21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C167AA7-FB98-58F2-5A9F-97B409FC6CF6}"/>
              </a:ext>
            </a:extLst>
          </p:cNvPr>
          <p:cNvGrpSpPr/>
          <p:nvPr/>
        </p:nvGrpSpPr>
        <p:grpSpPr>
          <a:xfrm>
            <a:off x="310169" y="2483397"/>
            <a:ext cx="1500480" cy="614520"/>
            <a:chOff x="310169" y="2483397"/>
            <a:chExt cx="1500480" cy="61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56EEAB0-EDB5-E751-B85D-EFD9DB75C1F8}"/>
                    </a:ext>
                  </a:extLst>
                </p14:cNvPr>
                <p14:cNvContentPartPr/>
                <p14:nvPr/>
              </p14:nvContentPartPr>
              <p14:xfrm>
                <a:off x="310169" y="2644677"/>
                <a:ext cx="297000" cy="3510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56EEAB0-EDB5-E751-B85D-EFD9DB75C1F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04049" y="2638557"/>
                  <a:ext cx="30924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D2218E4-9E68-92A8-B9EF-2062C036C082}"/>
                    </a:ext>
                  </a:extLst>
                </p14:cNvPr>
                <p14:cNvContentPartPr/>
                <p14:nvPr/>
              </p14:nvContentPartPr>
              <p14:xfrm>
                <a:off x="770609" y="2853117"/>
                <a:ext cx="56520" cy="2448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D2218E4-9E68-92A8-B9EF-2062C036C08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64489" y="2846997"/>
                  <a:ext cx="687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FB4D3BB-AB17-AEE0-8548-BD891E73600F}"/>
                    </a:ext>
                  </a:extLst>
                </p14:cNvPr>
                <p14:cNvContentPartPr/>
                <p14:nvPr/>
              </p14:nvContentPartPr>
              <p14:xfrm>
                <a:off x="585569" y="2483397"/>
                <a:ext cx="16560" cy="446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FB4D3BB-AB17-AEE0-8548-BD891E73600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79449" y="2477277"/>
                  <a:ext cx="288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7E1D7D3-685C-394F-084E-16180FA299CA}"/>
                    </a:ext>
                  </a:extLst>
                </p14:cNvPr>
                <p14:cNvContentPartPr/>
                <p14:nvPr/>
              </p14:nvContentPartPr>
              <p14:xfrm>
                <a:off x="991649" y="2823597"/>
                <a:ext cx="183600" cy="572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7E1D7D3-685C-394F-084E-16180FA299C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85529" y="2817477"/>
                  <a:ext cx="1958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AA5580E-106D-F889-22D1-81542B142888}"/>
                    </a:ext>
                  </a:extLst>
                </p14:cNvPr>
                <p14:cNvContentPartPr/>
                <p14:nvPr/>
              </p14:nvContentPartPr>
              <p14:xfrm>
                <a:off x="1098569" y="2734317"/>
                <a:ext cx="49680" cy="3470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AA5580E-106D-F889-22D1-81542B14288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92449" y="2728197"/>
                  <a:ext cx="6192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9BBC632-6106-B794-F914-E45AB6C40CB3}"/>
                    </a:ext>
                  </a:extLst>
                </p14:cNvPr>
                <p14:cNvContentPartPr/>
                <p14:nvPr/>
              </p14:nvContentPartPr>
              <p14:xfrm>
                <a:off x="1283609" y="2766717"/>
                <a:ext cx="267840" cy="2383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9BBC632-6106-B794-F914-E45AB6C40CB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277489" y="2760597"/>
                  <a:ext cx="2800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614C3ED-7641-7B78-088C-57132640F608}"/>
                    </a:ext>
                  </a:extLst>
                </p14:cNvPr>
                <p14:cNvContentPartPr/>
                <p14:nvPr/>
              </p14:nvContentPartPr>
              <p14:xfrm>
                <a:off x="1651889" y="2866077"/>
                <a:ext cx="158760" cy="2048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614C3ED-7641-7B78-088C-57132640F60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645769" y="2859957"/>
                  <a:ext cx="1710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4620155-204E-534A-D1FC-E3419361C63D}"/>
                    </a:ext>
                  </a:extLst>
                </p14:cNvPr>
                <p14:cNvContentPartPr/>
                <p14:nvPr/>
              </p14:nvContentPartPr>
              <p14:xfrm>
                <a:off x="1519769" y="2631717"/>
                <a:ext cx="47880" cy="702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4620155-204E-534A-D1FC-E3419361C63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513649" y="2625597"/>
                  <a:ext cx="60120" cy="82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373ACFF-02D6-F801-26B9-3DD1676193FB}"/>
                  </a:ext>
                </a:extLst>
              </p14:cNvPr>
              <p14:cNvContentPartPr/>
              <p14:nvPr/>
            </p14:nvContentPartPr>
            <p14:xfrm>
              <a:off x="2077409" y="2829717"/>
              <a:ext cx="145440" cy="1166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373ACFF-02D6-F801-26B9-3DD1676193FB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071289" y="2823597"/>
                <a:ext cx="157680" cy="12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0319FF43-234B-28C7-BFB7-D2C3AB27F96B}"/>
              </a:ext>
            </a:extLst>
          </p:cNvPr>
          <p:cNvGrpSpPr/>
          <p:nvPr/>
        </p:nvGrpSpPr>
        <p:grpSpPr>
          <a:xfrm>
            <a:off x="2449649" y="2531277"/>
            <a:ext cx="633240" cy="542880"/>
            <a:chOff x="2449649" y="2531277"/>
            <a:chExt cx="633240" cy="54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06F49AB-84BC-D597-21E1-79D2308B6ADC}"/>
                    </a:ext>
                  </a:extLst>
                </p14:cNvPr>
                <p14:cNvContentPartPr/>
                <p14:nvPr/>
              </p14:nvContentPartPr>
              <p14:xfrm>
                <a:off x="2449649" y="2677437"/>
                <a:ext cx="324000" cy="2912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06F49AB-84BC-D597-21E1-79D2308B6AD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443529" y="2671317"/>
                  <a:ext cx="33624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C4CA11B-EAEB-DB3C-8EB2-9BAD0789BB8E}"/>
                    </a:ext>
                  </a:extLst>
                </p14:cNvPr>
                <p14:cNvContentPartPr/>
                <p14:nvPr/>
              </p14:nvContentPartPr>
              <p14:xfrm>
                <a:off x="2837729" y="2781117"/>
                <a:ext cx="245160" cy="2930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C4CA11B-EAEB-DB3C-8EB2-9BAD0789BB8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831609" y="2774997"/>
                  <a:ext cx="25740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79E3549-D43B-DB27-8CAE-B180531CE446}"/>
                    </a:ext>
                  </a:extLst>
                </p14:cNvPr>
                <p14:cNvContentPartPr/>
                <p14:nvPr/>
              </p14:nvContentPartPr>
              <p14:xfrm>
                <a:off x="2781209" y="2531277"/>
                <a:ext cx="32760" cy="727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79E3549-D43B-DB27-8CAE-B180531CE44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775089" y="2525157"/>
                  <a:ext cx="45000" cy="8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C643ED1-8929-0743-8405-992553C6D701}"/>
              </a:ext>
            </a:extLst>
          </p:cNvPr>
          <p:cNvGrpSpPr/>
          <p:nvPr/>
        </p:nvGrpSpPr>
        <p:grpSpPr>
          <a:xfrm>
            <a:off x="413489" y="3434517"/>
            <a:ext cx="2895840" cy="565560"/>
            <a:chOff x="413489" y="3434517"/>
            <a:chExt cx="2895840" cy="56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CF41C5A-DD3F-CEB7-3F3E-6AC587D3282B}"/>
                    </a:ext>
                  </a:extLst>
                </p14:cNvPr>
                <p14:cNvContentPartPr/>
                <p14:nvPr/>
              </p14:nvContentPartPr>
              <p14:xfrm>
                <a:off x="413489" y="3477357"/>
                <a:ext cx="290520" cy="3704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CF41C5A-DD3F-CEB7-3F3E-6AC587D3282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07369" y="3471237"/>
                  <a:ext cx="30276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1238C59-82BF-42F0-32C7-CE1CC298AB73}"/>
                    </a:ext>
                  </a:extLst>
                </p14:cNvPr>
                <p14:cNvContentPartPr/>
                <p14:nvPr/>
              </p14:nvContentPartPr>
              <p14:xfrm>
                <a:off x="743969" y="3707037"/>
                <a:ext cx="222840" cy="2631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1238C59-82BF-42F0-32C7-CE1CC298AB7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37849" y="3700917"/>
                  <a:ext cx="23508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A380192-1832-DB29-2F28-7550A3D38372}"/>
                    </a:ext>
                  </a:extLst>
                </p14:cNvPr>
                <p14:cNvContentPartPr/>
                <p14:nvPr/>
              </p14:nvContentPartPr>
              <p14:xfrm>
                <a:off x="715169" y="3434517"/>
                <a:ext cx="32040" cy="601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A380192-1832-DB29-2F28-7550A3D3837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09049" y="3428397"/>
                  <a:ext cx="442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8B39C78-128F-DD9C-80DB-6D3875184C4C}"/>
                    </a:ext>
                  </a:extLst>
                </p14:cNvPr>
                <p14:cNvContentPartPr/>
                <p14:nvPr/>
              </p14:nvContentPartPr>
              <p14:xfrm>
                <a:off x="1115849" y="3761397"/>
                <a:ext cx="169920" cy="352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8B39C78-128F-DD9C-80DB-6D3875184C4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09729" y="3755277"/>
                  <a:ext cx="1821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9197696-68F7-CF2D-ACDA-FAA18D66EE4C}"/>
                    </a:ext>
                  </a:extLst>
                </p14:cNvPr>
                <p14:cNvContentPartPr/>
                <p14:nvPr/>
              </p14:nvContentPartPr>
              <p14:xfrm>
                <a:off x="1110449" y="3773637"/>
                <a:ext cx="123840" cy="849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9197696-68F7-CF2D-ACDA-FAA18D66EE4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04329" y="3767517"/>
                  <a:ext cx="1360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8B7ECD9-6E1E-4841-8E18-FE78E394C55C}"/>
                    </a:ext>
                  </a:extLst>
                </p14:cNvPr>
                <p14:cNvContentPartPr/>
                <p14:nvPr/>
              </p14:nvContentPartPr>
              <p14:xfrm>
                <a:off x="1264889" y="3647997"/>
                <a:ext cx="153360" cy="2649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8B7ECD9-6E1E-4841-8E18-FE78E394C55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258769" y="3641877"/>
                  <a:ext cx="16560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9FFE37D-F4DF-A87B-EDD7-FFEDBB68E25C}"/>
                    </a:ext>
                  </a:extLst>
                </p14:cNvPr>
                <p14:cNvContentPartPr/>
                <p14:nvPr/>
              </p14:nvContentPartPr>
              <p14:xfrm>
                <a:off x="1551089" y="3444957"/>
                <a:ext cx="302400" cy="4150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9FFE37D-F4DF-A87B-EDD7-FFEDBB68E25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544969" y="3438837"/>
                  <a:ext cx="31464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4EAFF7B-949B-71B6-EF0C-427801410719}"/>
                    </a:ext>
                  </a:extLst>
                </p14:cNvPr>
                <p14:cNvContentPartPr/>
                <p14:nvPr/>
              </p14:nvContentPartPr>
              <p14:xfrm>
                <a:off x="1866809" y="3737277"/>
                <a:ext cx="176400" cy="2628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4EAFF7B-949B-71B6-EF0C-42780141071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860689" y="3731157"/>
                  <a:ext cx="1886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F5B02A7-E79B-95C7-CB6D-3D4BAB215955}"/>
                    </a:ext>
                  </a:extLst>
                </p14:cNvPr>
                <p14:cNvContentPartPr/>
                <p14:nvPr/>
              </p14:nvContentPartPr>
              <p14:xfrm>
                <a:off x="2260289" y="3686517"/>
                <a:ext cx="91800" cy="378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F5B02A7-E79B-95C7-CB6D-3D4BAB21595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254169" y="3680397"/>
                  <a:ext cx="1040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57A7340-B142-B069-9AFC-C551D4C4F778}"/>
                    </a:ext>
                  </a:extLst>
                </p14:cNvPr>
                <p14:cNvContentPartPr/>
                <p14:nvPr/>
              </p14:nvContentPartPr>
              <p14:xfrm>
                <a:off x="2250569" y="3776157"/>
                <a:ext cx="99720" cy="244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57A7340-B142-B069-9AFC-C551D4C4F77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244449" y="3770037"/>
                  <a:ext cx="1119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D831341-BCAE-251A-9D66-C92E5475E193}"/>
                    </a:ext>
                  </a:extLst>
                </p14:cNvPr>
                <p14:cNvContentPartPr/>
                <p14:nvPr/>
              </p14:nvContentPartPr>
              <p14:xfrm>
                <a:off x="2519489" y="3543597"/>
                <a:ext cx="252720" cy="3294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D831341-BCAE-251A-9D66-C92E5475E19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513369" y="3537477"/>
                  <a:ext cx="26496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052232E-82F9-F360-00D0-0C4654EBB6A5}"/>
                    </a:ext>
                  </a:extLst>
                </p14:cNvPr>
                <p14:cNvContentPartPr/>
                <p14:nvPr/>
              </p14:nvContentPartPr>
              <p14:xfrm>
                <a:off x="2814689" y="3591477"/>
                <a:ext cx="182880" cy="2494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052232E-82F9-F360-00D0-0C4654EBB6A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808569" y="3585357"/>
                  <a:ext cx="19512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98D759F-9329-F23F-ADBB-8F8A43C97979}"/>
                    </a:ext>
                  </a:extLst>
                </p14:cNvPr>
                <p14:cNvContentPartPr/>
                <p14:nvPr/>
              </p14:nvContentPartPr>
              <p14:xfrm>
                <a:off x="3122489" y="3544317"/>
                <a:ext cx="157680" cy="2948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98D759F-9329-F23F-ADBB-8F8A43C9797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116369" y="3538197"/>
                  <a:ext cx="16992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636755F-FE84-75DD-658C-2641EB6E2316}"/>
                    </a:ext>
                  </a:extLst>
                </p14:cNvPr>
                <p14:cNvContentPartPr/>
                <p14:nvPr/>
              </p14:nvContentPartPr>
              <p14:xfrm>
                <a:off x="3057689" y="3534237"/>
                <a:ext cx="251640" cy="3423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636755F-FE84-75DD-658C-2641EB6E231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051569" y="3528117"/>
                  <a:ext cx="263880" cy="35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C9792993-12FA-0267-D052-793293194459}"/>
              </a:ext>
            </a:extLst>
          </p:cNvPr>
          <p:cNvGrpSpPr/>
          <p:nvPr/>
        </p:nvGrpSpPr>
        <p:grpSpPr>
          <a:xfrm>
            <a:off x="335729" y="4432077"/>
            <a:ext cx="3826440" cy="1375920"/>
            <a:chOff x="335729" y="4432077"/>
            <a:chExt cx="3826440" cy="137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2AE7B90-7480-A854-B4D0-7352F7EF44EF}"/>
                    </a:ext>
                  </a:extLst>
                </p14:cNvPr>
                <p14:cNvContentPartPr/>
                <p14:nvPr/>
              </p14:nvContentPartPr>
              <p14:xfrm>
                <a:off x="335729" y="4432077"/>
                <a:ext cx="274320" cy="3052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2AE7B90-7480-A854-B4D0-7352F7EF44E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29609" y="4425957"/>
                  <a:ext cx="28656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111BE47-2006-906D-7401-21F3F066AD9E}"/>
                    </a:ext>
                  </a:extLst>
                </p14:cNvPr>
                <p14:cNvContentPartPr/>
                <p14:nvPr/>
              </p14:nvContentPartPr>
              <p14:xfrm>
                <a:off x="657929" y="4451157"/>
                <a:ext cx="403200" cy="2520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111BE47-2006-906D-7401-21F3F066AD9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51809" y="4445037"/>
                  <a:ext cx="4154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33159FA-7824-B14A-BED6-A634AD74748C}"/>
                    </a:ext>
                  </a:extLst>
                </p14:cNvPr>
                <p14:cNvContentPartPr/>
                <p14:nvPr/>
              </p14:nvContentPartPr>
              <p14:xfrm>
                <a:off x="433289" y="4819077"/>
                <a:ext cx="561240" cy="1152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33159FA-7824-B14A-BED6-A634AD74748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27169" y="4812957"/>
                  <a:ext cx="5734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E48ABFF-7842-A8B1-6FC4-32620A7A39A1}"/>
                    </a:ext>
                  </a:extLst>
                </p14:cNvPr>
                <p14:cNvContentPartPr/>
                <p14:nvPr/>
              </p14:nvContentPartPr>
              <p14:xfrm>
                <a:off x="343649" y="5194197"/>
                <a:ext cx="301320" cy="3848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E48ABFF-7842-A8B1-6FC4-32620A7A39A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37529" y="5188077"/>
                  <a:ext cx="31356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954AC32-8C51-314C-C028-8C89A9117549}"/>
                    </a:ext>
                  </a:extLst>
                </p14:cNvPr>
                <p14:cNvContentPartPr/>
                <p14:nvPr/>
              </p14:nvContentPartPr>
              <p14:xfrm>
                <a:off x="778889" y="5440437"/>
                <a:ext cx="61920" cy="2325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954AC32-8C51-314C-C028-8C89A911754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72769" y="5434317"/>
                  <a:ext cx="741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25F42AD-4B70-7C2C-FAB9-38CE0EC32BA3}"/>
                    </a:ext>
                  </a:extLst>
                </p14:cNvPr>
                <p14:cNvContentPartPr/>
                <p14:nvPr/>
              </p14:nvContentPartPr>
              <p14:xfrm>
                <a:off x="653609" y="5033637"/>
                <a:ext cx="30240" cy="1119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25F42AD-4B70-7C2C-FAB9-38CE0EC32BA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47489" y="5027517"/>
                  <a:ext cx="424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8ABB661-00F5-D8B3-B041-EE7A5E3D1982}"/>
                    </a:ext>
                  </a:extLst>
                </p14:cNvPr>
                <p14:cNvContentPartPr/>
                <p14:nvPr/>
              </p14:nvContentPartPr>
              <p14:xfrm>
                <a:off x="950609" y="5412717"/>
                <a:ext cx="188280" cy="2134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8ABB661-00F5-D8B3-B041-EE7A5E3D198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44489" y="5406597"/>
                  <a:ext cx="2005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92677DC-A8C5-643B-3B26-44A5A8589EB3}"/>
                    </a:ext>
                  </a:extLst>
                </p14:cNvPr>
                <p14:cNvContentPartPr/>
                <p14:nvPr/>
              </p14:nvContentPartPr>
              <p14:xfrm>
                <a:off x="1144289" y="5367717"/>
                <a:ext cx="48600" cy="2206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92677DC-A8C5-643B-3B26-44A5A8589EB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38169" y="5361597"/>
                  <a:ext cx="608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946271F-A7F7-216C-85F8-8D242B9130C2}"/>
                    </a:ext>
                  </a:extLst>
                </p14:cNvPr>
                <p14:cNvContentPartPr/>
                <p14:nvPr/>
              </p14:nvContentPartPr>
              <p14:xfrm>
                <a:off x="1144289" y="5386077"/>
                <a:ext cx="377640" cy="2098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946271F-A7F7-216C-85F8-8D242B9130C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138169" y="5379957"/>
                  <a:ext cx="3898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F7E7FEE-2094-A9C1-BFA2-6F94EBC80B7F}"/>
                    </a:ext>
                  </a:extLst>
                </p14:cNvPr>
                <p14:cNvContentPartPr/>
                <p14:nvPr/>
              </p14:nvContentPartPr>
              <p14:xfrm>
                <a:off x="1651889" y="5393277"/>
                <a:ext cx="106560" cy="2844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F7E7FEE-2094-A9C1-BFA2-6F94EBC80B7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645769" y="5387157"/>
                  <a:ext cx="11880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6460D9A-BA4C-23F8-70DA-9C0B86C4E4AE}"/>
                    </a:ext>
                  </a:extLst>
                </p14:cNvPr>
                <p14:cNvContentPartPr/>
                <p14:nvPr/>
              </p14:nvContentPartPr>
              <p14:xfrm>
                <a:off x="1822169" y="5267637"/>
                <a:ext cx="326880" cy="3099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6460D9A-BA4C-23F8-70DA-9C0B86C4E4A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816049" y="5261517"/>
                  <a:ext cx="33912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D9B581F-699F-BCF1-34A2-50741941926D}"/>
                    </a:ext>
                  </a:extLst>
                </p14:cNvPr>
                <p14:cNvContentPartPr/>
                <p14:nvPr/>
              </p14:nvContentPartPr>
              <p14:xfrm>
                <a:off x="2191529" y="5437557"/>
                <a:ext cx="107640" cy="1969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D9B581F-699F-BCF1-34A2-50741941926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185409" y="5431437"/>
                  <a:ext cx="1198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262DBD4-3633-6F17-E765-53FE407CFF42}"/>
                    </a:ext>
                  </a:extLst>
                </p14:cNvPr>
                <p14:cNvContentPartPr/>
                <p14:nvPr/>
              </p14:nvContentPartPr>
              <p14:xfrm>
                <a:off x="2039969" y="5130477"/>
                <a:ext cx="31320" cy="925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262DBD4-3633-6F17-E765-53FE407CFF4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033849" y="5124357"/>
                  <a:ext cx="435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95E6FB9-44F5-B29F-2B1E-078E7E665015}"/>
                    </a:ext>
                  </a:extLst>
                </p14:cNvPr>
                <p14:cNvContentPartPr/>
                <p14:nvPr/>
              </p14:nvContentPartPr>
              <p14:xfrm>
                <a:off x="2351369" y="5463117"/>
                <a:ext cx="169560" cy="2055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95E6FB9-44F5-B29F-2B1E-078E7E66501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345249" y="5456997"/>
                  <a:ext cx="1818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4ECB51B-39F9-210A-0BA5-4E3A9416F54A}"/>
                    </a:ext>
                  </a:extLst>
                </p14:cNvPr>
                <p14:cNvContentPartPr/>
                <p14:nvPr/>
              </p14:nvContentPartPr>
              <p14:xfrm>
                <a:off x="2583569" y="5417757"/>
                <a:ext cx="267840" cy="2034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4ECB51B-39F9-210A-0BA5-4E3A9416F54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577449" y="5411637"/>
                  <a:ext cx="2800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6A9868B-4D50-C8C5-598D-DE1889C9A00D}"/>
                    </a:ext>
                  </a:extLst>
                </p14:cNvPr>
                <p14:cNvContentPartPr/>
                <p14:nvPr/>
              </p14:nvContentPartPr>
              <p14:xfrm>
                <a:off x="2979929" y="5420997"/>
                <a:ext cx="130680" cy="655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6A9868B-4D50-C8C5-598D-DE1889C9A00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973809" y="5414877"/>
                  <a:ext cx="1429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ED4CE34-A305-AAF1-39BF-900B5A170840}"/>
                    </a:ext>
                  </a:extLst>
                </p14:cNvPr>
                <p14:cNvContentPartPr/>
                <p14:nvPr/>
              </p14:nvContentPartPr>
              <p14:xfrm>
                <a:off x="3020249" y="5580477"/>
                <a:ext cx="123840" cy="234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ED4CE34-A305-AAF1-39BF-900B5A17084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014129" y="5574357"/>
                  <a:ext cx="1360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DF2B2E3-EA6C-0FDC-0183-525C032FDDB9}"/>
                    </a:ext>
                  </a:extLst>
                </p14:cNvPr>
                <p14:cNvContentPartPr/>
                <p14:nvPr/>
              </p14:nvContentPartPr>
              <p14:xfrm>
                <a:off x="3169289" y="5258997"/>
                <a:ext cx="271440" cy="3056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DF2B2E3-EA6C-0FDC-0183-525C032FDDB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163169" y="5252877"/>
                  <a:ext cx="28368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4E3E74E-EC80-74B1-F65B-E5E60D85E06E}"/>
                    </a:ext>
                  </a:extLst>
                </p14:cNvPr>
                <p14:cNvContentPartPr/>
                <p14:nvPr/>
              </p14:nvContentPartPr>
              <p14:xfrm>
                <a:off x="3494369" y="5445117"/>
                <a:ext cx="106200" cy="2487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4E3E74E-EC80-74B1-F65B-E5E60D85E06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488249" y="5438997"/>
                  <a:ext cx="11844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C628337-A7EC-B43D-8369-374BFEE2144A}"/>
                    </a:ext>
                  </a:extLst>
                </p14:cNvPr>
                <p14:cNvContentPartPr/>
                <p14:nvPr/>
              </p14:nvContentPartPr>
              <p14:xfrm>
                <a:off x="3441809" y="5146677"/>
                <a:ext cx="4320" cy="802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C628337-A7EC-B43D-8369-374BFEE2144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435689" y="5140557"/>
                  <a:ext cx="165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CA7446F-F68B-47E4-3EFB-FEB4FE86D5DE}"/>
                    </a:ext>
                  </a:extLst>
                </p14:cNvPr>
                <p14:cNvContentPartPr/>
                <p14:nvPr/>
              </p14:nvContentPartPr>
              <p14:xfrm>
                <a:off x="3714689" y="5355837"/>
                <a:ext cx="97200" cy="1940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CA7446F-F68B-47E4-3EFB-FEB4FE86D5D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708569" y="5349717"/>
                  <a:ext cx="1094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A8AB576-06E3-D1E7-E481-696F6D4BA01D}"/>
                    </a:ext>
                  </a:extLst>
                </p14:cNvPr>
                <p14:cNvContentPartPr/>
                <p14:nvPr/>
              </p14:nvContentPartPr>
              <p14:xfrm>
                <a:off x="3870209" y="5285637"/>
                <a:ext cx="291960" cy="2455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A8AB576-06E3-D1E7-E481-696F6D4BA01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864089" y="5279517"/>
                  <a:ext cx="3042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1C03DB3-8669-1CF1-5B0B-A1A610FB0EFE}"/>
                    </a:ext>
                  </a:extLst>
                </p14:cNvPr>
                <p14:cNvContentPartPr/>
                <p14:nvPr/>
              </p14:nvContentPartPr>
              <p14:xfrm>
                <a:off x="2172809" y="5047317"/>
                <a:ext cx="461160" cy="7606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1C03DB3-8669-1CF1-5B0B-A1A610FB0EF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166689" y="5041197"/>
                  <a:ext cx="473400" cy="77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AE4AA66-EAC1-0436-6BC6-6560458F4284}"/>
                    </a:ext>
                  </a:extLst>
                </p14:cNvPr>
                <p14:cNvContentPartPr/>
                <p14:nvPr/>
              </p14:nvContentPartPr>
              <p14:xfrm>
                <a:off x="2708849" y="4803237"/>
                <a:ext cx="123120" cy="2073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AE4AA66-EAC1-0436-6BC6-6560458F428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702729" y="4797117"/>
                  <a:ext cx="135360" cy="21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5504FE49-45B1-01D1-C3AE-EED49CB4AA9F}"/>
              </a:ext>
            </a:extLst>
          </p:cNvPr>
          <p:cNvGrpSpPr/>
          <p:nvPr/>
        </p:nvGrpSpPr>
        <p:grpSpPr>
          <a:xfrm>
            <a:off x="4784969" y="346077"/>
            <a:ext cx="140400" cy="6198120"/>
            <a:chOff x="4784969" y="346077"/>
            <a:chExt cx="140400" cy="619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DFFC0BE-5DCE-D878-07F9-DBA326EA870F}"/>
                    </a:ext>
                  </a:extLst>
                </p14:cNvPr>
                <p14:cNvContentPartPr/>
                <p14:nvPr/>
              </p14:nvContentPartPr>
              <p14:xfrm>
                <a:off x="4784969" y="769077"/>
                <a:ext cx="140400" cy="57751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DFFC0BE-5DCE-D878-07F9-DBA326EA870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778849" y="762957"/>
                  <a:ext cx="152640" cy="57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A76DB09-7E2D-55A3-C49C-D9CB380EA0E5}"/>
                    </a:ext>
                  </a:extLst>
                </p14:cNvPr>
                <p14:cNvContentPartPr/>
                <p14:nvPr/>
              </p14:nvContentPartPr>
              <p14:xfrm>
                <a:off x="4786409" y="346077"/>
                <a:ext cx="59400" cy="3812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A76DB09-7E2D-55A3-C49C-D9CB380EA0E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780289" y="339957"/>
                  <a:ext cx="71640" cy="39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C69D686C-5FF9-C47A-463F-A5415030BFD1}"/>
              </a:ext>
            </a:extLst>
          </p:cNvPr>
          <p:cNvGrpSpPr/>
          <p:nvPr/>
        </p:nvGrpSpPr>
        <p:grpSpPr>
          <a:xfrm>
            <a:off x="7375529" y="568197"/>
            <a:ext cx="154800" cy="191520"/>
            <a:chOff x="7375529" y="568197"/>
            <a:chExt cx="154800" cy="19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FF098FD-4F8D-6625-56A9-B0D55B8F56AF}"/>
                    </a:ext>
                  </a:extLst>
                </p14:cNvPr>
                <p14:cNvContentPartPr/>
                <p14:nvPr/>
              </p14:nvContentPartPr>
              <p14:xfrm>
                <a:off x="7375529" y="568197"/>
                <a:ext cx="154800" cy="705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FF098FD-4F8D-6625-56A9-B0D55B8F56A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369409" y="562077"/>
                  <a:ext cx="1670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CA6F19B-B9B0-68F6-B9DE-16ED6F61117E}"/>
                    </a:ext>
                  </a:extLst>
                </p14:cNvPr>
                <p14:cNvContentPartPr/>
                <p14:nvPr/>
              </p14:nvContentPartPr>
              <p14:xfrm>
                <a:off x="7406489" y="733797"/>
                <a:ext cx="98280" cy="259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CA6F19B-B9B0-68F6-B9DE-16ED6F61117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400369" y="727677"/>
                  <a:ext cx="11052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6DB29CF-C003-CAFD-2145-E25ADBC8D418}"/>
              </a:ext>
            </a:extLst>
          </p:cNvPr>
          <p:cNvGrpSpPr/>
          <p:nvPr/>
        </p:nvGrpSpPr>
        <p:grpSpPr>
          <a:xfrm>
            <a:off x="7816169" y="335277"/>
            <a:ext cx="579240" cy="547920"/>
            <a:chOff x="7816169" y="335277"/>
            <a:chExt cx="579240" cy="54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AAACD6C-E4EB-C8AB-3097-831D19747230}"/>
                    </a:ext>
                  </a:extLst>
                </p14:cNvPr>
                <p14:cNvContentPartPr/>
                <p14:nvPr/>
              </p14:nvContentPartPr>
              <p14:xfrm>
                <a:off x="7816169" y="474597"/>
                <a:ext cx="375120" cy="2739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AAACD6C-E4EB-C8AB-3097-831D1974723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810049" y="468477"/>
                  <a:ext cx="38736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620878D-0894-BCCA-60E4-163C8C97208E}"/>
                    </a:ext>
                  </a:extLst>
                </p14:cNvPr>
                <p14:cNvContentPartPr/>
                <p14:nvPr/>
              </p14:nvContentPartPr>
              <p14:xfrm>
                <a:off x="8185169" y="615357"/>
                <a:ext cx="210240" cy="2678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620878D-0894-BCCA-60E4-163C8C97208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179049" y="609237"/>
                  <a:ext cx="22248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4D60252-3167-C9D9-A258-44C5E10C9240}"/>
                    </a:ext>
                  </a:extLst>
                </p14:cNvPr>
                <p14:cNvContentPartPr/>
                <p14:nvPr/>
              </p14:nvContentPartPr>
              <p14:xfrm>
                <a:off x="8153129" y="335277"/>
                <a:ext cx="35280" cy="727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4D60252-3167-C9D9-A258-44C5E10C924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147009" y="329157"/>
                  <a:ext cx="47520" cy="8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C5F981CC-9055-40B6-303B-CACD66F28890}"/>
              </a:ext>
            </a:extLst>
          </p:cNvPr>
          <p:cNvGrpSpPr/>
          <p:nvPr/>
        </p:nvGrpSpPr>
        <p:grpSpPr>
          <a:xfrm>
            <a:off x="8695649" y="469917"/>
            <a:ext cx="540360" cy="266040"/>
            <a:chOff x="8695649" y="469917"/>
            <a:chExt cx="540360" cy="26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332079B-24B8-17CB-47DB-62BBC93598CE}"/>
                    </a:ext>
                  </a:extLst>
                </p14:cNvPr>
                <p14:cNvContentPartPr/>
                <p14:nvPr/>
              </p14:nvContentPartPr>
              <p14:xfrm>
                <a:off x="8695649" y="579357"/>
                <a:ext cx="7200" cy="39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332079B-24B8-17CB-47DB-62BBC93598C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689529" y="573237"/>
                  <a:ext cx="194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A8989F6-409D-BBE2-09C1-2B3FFE9435AB}"/>
                    </a:ext>
                  </a:extLst>
                </p14:cNvPr>
                <p14:cNvContentPartPr/>
                <p14:nvPr/>
              </p14:nvContentPartPr>
              <p14:xfrm>
                <a:off x="8695649" y="562437"/>
                <a:ext cx="360" cy="208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A8989F6-409D-BBE2-09C1-2B3FFE9435A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689529" y="556317"/>
                  <a:ext cx="126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C773926-C0A8-6E9D-0C7E-A540D68ADC50}"/>
                    </a:ext>
                  </a:extLst>
                </p14:cNvPr>
                <p14:cNvContentPartPr/>
                <p14:nvPr/>
              </p14:nvContentPartPr>
              <p14:xfrm>
                <a:off x="8695649" y="469917"/>
                <a:ext cx="540360" cy="2660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C773926-C0A8-6E9D-0C7E-A540D68ADC5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689529" y="463797"/>
                  <a:ext cx="552600" cy="27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16D4BB6A-4EFB-6F0D-FEFB-C5A8ADCA56CD}"/>
              </a:ext>
            </a:extLst>
          </p:cNvPr>
          <p:cNvGrpSpPr/>
          <p:nvPr/>
        </p:nvGrpSpPr>
        <p:grpSpPr>
          <a:xfrm>
            <a:off x="5336849" y="339957"/>
            <a:ext cx="1765080" cy="1487880"/>
            <a:chOff x="5336849" y="339957"/>
            <a:chExt cx="1765080" cy="148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0800F52-9D75-B068-1D02-3E4889D6D405}"/>
                    </a:ext>
                  </a:extLst>
                </p14:cNvPr>
                <p14:cNvContentPartPr/>
                <p14:nvPr/>
              </p14:nvContentPartPr>
              <p14:xfrm>
                <a:off x="5524769" y="438957"/>
                <a:ext cx="411480" cy="3704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0800F52-9D75-B068-1D02-3E4889D6D40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518649" y="432837"/>
                  <a:ext cx="42372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2EDF419-02BC-B631-A752-8E10ACFBF115}"/>
                    </a:ext>
                  </a:extLst>
                </p14:cNvPr>
                <p14:cNvContentPartPr/>
                <p14:nvPr/>
              </p14:nvContentPartPr>
              <p14:xfrm>
                <a:off x="6028409" y="715437"/>
                <a:ext cx="55440" cy="1951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2EDF419-02BC-B631-A752-8E10ACFBF11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022289" y="709317"/>
                  <a:ext cx="676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E922813-8F70-BEFA-3C0A-F5FDB988EBDB}"/>
                    </a:ext>
                  </a:extLst>
                </p14:cNvPr>
                <p14:cNvContentPartPr/>
                <p14:nvPr/>
              </p14:nvContentPartPr>
              <p14:xfrm>
                <a:off x="5881889" y="339957"/>
                <a:ext cx="26280" cy="813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E922813-8F70-BEFA-3C0A-F5FDB988EBD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875769" y="333837"/>
                  <a:ext cx="385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E5E6D15-3F1E-78D0-5B62-000D7D516DE3}"/>
                    </a:ext>
                  </a:extLst>
                </p14:cNvPr>
                <p14:cNvContentPartPr/>
                <p14:nvPr/>
              </p14:nvContentPartPr>
              <p14:xfrm>
                <a:off x="6349529" y="576837"/>
                <a:ext cx="161640" cy="2883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E5E6D15-3F1E-78D0-5B62-000D7D516DE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343409" y="570717"/>
                  <a:ext cx="17388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4BEB723-31A3-B5B6-E38F-6847CA513B1B}"/>
                    </a:ext>
                  </a:extLst>
                </p14:cNvPr>
                <p14:cNvContentPartPr/>
                <p14:nvPr/>
              </p14:nvContentPartPr>
              <p14:xfrm>
                <a:off x="6564449" y="617157"/>
                <a:ext cx="203040" cy="2113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4BEB723-31A3-B5B6-E38F-6847CA513B1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558329" y="611037"/>
                  <a:ext cx="2152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80BCAFA-AB5A-C5BE-F58A-28561E9EEFCE}"/>
                    </a:ext>
                  </a:extLst>
                </p14:cNvPr>
                <p14:cNvContentPartPr/>
                <p14:nvPr/>
              </p14:nvContentPartPr>
              <p14:xfrm>
                <a:off x="6773969" y="639477"/>
                <a:ext cx="176400" cy="2448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80BCAFA-AB5A-C5BE-F58A-28561E9EEFC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767849" y="633357"/>
                  <a:ext cx="1886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FE16373-64E3-5FB5-8CCC-15971CE8F32B}"/>
                    </a:ext>
                  </a:extLst>
                </p14:cNvPr>
                <p14:cNvContentPartPr/>
                <p14:nvPr/>
              </p14:nvContentPartPr>
              <p14:xfrm>
                <a:off x="5405249" y="1219077"/>
                <a:ext cx="164160" cy="5162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FE16373-64E3-5FB5-8CCC-15971CE8F32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399129" y="1212957"/>
                  <a:ext cx="176400" cy="52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F1A1C81-E51A-834B-B4B9-60F0517B9680}"/>
                    </a:ext>
                  </a:extLst>
                </p14:cNvPr>
                <p14:cNvContentPartPr/>
                <p14:nvPr/>
              </p14:nvContentPartPr>
              <p14:xfrm>
                <a:off x="5636369" y="1484397"/>
                <a:ext cx="239400" cy="554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F1A1C81-E51A-834B-B4B9-60F0517B968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630249" y="1478277"/>
                  <a:ext cx="2516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9C18FB9-1738-8628-6B0F-FF5D60DE996A}"/>
                    </a:ext>
                  </a:extLst>
                </p14:cNvPr>
                <p14:cNvContentPartPr/>
                <p14:nvPr/>
              </p14:nvContentPartPr>
              <p14:xfrm>
                <a:off x="5903489" y="1202877"/>
                <a:ext cx="232200" cy="4082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9C18FB9-1738-8628-6B0F-FF5D60DE996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897369" y="1196757"/>
                  <a:ext cx="24444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7A32981-607B-2BF8-C4C3-69D36A8A380E}"/>
                    </a:ext>
                  </a:extLst>
                </p14:cNvPr>
                <p14:cNvContentPartPr/>
                <p14:nvPr/>
              </p14:nvContentPartPr>
              <p14:xfrm>
                <a:off x="5900969" y="1250037"/>
                <a:ext cx="208800" cy="4500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7A32981-607B-2BF8-C4C3-69D36A8A380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894849" y="1243917"/>
                  <a:ext cx="22104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90FF0FD-5252-0707-753E-E4A6CCC62FB0}"/>
                    </a:ext>
                  </a:extLst>
                </p14:cNvPr>
                <p14:cNvContentPartPr/>
                <p14:nvPr/>
              </p14:nvContentPartPr>
              <p14:xfrm>
                <a:off x="5336849" y="963477"/>
                <a:ext cx="388440" cy="85608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90FF0FD-5252-0707-753E-E4A6CCC62FB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330729" y="957357"/>
                  <a:ext cx="400680" cy="86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77C6516-72D9-A8BC-67FA-D1749E4E58FE}"/>
                    </a:ext>
                  </a:extLst>
                </p14:cNvPr>
                <p14:cNvContentPartPr/>
                <p14:nvPr/>
              </p14:nvContentPartPr>
              <p14:xfrm>
                <a:off x="6252689" y="1050597"/>
                <a:ext cx="113400" cy="7772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77C6516-72D9-A8BC-67FA-D1749E4E58F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246569" y="1044477"/>
                  <a:ext cx="125640" cy="78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8D89E22-6D44-0CE4-D996-C869E3C21C6E}"/>
                    </a:ext>
                  </a:extLst>
                </p14:cNvPr>
                <p14:cNvContentPartPr/>
                <p14:nvPr/>
              </p14:nvContentPartPr>
              <p14:xfrm>
                <a:off x="6505409" y="1506357"/>
                <a:ext cx="360" cy="90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8D89E22-6D44-0CE4-D996-C869E3C21C6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499289" y="1500237"/>
                  <a:ext cx="126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851D22D-112C-A575-21DC-79170A7730AE}"/>
                    </a:ext>
                  </a:extLst>
                </p14:cNvPr>
                <p14:cNvContentPartPr/>
                <p14:nvPr/>
              </p14:nvContentPartPr>
              <p14:xfrm>
                <a:off x="6643289" y="1230597"/>
                <a:ext cx="294840" cy="4482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851D22D-112C-A575-21DC-79170A7730A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637169" y="1224477"/>
                  <a:ext cx="30708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6571E0F-EBB4-9E1F-936A-2D3E99ECC099}"/>
                    </a:ext>
                  </a:extLst>
                </p14:cNvPr>
                <p14:cNvContentPartPr/>
                <p14:nvPr/>
              </p14:nvContentPartPr>
              <p14:xfrm>
                <a:off x="7062689" y="1473957"/>
                <a:ext cx="39240" cy="2624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6571E0F-EBB4-9E1F-936A-2D3E99ECC09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056569" y="1467837"/>
                  <a:ext cx="5148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71F219C-DE35-719D-0145-94383C43899E}"/>
                    </a:ext>
                  </a:extLst>
                </p14:cNvPr>
                <p14:cNvContentPartPr/>
                <p14:nvPr/>
              </p14:nvContentPartPr>
              <p14:xfrm>
                <a:off x="6886289" y="1171557"/>
                <a:ext cx="35640" cy="349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71F219C-DE35-719D-0145-94383C43899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880169" y="1165437"/>
                  <a:ext cx="4788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0D58014A-EC16-479A-A32B-C53FB76F1076}"/>
              </a:ext>
            </a:extLst>
          </p:cNvPr>
          <p:cNvGrpSpPr/>
          <p:nvPr/>
        </p:nvGrpSpPr>
        <p:grpSpPr>
          <a:xfrm>
            <a:off x="7496489" y="1495197"/>
            <a:ext cx="161280" cy="197640"/>
            <a:chOff x="7496489" y="1495197"/>
            <a:chExt cx="161280" cy="19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4CE5E113-EF9D-FAE7-1031-5C9E26545BD8}"/>
                    </a:ext>
                  </a:extLst>
                </p14:cNvPr>
                <p14:cNvContentPartPr/>
                <p14:nvPr/>
              </p14:nvContentPartPr>
              <p14:xfrm>
                <a:off x="7496489" y="1495197"/>
                <a:ext cx="113400" cy="680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4CE5E113-EF9D-FAE7-1031-5C9E26545BD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490369" y="1489077"/>
                  <a:ext cx="1256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C2E214F-541A-F335-F4D9-0670BEED7709}"/>
                    </a:ext>
                  </a:extLst>
                </p14:cNvPr>
                <p14:cNvContentPartPr/>
                <p14:nvPr/>
              </p14:nvContentPartPr>
              <p14:xfrm>
                <a:off x="7544729" y="1664757"/>
                <a:ext cx="113040" cy="280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C2E214F-541A-F335-F4D9-0670BEED770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538609" y="1658637"/>
                  <a:ext cx="12528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035DA99C-FCF0-B819-CDEC-02D1648AD02A}"/>
              </a:ext>
            </a:extLst>
          </p:cNvPr>
          <p:cNvGrpSpPr/>
          <p:nvPr/>
        </p:nvGrpSpPr>
        <p:grpSpPr>
          <a:xfrm>
            <a:off x="7951529" y="1281717"/>
            <a:ext cx="1367640" cy="516600"/>
            <a:chOff x="7951529" y="1281717"/>
            <a:chExt cx="1367640" cy="51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0B8A9EA-8390-BDF5-391B-3C8BD2F4C842}"/>
                    </a:ext>
                  </a:extLst>
                </p14:cNvPr>
                <p14:cNvContentPartPr/>
                <p14:nvPr/>
              </p14:nvContentPartPr>
              <p14:xfrm>
                <a:off x="7951529" y="1351197"/>
                <a:ext cx="401760" cy="3337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0B8A9EA-8390-BDF5-391B-3C8BD2F4C84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945409" y="1345077"/>
                  <a:ext cx="41400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A40A477-3B6C-5797-C06C-9F1EB238950F}"/>
                    </a:ext>
                  </a:extLst>
                </p14:cNvPr>
                <p14:cNvContentPartPr/>
                <p14:nvPr/>
              </p14:nvContentPartPr>
              <p14:xfrm>
                <a:off x="8409449" y="1487997"/>
                <a:ext cx="183240" cy="3103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A40A477-3B6C-5797-C06C-9F1EB238950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403329" y="1481877"/>
                  <a:ext cx="19548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54BFDA0-C638-96DF-2B9C-E0380F8BD106}"/>
                    </a:ext>
                  </a:extLst>
                </p14:cNvPr>
                <p14:cNvContentPartPr/>
                <p14:nvPr/>
              </p14:nvContentPartPr>
              <p14:xfrm>
                <a:off x="8319809" y="1281717"/>
                <a:ext cx="32400" cy="244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54BFDA0-C638-96DF-2B9C-E0380F8BD10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313689" y="1275597"/>
                  <a:ext cx="446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8D0BC91-9B0D-868B-E730-75ECA8CE594E}"/>
                    </a:ext>
                  </a:extLst>
                </p14:cNvPr>
                <p14:cNvContentPartPr/>
                <p14:nvPr/>
              </p14:nvContentPartPr>
              <p14:xfrm>
                <a:off x="8758649" y="1446597"/>
                <a:ext cx="560520" cy="2448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8D0BC91-9B0D-868B-E730-75ECA8CE594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752529" y="1440477"/>
                  <a:ext cx="572760" cy="25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706D2D24-CDFB-328D-224B-5A8C77CA475F}"/>
              </a:ext>
            </a:extLst>
          </p:cNvPr>
          <p:cNvGrpSpPr/>
          <p:nvPr/>
        </p:nvGrpSpPr>
        <p:grpSpPr>
          <a:xfrm>
            <a:off x="5436569" y="1976517"/>
            <a:ext cx="1787760" cy="807120"/>
            <a:chOff x="5436569" y="1976517"/>
            <a:chExt cx="1787760" cy="80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21DBDDD-CD2D-6E4B-997F-F63AF3DC9AFF}"/>
                    </a:ext>
                  </a:extLst>
                </p14:cNvPr>
                <p14:cNvContentPartPr/>
                <p14:nvPr/>
              </p14:nvContentPartPr>
              <p14:xfrm>
                <a:off x="5572649" y="2150757"/>
                <a:ext cx="190440" cy="5212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21DBDDD-CD2D-6E4B-997F-F63AF3DC9AF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566529" y="2144637"/>
                  <a:ext cx="202680" cy="53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D989F0F-9CDD-C980-5CFD-3955F7627980}"/>
                    </a:ext>
                  </a:extLst>
                </p14:cNvPr>
                <p14:cNvContentPartPr/>
                <p14:nvPr/>
              </p14:nvContentPartPr>
              <p14:xfrm>
                <a:off x="5814929" y="2504637"/>
                <a:ext cx="188280" cy="4140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D989F0F-9CDD-C980-5CFD-3955F762798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808809" y="2498517"/>
                  <a:ext cx="2005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01732F1-B42D-95D6-F71E-265DB9C4BC39}"/>
                    </a:ext>
                  </a:extLst>
                </p14:cNvPr>
                <p14:cNvContentPartPr/>
                <p14:nvPr/>
              </p14:nvContentPartPr>
              <p14:xfrm>
                <a:off x="6033809" y="2431917"/>
                <a:ext cx="152280" cy="1846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01732F1-B42D-95D6-F71E-265DB9C4BC3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027689" y="2425797"/>
                  <a:ext cx="1645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6DA53C8-337E-45EC-D5BB-6BFC06CB4E54}"/>
                    </a:ext>
                  </a:extLst>
                </p14:cNvPr>
                <p14:cNvContentPartPr/>
                <p14:nvPr/>
              </p14:nvContentPartPr>
              <p14:xfrm>
                <a:off x="5976209" y="2396997"/>
                <a:ext cx="191160" cy="1504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6DA53C8-337E-45EC-D5BB-6BFC06CB4E5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970089" y="2390877"/>
                  <a:ext cx="2034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34F7913-A38A-DFEF-3682-FDFF1A74FA9F}"/>
                    </a:ext>
                  </a:extLst>
                </p14:cNvPr>
                <p14:cNvContentPartPr/>
                <p14:nvPr/>
              </p14:nvContentPartPr>
              <p14:xfrm>
                <a:off x="6274289" y="2613357"/>
                <a:ext cx="8280" cy="936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34F7913-A38A-DFEF-3682-FDFF1A74FA9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268169" y="2607237"/>
                  <a:ext cx="205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6AA2C53-3BE7-95A3-04FD-9466F7DBEE3E}"/>
                    </a:ext>
                  </a:extLst>
                </p14:cNvPr>
                <p14:cNvContentPartPr/>
                <p14:nvPr/>
              </p14:nvContentPartPr>
              <p14:xfrm>
                <a:off x="5436569" y="1976517"/>
                <a:ext cx="519840" cy="77040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6AA2C53-3BE7-95A3-04FD-9466F7DBEE3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430449" y="1970397"/>
                  <a:ext cx="532080" cy="78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2325385-7A5D-5628-2551-AED66FF1CCE6}"/>
                    </a:ext>
                  </a:extLst>
                </p14:cNvPr>
                <p14:cNvContentPartPr/>
                <p14:nvPr/>
              </p14:nvContentPartPr>
              <p14:xfrm>
                <a:off x="6430169" y="2290797"/>
                <a:ext cx="118800" cy="30564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2325385-7A5D-5628-2551-AED66FF1CCE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424049" y="2284677"/>
                  <a:ext cx="13104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CA2FABE-89CD-6383-D06C-1C0FED2F2C0D}"/>
                    </a:ext>
                  </a:extLst>
                </p14:cNvPr>
                <p14:cNvContentPartPr/>
                <p14:nvPr/>
              </p14:nvContentPartPr>
              <p14:xfrm>
                <a:off x="6505409" y="1991997"/>
                <a:ext cx="276840" cy="7916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CA2FABE-89CD-6383-D06C-1C0FED2F2C0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499289" y="1985877"/>
                  <a:ext cx="289080" cy="80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DAFD1363-3AAC-DDBA-6DDA-220277E15126}"/>
                    </a:ext>
                  </a:extLst>
                </p14:cNvPr>
                <p14:cNvContentPartPr/>
                <p14:nvPr/>
              </p14:nvContentPartPr>
              <p14:xfrm>
                <a:off x="6831569" y="2369277"/>
                <a:ext cx="336240" cy="2023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DAFD1363-3AAC-DDBA-6DDA-220277E1512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825449" y="2363157"/>
                  <a:ext cx="3484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928BCBD-983D-DADD-5A1F-2A2DAF47490D}"/>
                    </a:ext>
                  </a:extLst>
                </p14:cNvPr>
                <p14:cNvContentPartPr/>
                <p14:nvPr/>
              </p14:nvContentPartPr>
              <p14:xfrm>
                <a:off x="7184729" y="2427237"/>
                <a:ext cx="39600" cy="23436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928BCBD-983D-DADD-5A1F-2A2DAF47490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178609" y="2421117"/>
                  <a:ext cx="5184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4E47D98-9C33-2AC8-4E97-B9CA4617D71B}"/>
                    </a:ext>
                  </a:extLst>
                </p14:cNvPr>
                <p14:cNvContentPartPr/>
                <p14:nvPr/>
              </p14:nvContentPartPr>
              <p14:xfrm>
                <a:off x="7082489" y="2196477"/>
                <a:ext cx="34200" cy="6408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4E47D98-9C33-2AC8-4E97-B9CA4617D71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076369" y="2190357"/>
                  <a:ext cx="46440" cy="76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9006698E-C132-33C3-9C1E-A04217D857C5}"/>
                  </a:ext>
                </a:extLst>
              </p14:cNvPr>
              <p14:cNvContentPartPr/>
              <p14:nvPr/>
            </p14:nvContentPartPr>
            <p14:xfrm>
              <a:off x="7681529" y="2373957"/>
              <a:ext cx="129240" cy="142920"/>
            </p14:xfrm>
          </p:contentPart>
        </mc:Choice>
        <mc:Fallback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9006698E-C132-33C3-9C1E-A04217D857C5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7675409" y="2367837"/>
                <a:ext cx="141480" cy="15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6" name="Group 165">
            <a:extLst>
              <a:ext uri="{FF2B5EF4-FFF2-40B4-BE49-F238E27FC236}">
                <a16:creationId xmlns:a16="http://schemas.microsoft.com/office/drawing/2014/main" id="{E707285C-9F39-5DFB-3115-10C99282D9EE}"/>
              </a:ext>
            </a:extLst>
          </p:cNvPr>
          <p:cNvGrpSpPr/>
          <p:nvPr/>
        </p:nvGrpSpPr>
        <p:grpSpPr>
          <a:xfrm>
            <a:off x="6874409" y="3048597"/>
            <a:ext cx="388440" cy="477000"/>
            <a:chOff x="6874409" y="3048597"/>
            <a:chExt cx="388440" cy="47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23F6703-0247-76EB-72C6-47A25738F7D0}"/>
                    </a:ext>
                  </a:extLst>
                </p14:cNvPr>
                <p14:cNvContentPartPr/>
                <p14:nvPr/>
              </p14:nvContentPartPr>
              <p14:xfrm>
                <a:off x="6874409" y="3231837"/>
                <a:ext cx="241920" cy="23292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23F6703-0247-76EB-72C6-47A25738F7D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868289" y="3225717"/>
                  <a:ext cx="2541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D811F63-1D5E-FF2B-EBEA-60924AE07660}"/>
                    </a:ext>
                  </a:extLst>
                </p14:cNvPr>
                <p14:cNvContentPartPr/>
                <p14:nvPr/>
              </p14:nvContentPartPr>
              <p14:xfrm>
                <a:off x="7202369" y="3354237"/>
                <a:ext cx="60480" cy="17136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D811F63-1D5E-FF2B-EBEA-60924AE0766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196249" y="3348117"/>
                  <a:ext cx="727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C767605-03D0-8413-81CB-0A9770BC9EC2}"/>
                    </a:ext>
                  </a:extLst>
                </p14:cNvPr>
                <p14:cNvContentPartPr/>
                <p14:nvPr/>
              </p14:nvContentPartPr>
              <p14:xfrm>
                <a:off x="7089329" y="3048597"/>
                <a:ext cx="39240" cy="8244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C767605-03D0-8413-81CB-0A9770BC9EC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083209" y="3042477"/>
                  <a:ext cx="51480" cy="9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87000164-FA89-FF07-6683-D77348885001}"/>
              </a:ext>
            </a:extLst>
          </p:cNvPr>
          <p:cNvGrpSpPr/>
          <p:nvPr/>
        </p:nvGrpSpPr>
        <p:grpSpPr>
          <a:xfrm>
            <a:off x="7747049" y="3212757"/>
            <a:ext cx="160560" cy="126000"/>
            <a:chOff x="7747049" y="3212757"/>
            <a:chExt cx="160560" cy="12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A8E08B02-FAC5-77F9-621C-4DB7397AA728}"/>
                    </a:ext>
                  </a:extLst>
                </p14:cNvPr>
                <p14:cNvContentPartPr/>
                <p14:nvPr/>
              </p14:nvContentPartPr>
              <p14:xfrm>
                <a:off x="7747049" y="3212757"/>
                <a:ext cx="126000" cy="2088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A8E08B02-FAC5-77F9-621C-4DB7397AA72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740929" y="3206637"/>
                  <a:ext cx="1382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2859B67-0B5D-3A48-6D11-5DD849BCCB73}"/>
                    </a:ext>
                  </a:extLst>
                </p14:cNvPr>
                <p14:cNvContentPartPr/>
                <p14:nvPr/>
              </p14:nvContentPartPr>
              <p14:xfrm>
                <a:off x="7794569" y="3321477"/>
                <a:ext cx="113040" cy="1728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2859B67-0B5D-3A48-6D11-5DD849BCCB7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788449" y="3315357"/>
                  <a:ext cx="12528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790739A1-BF93-0A9D-FE59-268044E9D1DB}"/>
              </a:ext>
            </a:extLst>
          </p:cNvPr>
          <p:cNvGrpSpPr/>
          <p:nvPr/>
        </p:nvGrpSpPr>
        <p:grpSpPr>
          <a:xfrm>
            <a:off x="8021369" y="2250477"/>
            <a:ext cx="1074960" cy="389160"/>
            <a:chOff x="8021369" y="2250477"/>
            <a:chExt cx="1074960" cy="38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82CC8EE-1498-E551-B413-239845FFF4EA}"/>
                    </a:ext>
                  </a:extLst>
                </p14:cNvPr>
                <p14:cNvContentPartPr/>
                <p14:nvPr/>
              </p14:nvContentPartPr>
              <p14:xfrm>
                <a:off x="8021369" y="2304837"/>
                <a:ext cx="262080" cy="27072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82CC8EE-1498-E551-B413-239845FFF4E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015249" y="2298717"/>
                  <a:ext cx="27432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7B60BA0-9E34-394F-68CD-5F5C3080FABD}"/>
                    </a:ext>
                  </a:extLst>
                </p14:cNvPr>
                <p14:cNvContentPartPr/>
                <p14:nvPr/>
              </p14:nvContentPartPr>
              <p14:xfrm>
                <a:off x="8343929" y="2418597"/>
                <a:ext cx="113760" cy="2210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7B60BA0-9E34-394F-68CD-5F5C3080FAB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337809" y="2412477"/>
                  <a:ext cx="1260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048D355-CCF4-7A9C-F002-270BDA60F455}"/>
                    </a:ext>
                  </a:extLst>
                </p14:cNvPr>
                <p14:cNvContentPartPr/>
                <p14:nvPr/>
              </p14:nvContentPartPr>
              <p14:xfrm>
                <a:off x="8608529" y="2401677"/>
                <a:ext cx="111960" cy="19620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048D355-CCF4-7A9C-F002-270BDA60F45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602409" y="2395557"/>
                  <a:ext cx="1242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928CA16-F8EA-DAE5-F998-88A66283886A}"/>
                    </a:ext>
                  </a:extLst>
                </p14:cNvPr>
                <p14:cNvContentPartPr/>
                <p14:nvPr/>
              </p14:nvContentPartPr>
              <p14:xfrm>
                <a:off x="8739929" y="2355237"/>
                <a:ext cx="356400" cy="1630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928CA16-F8EA-DAE5-F998-88A66283886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733809" y="2349117"/>
                  <a:ext cx="3686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C042252-3618-0605-673F-B20C43B8DAE6}"/>
                    </a:ext>
                  </a:extLst>
                </p14:cNvPr>
                <p14:cNvContentPartPr/>
                <p14:nvPr/>
              </p14:nvContentPartPr>
              <p14:xfrm>
                <a:off x="8441129" y="2250477"/>
                <a:ext cx="46440" cy="3600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C042252-3618-0605-673F-B20C43B8DAE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435009" y="2244357"/>
                  <a:ext cx="58680" cy="4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C91636B0-679E-D5C6-8638-C57ED099294B}"/>
              </a:ext>
            </a:extLst>
          </p:cNvPr>
          <p:cNvGrpSpPr/>
          <p:nvPr/>
        </p:nvGrpSpPr>
        <p:grpSpPr>
          <a:xfrm>
            <a:off x="8202809" y="2962557"/>
            <a:ext cx="1074600" cy="452880"/>
            <a:chOff x="8202809" y="2962557"/>
            <a:chExt cx="1074600" cy="45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22E7BAF-1B5E-6B13-A81E-10B31F533477}"/>
                    </a:ext>
                  </a:extLst>
                </p14:cNvPr>
                <p14:cNvContentPartPr/>
                <p14:nvPr/>
              </p14:nvContentPartPr>
              <p14:xfrm>
                <a:off x="8202809" y="3105117"/>
                <a:ext cx="295920" cy="22032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22E7BAF-1B5E-6B13-A81E-10B31F53347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196689" y="3098997"/>
                  <a:ext cx="3081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BE87C74-66E7-DCE6-66CE-41713C6FEF74}"/>
                    </a:ext>
                  </a:extLst>
                </p14:cNvPr>
                <p14:cNvContentPartPr/>
                <p14:nvPr/>
              </p14:nvContentPartPr>
              <p14:xfrm>
                <a:off x="8550569" y="3207717"/>
                <a:ext cx="154800" cy="20772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BE87C74-66E7-DCE6-66CE-41713C6FEF74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544449" y="3201597"/>
                  <a:ext cx="1670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C2277339-706B-DCEF-1B25-1CB3506881D7}"/>
                    </a:ext>
                  </a:extLst>
                </p14:cNvPr>
                <p14:cNvContentPartPr/>
                <p14:nvPr/>
              </p14:nvContentPartPr>
              <p14:xfrm>
                <a:off x="8514929" y="2962557"/>
                <a:ext cx="19800" cy="3780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C2277339-706B-DCEF-1B25-1CB3506881D7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508809" y="2956437"/>
                  <a:ext cx="320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E2424666-90C4-0431-F2B2-FD9DD2C189A1}"/>
                    </a:ext>
                  </a:extLst>
                </p14:cNvPr>
                <p14:cNvContentPartPr/>
                <p14:nvPr/>
              </p14:nvContentPartPr>
              <p14:xfrm>
                <a:off x="8891849" y="3175317"/>
                <a:ext cx="63360" cy="17784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E2424666-90C4-0431-F2B2-FD9DD2C189A1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885729" y="3169197"/>
                  <a:ext cx="756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E876F91-779E-73FE-E97B-2AE1F7430E67}"/>
                    </a:ext>
                  </a:extLst>
                </p14:cNvPr>
                <p14:cNvContentPartPr/>
                <p14:nvPr/>
              </p14:nvContentPartPr>
              <p14:xfrm>
                <a:off x="8988329" y="3125637"/>
                <a:ext cx="289080" cy="17712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E876F91-779E-73FE-E97B-2AE1F7430E6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982209" y="3119517"/>
                  <a:ext cx="301320" cy="18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E7817624-D0AD-7CE0-731C-9A58FB72CBD3}"/>
              </a:ext>
            </a:extLst>
          </p:cNvPr>
          <p:cNvGrpSpPr/>
          <p:nvPr/>
        </p:nvGrpSpPr>
        <p:grpSpPr>
          <a:xfrm>
            <a:off x="7063049" y="3784437"/>
            <a:ext cx="704160" cy="954000"/>
            <a:chOff x="7063049" y="3784437"/>
            <a:chExt cx="704160" cy="95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8C3EFF72-2116-4110-F668-D12D114F52C1}"/>
                    </a:ext>
                  </a:extLst>
                </p14:cNvPr>
                <p14:cNvContentPartPr/>
                <p14:nvPr/>
              </p14:nvContentPartPr>
              <p14:xfrm>
                <a:off x="7063049" y="4014117"/>
                <a:ext cx="29520" cy="3672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8C3EFF72-2116-4110-F668-D12D114F52C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056929" y="4007997"/>
                  <a:ext cx="417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0E7C7D51-DE6B-F1EA-0C7B-2CC0FEB9769D}"/>
                    </a:ext>
                  </a:extLst>
                </p14:cNvPr>
                <p14:cNvContentPartPr/>
                <p14:nvPr/>
              </p14:nvContentPartPr>
              <p14:xfrm>
                <a:off x="7212089" y="3784437"/>
                <a:ext cx="225720" cy="41940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0E7C7D51-DE6B-F1EA-0C7B-2CC0FEB9769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205969" y="3778317"/>
                  <a:ext cx="23796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5C7F52C5-1EB4-E66D-94D8-911265466DA5}"/>
                    </a:ext>
                  </a:extLst>
                </p14:cNvPr>
                <p14:cNvContentPartPr/>
                <p14:nvPr/>
              </p14:nvContentPartPr>
              <p14:xfrm>
                <a:off x="7499009" y="3795237"/>
                <a:ext cx="237240" cy="42948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5C7F52C5-1EB4-E66D-94D8-911265466DA5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492889" y="3789117"/>
                  <a:ext cx="24948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FEF2CB0C-98BC-AE99-1964-61DCCB0EFB5C}"/>
                    </a:ext>
                  </a:extLst>
                </p14:cNvPr>
                <p14:cNvContentPartPr/>
                <p14:nvPr/>
              </p14:nvContentPartPr>
              <p14:xfrm>
                <a:off x="7491089" y="4266837"/>
                <a:ext cx="276120" cy="8388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FEF2CB0C-98BC-AE99-1964-61DCCB0EFB5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484969" y="4260717"/>
                  <a:ext cx="2883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055C0E6C-5F83-9DF3-DB82-22430A21D6F6}"/>
                    </a:ext>
                  </a:extLst>
                </p14:cNvPr>
                <p14:cNvContentPartPr/>
                <p14:nvPr/>
              </p14:nvContentPartPr>
              <p14:xfrm>
                <a:off x="7598369" y="4523157"/>
                <a:ext cx="163080" cy="21528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055C0E6C-5F83-9DF3-DB82-22430A21D6F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592249" y="4517037"/>
                  <a:ext cx="175320" cy="22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3F1325CC-85E6-6F4B-0E29-ED16F5CFACD2}"/>
              </a:ext>
            </a:extLst>
          </p:cNvPr>
          <p:cNvGrpSpPr/>
          <p:nvPr/>
        </p:nvGrpSpPr>
        <p:grpSpPr>
          <a:xfrm>
            <a:off x="8009489" y="4033197"/>
            <a:ext cx="152280" cy="132480"/>
            <a:chOff x="8009489" y="4033197"/>
            <a:chExt cx="152280" cy="13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8E1A5034-1D39-E092-058A-DC01B18D4445}"/>
                    </a:ext>
                  </a:extLst>
                </p14:cNvPr>
                <p14:cNvContentPartPr/>
                <p14:nvPr/>
              </p14:nvContentPartPr>
              <p14:xfrm>
                <a:off x="8009489" y="4033197"/>
                <a:ext cx="101520" cy="4284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8E1A5034-1D39-E092-058A-DC01B18D444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003369" y="4027077"/>
                  <a:ext cx="1137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0D9DFE9B-5B29-3643-91E8-B1663CFA97A4}"/>
                    </a:ext>
                  </a:extLst>
                </p14:cNvPr>
                <p14:cNvContentPartPr/>
                <p14:nvPr/>
              </p14:nvContentPartPr>
              <p14:xfrm>
                <a:off x="8055209" y="4154517"/>
                <a:ext cx="106560" cy="1116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0D9DFE9B-5B29-3643-91E8-B1663CFA97A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049089" y="4148397"/>
                  <a:ext cx="118800" cy="2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54B2EF9B-20FB-63B0-8E51-823E20C7FED7}"/>
              </a:ext>
            </a:extLst>
          </p:cNvPr>
          <p:cNvGrpSpPr/>
          <p:nvPr/>
        </p:nvGrpSpPr>
        <p:grpSpPr>
          <a:xfrm>
            <a:off x="8388209" y="3752037"/>
            <a:ext cx="498600" cy="490680"/>
            <a:chOff x="8388209" y="3752037"/>
            <a:chExt cx="498600" cy="49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5E729CE0-97F1-FC67-38F4-885D578423B4}"/>
                    </a:ext>
                  </a:extLst>
                </p14:cNvPr>
                <p14:cNvContentPartPr/>
                <p14:nvPr/>
              </p14:nvContentPartPr>
              <p14:xfrm>
                <a:off x="8388209" y="3920157"/>
                <a:ext cx="341280" cy="21744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5E729CE0-97F1-FC67-38F4-885D578423B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382089" y="3914037"/>
                  <a:ext cx="3535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154410D9-CB9E-7F2E-03AC-446EC7E849CF}"/>
                    </a:ext>
                  </a:extLst>
                </p14:cNvPr>
                <p14:cNvContentPartPr/>
                <p14:nvPr/>
              </p14:nvContentPartPr>
              <p14:xfrm>
                <a:off x="8710409" y="4045797"/>
                <a:ext cx="176400" cy="19692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154410D9-CB9E-7F2E-03AC-446EC7E849C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704289" y="4039677"/>
                  <a:ext cx="1886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8870B229-B2C0-DF90-1EBB-1D6ED06EB0B7}"/>
                    </a:ext>
                  </a:extLst>
                </p14:cNvPr>
                <p14:cNvContentPartPr/>
                <p14:nvPr/>
              </p14:nvContentPartPr>
              <p14:xfrm>
                <a:off x="8655329" y="3752037"/>
                <a:ext cx="32760" cy="6408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8870B229-B2C0-DF90-1EBB-1D6ED06EB0B7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649209" y="3745917"/>
                  <a:ext cx="45000" cy="76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4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C445AE1C-CDE8-3DCF-C9C2-59CAE2710ADC}"/>
                  </a:ext>
                </a:extLst>
              </p14:cNvPr>
              <p14:cNvContentPartPr/>
              <p14:nvPr/>
            </p14:nvContentPartPr>
            <p14:xfrm>
              <a:off x="9113249" y="3932757"/>
              <a:ext cx="438120" cy="213840"/>
            </p14:xfrm>
          </p:contentPart>
        </mc:Choice>
        <mc:Fallback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C445AE1C-CDE8-3DCF-C9C2-59CAE2710ADC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9107129" y="3926637"/>
                <a:ext cx="450360" cy="22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4" name="Group 203">
            <a:extLst>
              <a:ext uri="{FF2B5EF4-FFF2-40B4-BE49-F238E27FC236}">
                <a16:creationId xmlns:a16="http://schemas.microsoft.com/office/drawing/2014/main" id="{B82BC88C-8DBE-AA2A-D9BF-4E0ED2BEBBD6}"/>
              </a:ext>
            </a:extLst>
          </p:cNvPr>
          <p:cNvGrpSpPr/>
          <p:nvPr/>
        </p:nvGrpSpPr>
        <p:grpSpPr>
          <a:xfrm>
            <a:off x="11054729" y="5019597"/>
            <a:ext cx="276840" cy="427680"/>
            <a:chOff x="11054729" y="5019597"/>
            <a:chExt cx="276840" cy="42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6F5983C1-F0A0-D18C-EFC3-94AD224D2146}"/>
                    </a:ext>
                  </a:extLst>
                </p14:cNvPr>
                <p14:cNvContentPartPr/>
                <p14:nvPr/>
              </p14:nvContentPartPr>
              <p14:xfrm>
                <a:off x="11172089" y="5058837"/>
                <a:ext cx="42120" cy="31464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6F5983C1-F0A0-D18C-EFC3-94AD224D2146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1165969" y="5052717"/>
                  <a:ext cx="5436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7534CB2D-5BCE-B5BE-8BD6-3A373EFCC6EA}"/>
                    </a:ext>
                  </a:extLst>
                </p14:cNvPr>
                <p14:cNvContentPartPr/>
                <p14:nvPr/>
              </p14:nvContentPartPr>
              <p14:xfrm>
                <a:off x="11054729" y="5019597"/>
                <a:ext cx="276840" cy="42768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7534CB2D-5BCE-B5BE-8BD6-3A373EFCC6EA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1048609" y="5013477"/>
                  <a:ext cx="289080" cy="43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4763F13B-B967-F466-ED9C-6679195FF3AA}"/>
              </a:ext>
            </a:extLst>
          </p:cNvPr>
          <p:cNvGrpSpPr/>
          <p:nvPr/>
        </p:nvGrpSpPr>
        <p:grpSpPr>
          <a:xfrm>
            <a:off x="6605849" y="4682277"/>
            <a:ext cx="4125240" cy="1336320"/>
            <a:chOff x="6605849" y="4682277"/>
            <a:chExt cx="4125240" cy="133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4E46E695-C7EC-7F11-5445-71934B4D3B95}"/>
                    </a:ext>
                  </a:extLst>
                </p14:cNvPr>
                <p14:cNvContentPartPr/>
                <p14:nvPr/>
              </p14:nvContentPartPr>
              <p14:xfrm>
                <a:off x="7560929" y="4959477"/>
                <a:ext cx="352800" cy="51264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4E46E695-C7EC-7F11-5445-71934B4D3B95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554809" y="4953357"/>
                  <a:ext cx="365040" cy="52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27B1F331-442F-7D9E-B395-4E0D30550AB7}"/>
                    </a:ext>
                  </a:extLst>
                </p14:cNvPr>
                <p14:cNvContentPartPr/>
                <p14:nvPr/>
              </p14:nvContentPartPr>
              <p14:xfrm>
                <a:off x="7587569" y="5523237"/>
                <a:ext cx="310680" cy="5148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27B1F331-442F-7D9E-B395-4E0D30550AB7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581449" y="5517117"/>
                  <a:ext cx="3229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CC34805F-60D4-6C1E-B355-804BF671E60F}"/>
                    </a:ext>
                  </a:extLst>
                </p14:cNvPr>
                <p14:cNvContentPartPr/>
                <p14:nvPr/>
              </p14:nvContentPartPr>
              <p14:xfrm>
                <a:off x="7720769" y="5717277"/>
                <a:ext cx="192960" cy="22968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CC34805F-60D4-6C1E-B355-804BF671E60F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714649" y="5711157"/>
                  <a:ext cx="2052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2A486241-4F0F-196E-4E94-7FDB22346F88}"/>
                    </a:ext>
                  </a:extLst>
                </p14:cNvPr>
                <p14:cNvContentPartPr/>
                <p14:nvPr/>
              </p14:nvContentPartPr>
              <p14:xfrm>
                <a:off x="8326289" y="5122197"/>
                <a:ext cx="150480" cy="2448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2A486241-4F0F-196E-4E94-7FDB22346F88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320169" y="5116077"/>
                  <a:ext cx="1627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C3B3D48F-B8A7-8BAC-F208-F80C7AFA1244}"/>
                    </a:ext>
                  </a:extLst>
                </p14:cNvPr>
                <p14:cNvContentPartPr/>
                <p14:nvPr/>
              </p14:nvContentPartPr>
              <p14:xfrm>
                <a:off x="8396129" y="5250717"/>
                <a:ext cx="99720" cy="1980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C3B3D48F-B8A7-8BAC-F208-F80C7AFA124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390009" y="5244597"/>
                  <a:ext cx="1119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14E893B0-3175-9D6B-F6D1-AACA72AB8A35}"/>
                    </a:ext>
                  </a:extLst>
                </p14:cNvPr>
                <p14:cNvContentPartPr/>
                <p14:nvPr/>
              </p14:nvContentPartPr>
              <p14:xfrm>
                <a:off x="8697089" y="5002677"/>
                <a:ext cx="333360" cy="29124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14E893B0-3175-9D6B-F6D1-AACA72AB8A35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690969" y="4996557"/>
                  <a:ext cx="34560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0F56FEBE-A136-45C8-96F7-8BFEFFB1FD53}"/>
                    </a:ext>
                  </a:extLst>
                </p14:cNvPr>
                <p14:cNvContentPartPr/>
                <p14:nvPr/>
              </p14:nvContentPartPr>
              <p14:xfrm>
                <a:off x="9056729" y="5173677"/>
                <a:ext cx="164160" cy="22860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0F56FEBE-A136-45C8-96F7-8BFEFFB1FD53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050609" y="5167557"/>
                  <a:ext cx="1764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860B73B4-9E6F-23EB-64B5-D7A6DE965326}"/>
                    </a:ext>
                  </a:extLst>
                </p14:cNvPr>
                <p14:cNvContentPartPr/>
                <p14:nvPr/>
              </p14:nvContentPartPr>
              <p14:xfrm>
                <a:off x="9015329" y="4842117"/>
                <a:ext cx="39240" cy="6084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860B73B4-9E6F-23EB-64B5-D7A6DE96532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009209" y="4835997"/>
                  <a:ext cx="514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5F017611-5D9F-8F98-8E16-B20843A2F34C}"/>
                    </a:ext>
                  </a:extLst>
                </p14:cNvPr>
                <p14:cNvContentPartPr/>
                <p14:nvPr/>
              </p14:nvContentPartPr>
              <p14:xfrm>
                <a:off x="9494849" y="5103477"/>
                <a:ext cx="185760" cy="25884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5F017611-5D9F-8F98-8E16-B20843A2F34C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488729" y="5097357"/>
                  <a:ext cx="19800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482B8F9A-929E-A34E-DCAD-063EA57880D6}"/>
                    </a:ext>
                  </a:extLst>
                </p14:cNvPr>
                <p14:cNvContentPartPr/>
                <p14:nvPr/>
              </p14:nvContentPartPr>
              <p14:xfrm>
                <a:off x="9689249" y="5085477"/>
                <a:ext cx="329760" cy="23184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482B8F9A-929E-A34E-DCAD-063EA57880D6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683129" y="5079357"/>
                  <a:ext cx="3420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E093E716-193F-F03D-ED17-C9F09F9581BC}"/>
                    </a:ext>
                  </a:extLst>
                </p14:cNvPr>
                <p14:cNvContentPartPr/>
                <p14:nvPr/>
              </p14:nvContentPartPr>
              <p14:xfrm>
                <a:off x="6605849" y="4758597"/>
                <a:ext cx="136080" cy="120240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E093E716-193F-F03D-ED17-C9F09F9581BC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599729" y="4752477"/>
                  <a:ext cx="148320" cy="12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AC20CDAE-E655-BEA9-D023-7FCEE04199BB}"/>
                    </a:ext>
                  </a:extLst>
                </p14:cNvPr>
                <p14:cNvContentPartPr/>
                <p14:nvPr/>
              </p14:nvContentPartPr>
              <p14:xfrm>
                <a:off x="6884129" y="4682277"/>
                <a:ext cx="3846960" cy="108936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AC20CDAE-E655-BEA9-D023-7FCEE04199BB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878009" y="4676157"/>
                  <a:ext cx="3859200" cy="11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017978D2-1A70-78D7-8A25-5F06BDD5FA70}"/>
                    </a:ext>
                  </a:extLst>
                </p14:cNvPr>
                <p14:cNvContentPartPr/>
                <p14:nvPr/>
              </p14:nvContentPartPr>
              <p14:xfrm>
                <a:off x="6670289" y="5972157"/>
                <a:ext cx="3818520" cy="4644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017978D2-1A70-78D7-8A25-5F06BDD5FA7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664169" y="5966037"/>
                  <a:ext cx="38307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3F7892C5-4D81-F2BF-DD7E-E40921DC610D}"/>
                    </a:ext>
                  </a:extLst>
                </p14:cNvPr>
                <p14:cNvContentPartPr/>
                <p14:nvPr/>
              </p14:nvContentPartPr>
              <p14:xfrm>
                <a:off x="6854609" y="5067837"/>
                <a:ext cx="293400" cy="43992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3F7892C5-4D81-F2BF-DD7E-E40921DC610D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848489" y="5061717"/>
                  <a:ext cx="305640" cy="452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8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173237EC-1E8E-37D0-EBA8-3CE7BC9B0390}"/>
                  </a:ext>
                </a:extLst>
              </p14:cNvPr>
              <p14:cNvContentPartPr/>
              <p14:nvPr/>
            </p14:nvContentPartPr>
            <p14:xfrm>
              <a:off x="6213809" y="3271077"/>
              <a:ext cx="286560" cy="354600"/>
            </p14:xfrm>
          </p:contentPart>
        </mc:Choice>
        <mc:Fallback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173237EC-1E8E-37D0-EBA8-3CE7BC9B0390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6207689" y="3264957"/>
                <a:ext cx="29880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0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13631949-191F-3538-5E47-E8910A6F54C5}"/>
                  </a:ext>
                </a:extLst>
              </p14:cNvPr>
              <p14:cNvContentPartPr/>
              <p14:nvPr/>
            </p14:nvContentPartPr>
            <p14:xfrm>
              <a:off x="6584249" y="3950037"/>
              <a:ext cx="156240" cy="385920"/>
            </p14:xfrm>
          </p:contentPart>
        </mc:Choice>
        <mc:Fallback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13631949-191F-3538-5E47-E8910A6F54C5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6578129" y="3943917"/>
                <a:ext cx="168480" cy="39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19204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5C6C49-0CF6-D358-16A4-52DF7B2FF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881" y="231327"/>
            <a:ext cx="4747499" cy="42237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3077D9-2FBC-E778-6C3C-562521FAB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0697" y="231327"/>
            <a:ext cx="5528427" cy="39370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CFF6F1-DC97-EC14-5B13-8BD7C61539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4197" y="4002240"/>
            <a:ext cx="3629534" cy="262443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680F1E6-2B42-8769-0D0B-14B808C24908}"/>
              </a:ext>
            </a:extLst>
          </p:cNvPr>
          <p:cNvGrpSpPr/>
          <p:nvPr/>
        </p:nvGrpSpPr>
        <p:grpSpPr>
          <a:xfrm>
            <a:off x="8174729" y="4261077"/>
            <a:ext cx="363240" cy="201600"/>
            <a:chOff x="8174729" y="4261077"/>
            <a:chExt cx="363240" cy="20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1149969-92EC-4373-D8B2-910401A3F6F3}"/>
                    </a:ext>
                  </a:extLst>
                </p14:cNvPr>
                <p14:cNvContentPartPr/>
                <p14:nvPr/>
              </p14:nvContentPartPr>
              <p14:xfrm>
                <a:off x="8240249" y="4377357"/>
                <a:ext cx="212400" cy="853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1149969-92EC-4373-D8B2-910401A3F6F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234129" y="4371237"/>
                  <a:ext cx="2246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E566B12-70DF-7C5C-B782-D29AC7A87EC3}"/>
                    </a:ext>
                  </a:extLst>
                </p14:cNvPr>
                <p14:cNvContentPartPr/>
                <p14:nvPr/>
              </p14:nvContentPartPr>
              <p14:xfrm>
                <a:off x="8174729" y="4261077"/>
                <a:ext cx="327960" cy="1483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E566B12-70DF-7C5C-B782-D29AC7A87EC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168609" y="4254957"/>
                  <a:ext cx="3402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02D3A9A-0460-D878-1206-9413C9282100}"/>
                    </a:ext>
                  </a:extLst>
                </p14:cNvPr>
                <p14:cNvContentPartPr/>
                <p14:nvPr/>
              </p14:nvContentPartPr>
              <p14:xfrm>
                <a:off x="8204249" y="4266837"/>
                <a:ext cx="333720" cy="1648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02D3A9A-0460-D878-1206-9413C928210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141609" y="4203837"/>
                  <a:ext cx="459360" cy="29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47BF3BB-B53D-0445-3DDB-9B067F9F2A46}"/>
                  </a:ext>
                </a:extLst>
              </p14:cNvPr>
              <p14:cNvContentPartPr/>
              <p14:nvPr/>
            </p14:nvContentPartPr>
            <p14:xfrm>
              <a:off x="6170969" y="6196797"/>
              <a:ext cx="419400" cy="2638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47BF3BB-B53D-0445-3DDB-9B067F9F2A4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07969" y="6134157"/>
                <a:ext cx="545040" cy="38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46AA009F-FDCF-77F6-680C-2A00940CE0BF}"/>
              </a:ext>
            </a:extLst>
          </p:cNvPr>
          <p:cNvGrpSpPr/>
          <p:nvPr/>
        </p:nvGrpSpPr>
        <p:grpSpPr>
          <a:xfrm>
            <a:off x="6528089" y="4724757"/>
            <a:ext cx="59400" cy="78840"/>
            <a:chOff x="6528089" y="4724757"/>
            <a:chExt cx="59400" cy="7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870A7E9-6297-A075-EDF7-8A10CBEF6B65}"/>
                    </a:ext>
                  </a:extLst>
                </p14:cNvPr>
                <p14:cNvContentPartPr/>
                <p14:nvPr/>
              </p14:nvContentPartPr>
              <p14:xfrm>
                <a:off x="6528089" y="4724757"/>
                <a:ext cx="43560" cy="475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870A7E9-6297-A075-EDF7-8A10CBEF6B6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465449" y="4662117"/>
                  <a:ext cx="1692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CC96F2D-BD72-A9B7-FEDA-742CC6C6E700}"/>
                    </a:ext>
                  </a:extLst>
                </p14:cNvPr>
                <p14:cNvContentPartPr/>
                <p14:nvPr/>
              </p14:nvContentPartPr>
              <p14:xfrm>
                <a:off x="6570929" y="4803237"/>
                <a:ext cx="16560" cy="3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CC96F2D-BD72-A9B7-FEDA-742CC6C6E70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508289" y="4740597"/>
                  <a:ext cx="1422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BEEE05F-6C6C-F527-06BF-6AF76A80D825}"/>
                  </a:ext>
                </a:extLst>
              </p14:cNvPr>
              <p14:cNvContentPartPr/>
              <p14:nvPr/>
            </p14:nvContentPartPr>
            <p14:xfrm>
              <a:off x="8289929" y="4772997"/>
              <a:ext cx="71640" cy="1782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BEEE05F-6C6C-F527-06BF-6AF76A80D82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227289" y="4710357"/>
                <a:ext cx="19728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267F067-E6BC-C04F-C2A3-C50EA480B6B5}"/>
                  </a:ext>
                </a:extLst>
              </p14:cNvPr>
              <p14:cNvContentPartPr/>
              <p14:nvPr/>
            </p14:nvContentPartPr>
            <p14:xfrm>
              <a:off x="8252489" y="5752197"/>
              <a:ext cx="31320" cy="810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267F067-E6BC-C04F-C2A3-C50EA480B6B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189489" y="5689197"/>
                <a:ext cx="15696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E1CC012-D236-BA03-37FE-A66CF4CEFB8E}"/>
                  </a:ext>
                </a:extLst>
              </p14:cNvPr>
              <p14:cNvContentPartPr/>
              <p14:nvPr/>
            </p14:nvContentPartPr>
            <p14:xfrm>
              <a:off x="8222969" y="5638437"/>
              <a:ext cx="171000" cy="2386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E1CC012-D236-BA03-37FE-A66CF4CEFB8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216849" y="5632317"/>
                <a:ext cx="18324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2F93349-3FE8-171A-1872-5AE38D6F253D}"/>
                  </a:ext>
                </a:extLst>
              </p14:cNvPr>
              <p14:cNvContentPartPr/>
              <p14:nvPr/>
            </p14:nvContentPartPr>
            <p14:xfrm>
              <a:off x="8299649" y="4736277"/>
              <a:ext cx="125280" cy="2138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2F93349-3FE8-171A-1872-5AE38D6F253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293529" y="4730157"/>
                <a:ext cx="13752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F0E8C20-687C-AFC4-0B9A-6E70E0C999DF}"/>
                  </a:ext>
                </a:extLst>
              </p14:cNvPr>
              <p14:cNvContentPartPr/>
              <p14:nvPr/>
            </p14:nvContentPartPr>
            <p14:xfrm>
              <a:off x="6490289" y="4741317"/>
              <a:ext cx="99360" cy="1360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F0E8C20-687C-AFC4-0B9A-6E70E0C999D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484169" y="4735197"/>
                <a:ext cx="11160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3805353-4F40-1A40-3B3E-2AC9C398CC70}"/>
                  </a:ext>
                </a:extLst>
              </p14:cNvPr>
              <p14:cNvContentPartPr/>
              <p14:nvPr/>
            </p14:nvContentPartPr>
            <p14:xfrm>
              <a:off x="734609" y="5329197"/>
              <a:ext cx="360" cy="3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3805353-4F40-1A40-3B3E-2AC9C398CC7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71609" y="5266197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82A64306-A0C2-1C5F-B931-419DCCDFAEC6}"/>
              </a:ext>
            </a:extLst>
          </p:cNvPr>
          <p:cNvGrpSpPr/>
          <p:nvPr/>
        </p:nvGrpSpPr>
        <p:grpSpPr>
          <a:xfrm>
            <a:off x="886169" y="4762557"/>
            <a:ext cx="2347920" cy="387000"/>
            <a:chOff x="886169" y="4762557"/>
            <a:chExt cx="2347920" cy="38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D3484FE-1EC6-7BB1-12DE-253E0D98C05D}"/>
                    </a:ext>
                  </a:extLst>
                </p14:cNvPr>
                <p14:cNvContentPartPr/>
                <p14:nvPr/>
              </p14:nvContentPartPr>
              <p14:xfrm>
                <a:off x="895529" y="4762557"/>
                <a:ext cx="173520" cy="2988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D3484FE-1EC6-7BB1-12DE-253E0D98C05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86889" y="4753557"/>
                  <a:ext cx="19116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62E7922-2185-F5EA-D610-58AD778F7A46}"/>
                    </a:ext>
                  </a:extLst>
                </p14:cNvPr>
                <p14:cNvContentPartPr/>
                <p14:nvPr/>
              </p14:nvContentPartPr>
              <p14:xfrm>
                <a:off x="886169" y="4930317"/>
                <a:ext cx="379080" cy="1310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62E7922-2185-F5EA-D610-58AD778F7A4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77529" y="4921317"/>
                  <a:ext cx="3967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476C4D3-F7A4-631C-E421-F123301D5B63}"/>
                    </a:ext>
                  </a:extLst>
                </p14:cNvPr>
                <p14:cNvContentPartPr/>
                <p14:nvPr/>
              </p14:nvContentPartPr>
              <p14:xfrm>
                <a:off x="1305209" y="4794957"/>
                <a:ext cx="152640" cy="2491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476C4D3-F7A4-631C-E421-F123301D5B6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296569" y="4786317"/>
                  <a:ext cx="1702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183E678-65B9-66A2-4396-D3E56DCC9D09}"/>
                    </a:ext>
                  </a:extLst>
                </p14:cNvPr>
                <p14:cNvContentPartPr/>
                <p14:nvPr/>
              </p14:nvContentPartPr>
              <p14:xfrm>
                <a:off x="1012529" y="5104197"/>
                <a:ext cx="360360" cy="316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183E678-65B9-66A2-4396-D3E56DCC9D0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03529" y="5095557"/>
                  <a:ext cx="3780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6ACC0BE-51E3-7BB8-0203-3D90A86DD634}"/>
                    </a:ext>
                  </a:extLst>
                </p14:cNvPr>
                <p14:cNvContentPartPr/>
                <p14:nvPr/>
              </p14:nvContentPartPr>
              <p14:xfrm>
                <a:off x="1650449" y="4835997"/>
                <a:ext cx="302400" cy="633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6ACC0BE-51E3-7BB8-0203-3D90A86DD63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641449" y="4826997"/>
                  <a:ext cx="3200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DBC3DCB-0B57-D300-CEEE-18B0657347BF}"/>
                    </a:ext>
                  </a:extLst>
                </p14:cNvPr>
                <p14:cNvContentPartPr/>
                <p14:nvPr/>
              </p14:nvContentPartPr>
              <p14:xfrm>
                <a:off x="2106929" y="4789917"/>
                <a:ext cx="495720" cy="3596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DBC3DCB-0B57-D300-CEEE-18B0657347B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097929" y="4780917"/>
                  <a:ext cx="51336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3D1DDA7-1AB9-6AE8-525F-C442FC4F7336}"/>
                    </a:ext>
                  </a:extLst>
                </p14:cNvPr>
                <p14:cNvContentPartPr/>
                <p14:nvPr/>
              </p14:nvContentPartPr>
              <p14:xfrm>
                <a:off x="2632169" y="4814037"/>
                <a:ext cx="443160" cy="1386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3D1DDA7-1AB9-6AE8-525F-C442FC4F733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623169" y="4805397"/>
                  <a:ext cx="4608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591DF06-41E4-EB32-5F20-EE4FE0D52A62}"/>
                    </a:ext>
                  </a:extLst>
                </p14:cNvPr>
                <p14:cNvContentPartPr/>
                <p14:nvPr/>
              </p14:nvContentPartPr>
              <p14:xfrm>
                <a:off x="3162449" y="4868757"/>
                <a:ext cx="71640" cy="475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591DF06-41E4-EB32-5F20-EE4FE0D52A6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153809" y="4859757"/>
                  <a:ext cx="89280" cy="6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D83E86F-67F5-1A8A-3B52-73BFBDD25AFF}"/>
              </a:ext>
            </a:extLst>
          </p:cNvPr>
          <p:cNvGrpSpPr/>
          <p:nvPr/>
        </p:nvGrpSpPr>
        <p:grpSpPr>
          <a:xfrm>
            <a:off x="1010369" y="5344677"/>
            <a:ext cx="2168640" cy="452880"/>
            <a:chOff x="1010369" y="5344677"/>
            <a:chExt cx="2168640" cy="45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937ABA0-12D0-AE3B-8AF6-0ED6839F8848}"/>
                    </a:ext>
                  </a:extLst>
                </p14:cNvPr>
                <p14:cNvContentPartPr/>
                <p14:nvPr/>
              </p14:nvContentPartPr>
              <p14:xfrm>
                <a:off x="1010369" y="5406597"/>
                <a:ext cx="210240" cy="2736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937ABA0-12D0-AE3B-8AF6-0ED6839F884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01369" y="5397597"/>
                  <a:ext cx="22788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7564D40-4FF7-E43D-136A-4688D97DB20D}"/>
                    </a:ext>
                  </a:extLst>
                </p14:cNvPr>
                <p14:cNvContentPartPr/>
                <p14:nvPr/>
              </p14:nvContentPartPr>
              <p14:xfrm>
                <a:off x="1239329" y="5582997"/>
                <a:ext cx="181800" cy="280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7564D40-4FF7-E43D-136A-4688D97DB20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230689" y="5573997"/>
                  <a:ext cx="1994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00DC93F-9CD4-8146-BB0A-E48FC7F9C6B3}"/>
                    </a:ext>
                  </a:extLst>
                </p14:cNvPr>
                <p14:cNvContentPartPr/>
                <p14:nvPr/>
              </p14:nvContentPartPr>
              <p14:xfrm>
                <a:off x="1170929" y="5492277"/>
                <a:ext cx="493200" cy="3052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00DC93F-9CD4-8146-BB0A-E48FC7F9C6B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62289" y="5483277"/>
                  <a:ext cx="51084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1115F2D-CC05-5C81-DF9A-83723186DCF7}"/>
                    </a:ext>
                  </a:extLst>
                </p14:cNvPr>
                <p14:cNvContentPartPr/>
                <p14:nvPr/>
              </p14:nvContentPartPr>
              <p14:xfrm>
                <a:off x="1873289" y="5491197"/>
                <a:ext cx="368280" cy="1537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1115F2D-CC05-5C81-DF9A-83723186DCF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864649" y="5482197"/>
                  <a:ext cx="3859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2FBECE1-5C48-5123-3E8D-99C542D14A65}"/>
                    </a:ext>
                  </a:extLst>
                </p14:cNvPr>
                <p14:cNvContentPartPr/>
                <p14:nvPr/>
              </p14:nvContentPartPr>
              <p14:xfrm>
                <a:off x="2295569" y="5344677"/>
                <a:ext cx="270000" cy="2822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2FBECE1-5C48-5123-3E8D-99C542D14A6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286569" y="5336037"/>
                  <a:ext cx="28764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D47EA76-2A1A-B300-F93D-F865A3110904}"/>
                    </a:ext>
                  </a:extLst>
                </p14:cNvPr>
                <p14:cNvContentPartPr/>
                <p14:nvPr/>
              </p14:nvContentPartPr>
              <p14:xfrm>
                <a:off x="2612009" y="5436837"/>
                <a:ext cx="121320" cy="1130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D47EA76-2A1A-B300-F93D-F865A311090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603009" y="5427837"/>
                  <a:ext cx="1389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4B31D3E-2F5B-EF0E-BE54-856CA5E25B79}"/>
                    </a:ext>
                  </a:extLst>
                </p14:cNvPr>
                <p14:cNvContentPartPr/>
                <p14:nvPr/>
              </p14:nvContentPartPr>
              <p14:xfrm>
                <a:off x="2779769" y="5471757"/>
                <a:ext cx="60840" cy="1018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4B31D3E-2F5B-EF0E-BE54-856CA5E25B7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771129" y="5462757"/>
                  <a:ext cx="784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045E7FF-5392-A346-B2A5-7988CD1C9DFE}"/>
                    </a:ext>
                  </a:extLst>
                </p14:cNvPr>
                <p14:cNvContentPartPr/>
                <p14:nvPr/>
              </p14:nvContentPartPr>
              <p14:xfrm>
                <a:off x="2872289" y="5404077"/>
                <a:ext cx="306720" cy="2041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045E7FF-5392-A346-B2A5-7988CD1C9DF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863649" y="5395077"/>
                  <a:ext cx="324360" cy="22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2C82464-EC08-63AD-691D-D83F201B1EAA}"/>
              </a:ext>
            </a:extLst>
          </p:cNvPr>
          <p:cNvGrpSpPr/>
          <p:nvPr/>
        </p:nvGrpSpPr>
        <p:grpSpPr>
          <a:xfrm>
            <a:off x="925049" y="6008877"/>
            <a:ext cx="720720" cy="318960"/>
            <a:chOff x="925049" y="6008877"/>
            <a:chExt cx="720720" cy="31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143D4D0-7DA9-7F5F-3B34-496E1A01ED97}"/>
                    </a:ext>
                  </a:extLst>
                </p14:cNvPr>
                <p14:cNvContentPartPr/>
                <p14:nvPr/>
              </p14:nvContentPartPr>
              <p14:xfrm>
                <a:off x="925049" y="6017877"/>
                <a:ext cx="341640" cy="2484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143D4D0-7DA9-7F5F-3B34-496E1A01ED9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16049" y="6009237"/>
                  <a:ext cx="3592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BCE6B9E-1614-AAA6-986C-036F49DD7FE1}"/>
                    </a:ext>
                  </a:extLst>
                </p14:cNvPr>
                <p14:cNvContentPartPr/>
                <p14:nvPr/>
              </p14:nvContentPartPr>
              <p14:xfrm>
                <a:off x="1431569" y="6008877"/>
                <a:ext cx="214200" cy="2016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BCE6B9E-1614-AAA6-986C-036F49DD7FE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422569" y="5999877"/>
                  <a:ext cx="2318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F8B8876-EDC9-4371-F5EB-ED3A302FF72A}"/>
                    </a:ext>
                  </a:extLst>
                </p14:cNvPr>
                <p14:cNvContentPartPr/>
                <p14:nvPr/>
              </p14:nvContentPartPr>
              <p14:xfrm>
                <a:off x="1128089" y="6296157"/>
                <a:ext cx="392400" cy="316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F8B8876-EDC9-4371-F5EB-ED3A302FF72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19089" y="6287157"/>
                  <a:ext cx="41004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0221963-E734-424E-E160-A5416E53A9AF}"/>
              </a:ext>
            </a:extLst>
          </p:cNvPr>
          <p:cNvGrpSpPr/>
          <p:nvPr/>
        </p:nvGrpSpPr>
        <p:grpSpPr>
          <a:xfrm>
            <a:off x="1880129" y="5858397"/>
            <a:ext cx="3575520" cy="803520"/>
            <a:chOff x="1880129" y="5858397"/>
            <a:chExt cx="3575520" cy="80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688C820-61B3-D15F-0592-6A4CC845C122}"/>
                    </a:ext>
                  </a:extLst>
                </p14:cNvPr>
                <p14:cNvContentPartPr/>
                <p14:nvPr/>
              </p14:nvContentPartPr>
              <p14:xfrm>
                <a:off x="1880129" y="5973237"/>
                <a:ext cx="342720" cy="2847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688C820-61B3-D15F-0592-6A4CC845C12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871129" y="5964597"/>
                  <a:ext cx="36036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26B04BF-AAD9-F5F9-68F9-7FBBE923E284}"/>
                    </a:ext>
                  </a:extLst>
                </p14:cNvPr>
                <p14:cNvContentPartPr/>
                <p14:nvPr/>
              </p14:nvContentPartPr>
              <p14:xfrm>
                <a:off x="2222489" y="5858397"/>
                <a:ext cx="237960" cy="3798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26B04BF-AAD9-F5F9-68F9-7FBBE923E28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213849" y="5849757"/>
                  <a:ext cx="25560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2EA1FD3-4FB8-541E-52EA-3290AF02094E}"/>
                    </a:ext>
                  </a:extLst>
                </p14:cNvPr>
                <p14:cNvContentPartPr/>
                <p14:nvPr/>
              </p14:nvContentPartPr>
              <p14:xfrm>
                <a:off x="2560889" y="6021837"/>
                <a:ext cx="137520" cy="1782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2EA1FD3-4FB8-541E-52EA-3290AF02094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552249" y="6012837"/>
                  <a:ext cx="1551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E67B3B3-4047-DBFB-B943-39FAAF5E71C4}"/>
                    </a:ext>
                  </a:extLst>
                </p14:cNvPr>
                <p14:cNvContentPartPr/>
                <p14:nvPr/>
              </p14:nvContentPartPr>
              <p14:xfrm>
                <a:off x="2736929" y="6060357"/>
                <a:ext cx="105120" cy="1116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E67B3B3-4047-DBFB-B943-39FAAF5E71C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727929" y="6051717"/>
                  <a:ext cx="1227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0AE7FE9-7133-F291-8DC2-45761423467D}"/>
                    </a:ext>
                  </a:extLst>
                </p14:cNvPr>
                <p14:cNvContentPartPr/>
                <p14:nvPr/>
              </p14:nvContentPartPr>
              <p14:xfrm>
                <a:off x="2884529" y="5918877"/>
                <a:ext cx="239400" cy="2440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0AE7FE9-7133-F291-8DC2-45761423467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875889" y="5910237"/>
                  <a:ext cx="25704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9559D9F-C985-3A40-0E59-6C10A2402A1C}"/>
                    </a:ext>
                  </a:extLst>
                </p14:cNvPr>
                <p14:cNvContentPartPr/>
                <p14:nvPr/>
              </p14:nvContentPartPr>
              <p14:xfrm>
                <a:off x="3041489" y="6412797"/>
                <a:ext cx="184680" cy="2113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9559D9F-C985-3A40-0E59-6C10A2402A1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032849" y="6403797"/>
                  <a:ext cx="2023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CB3DE79-0068-1E42-A8AA-8F85E44B5464}"/>
                    </a:ext>
                  </a:extLst>
                </p14:cNvPr>
                <p14:cNvContentPartPr/>
                <p14:nvPr/>
              </p14:nvContentPartPr>
              <p14:xfrm>
                <a:off x="3286289" y="6518277"/>
                <a:ext cx="208440" cy="244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CB3DE79-0068-1E42-A8AA-8F85E44B546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277289" y="6509637"/>
                  <a:ext cx="2260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4FCF18D-C344-4075-BB3A-337365169609}"/>
                    </a:ext>
                  </a:extLst>
                </p14:cNvPr>
                <p14:cNvContentPartPr/>
                <p14:nvPr/>
              </p14:nvContentPartPr>
              <p14:xfrm>
                <a:off x="3575009" y="6368157"/>
                <a:ext cx="135360" cy="2289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4FCF18D-C344-4075-BB3A-33736516960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566009" y="6359157"/>
                  <a:ext cx="1530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8DDD1D8-6413-F96D-6587-248AC5064007}"/>
                    </a:ext>
                  </a:extLst>
                </p14:cNvPr>
                <p14:cNvContentPartPr/>
                <p14:nvPr/>
              </p14:nvContentPartPr>
              <p14:xfrm>
                <a:off x="3229049" y="6645357"/>
                <a:ext cx="339480" cy="165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8DDD1D8-6413-F96D-6587-248AC506400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220409" y="6636357"/>
                  <a:ext cx="3571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B3FD35A-EB80-90D8-A1C4-478086713BE5}"/>
                    </a:ext>
                  </a:extLst>
                </p14:cNvPr>
                <p14:cNvContentPartPr/>
                <p14:nvPr/>
              </p14:nvContentPartPr>
              <p14:xfrm>
                <a:off x="3803249" y="6537717"/>
                <a:ext cx="210960" cy="669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B3FD35A-EB80-90D8-A1C4-478086713BE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794249" y="6529077"/>
                  <a:ext cx="2286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AE99E64-22D1-FD22-010D-D3BCFEA952AD}"/>
                    </a:ext>
                  </a:extLst>
                </p14:cNvPr>
                <p14:cNvContentPartPr/>
                <p14:nvPr/>
              </p14:nvContentPartPr>
              <p14:xfrm>
                <a:off x="4151009" y="6384357"/>
                <a:ext cx="105120" cy="2113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AE99E64-22D1-FD22-010D-D3BCFEA952A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142369" y="6375357"/>
                  <a:ext cx="1227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5CA985B-4914-BA48-B5E6-610EA0D82FED}"/>
                    </a:ext>
                  </a:extLst>
                </p14:cNvPr>
                <p14:cNvContentPartPr/>
                <p14:nvPr/>
              </p14:nvContentPartPr>
              <p14:xfrm>
                <a:off x="4222289" y="6485877"/>
                <a:ext cx="111960" cy="1177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5CA985B-4914-BA48-B5E6-610EA0D82FE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213289" y="6476877"/>
                  <a:ext cx="1296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3F8ED00-066E-D85B-2206-A81C2DB2858B}"/>
                    </a:ext>
                  </a:extLst>
                </p14:cNvPr>
                <p14:cNvContentPartPr/>
                <p14:nvPr/>
              </p14:nvContentPartPr>
              <p14:xfrm>
                <a:off x="4341809" y="6470037"/>
                <a:ext cx="240840" cy="1512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3F8ED00-066E-D85B-2206-A81C2DB2858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332809" y="6461397"/>
                  <a:ext cx="2584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3B0F46E-D8AF-05B2-F9F5-7BEBECB10DE7}"/>
                    </a:ext>
                  </a:extLst>
                </p14:cNvPr>
                <p14:cNvContentPartPr/>
                <p14:nvPr/>
              </p14:nvContentPartPr>
              <p14:xfrm>
                <a:off x="4649249" y="6343317"/>
                <a:ext cx="155160" cy="3056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3B0F46E-D8AF-05B2-F9F5-7BEBECB10DE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640249" y="6334317"/>
                  <a:ext cx="17280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14CDF3E-EB2B-1D51-334B-C3DB4970E89E}"/>
                    </a:ext>
                  </a:extLst>
                </p14:cNvPr>
                <p14:cNvContentPartPr/>
                <p14:nvPr/>
              </p14:nvContentPartPr>
              <p14:xfrm>
                <a:off x="4932569" y="6383637"/>
                <a:ext cx="130680" cy="1818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14CDF3E-EB2B-1D51-334B-C3DB4970E89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923929" y="6374637"/>
                  <a:ext cx="1483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8E24D0D-EFBD-E1A4-6AB1-EC0E961EFF1F}"/>
                    </a:ext>
                  </a:extLst>
                </p14:cNvPr>
                <p14:cNvContentPartPr/>
                <p14:nvPr/>
              </p14:nvContentPartPr>
              <p14:xfrm>
                <a:off x="5110409" y="6258717"/>
                <a:ext cx="212040" cy="2952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8E24D0D-EFBD-E1A4-6AB1-EC0E961EFF1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101769" y="6249717"/>
                  <a:ext cx="22968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7F54277-8A2A-ABD1-6DCE-DBD91F760E16}"/>
                    </a:ext>
                  </a:extLst>
                </p14:cNvPr>
                <p14:cNvContentPartPr/>
                <p14:nvPr/>
              </p14:nvContentPartPr>
              <p14:xfrm>
                <a:off x="5363849" y="6389037"/>
                <a:ext cx="91800" cy="2106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7F54277-8A2A-ABD1-6DCE-DBD91F760E1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354849" y="6380397"/>
                  <a:ext cx="109440" cy="22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A51A3CD5-2A1A-1FC2-411E-BA4B7BA7EE60}"/>
                  </a:ext>
                </a:extLst>
              </p14:cNvPr>
              <p14:cNvContentPartPr/>
              <p14:nvPr/>
            </p14:nvContentPartPr>
            <p14:xfrm>
              <a:off x="8507729" y="4592997"/>
              <a:ext cx="35280" cy="128268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A51A3CD5-2A1A-1FC2-411E-BA4B7BA7EE60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8453729" y="4485357"/>
                <a:ext cx="142920" cy="149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0880B5E7-E18F-0986-08F0-B27F4281600F}"/>
                  </a:ext>
                </a:extLst>
              </p14:cNvPr>
              <p14:cNvContentPartPr/>
              <p14:nvPr/>
            </p14:nvContentPartPr>
            <p14:xfrm>
              <a:off x="4331369" y="772677"/>
              <a:ext cx="29520" cy="205488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0880B5E7-E18F-0986-08F0-B27F4281600F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277369" y="664677"/>
                <a:ext cx="137160" cy="227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347F554D-712C-AD51-5769-0E1EC9B54ED1}"/>
                  </a:ext>
                </a:extLst>
              </p14:cNvPr>
              <p14:cNvContentPartPr/>
              <p14:nvPr/>
            </p14:nvContentPartPr>
            <p14:xfrm>
              <a:off x="9385409" y="1363797"/>
              <a:ext cx="1006920" cy="77976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347F554D-712C-AD51-5769-0E1EC9B54ED1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9331409" y="1255797"/>
                <a:ext cx="1114560" cy="9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D92B213D-50E4-7B89-17E3-6F4235E919A4}"/>
                  </a:ext>
                </a:extLst>
              </p14:cNvPr>
              <p14:cNvContentPartPr/>
              <p14:nvPr/>
            </p14:nvContentPartPr>
            <p14:xfrm>
              <a:off x="6338729" y="4502277"/>
              <a:ext cx="2021400" cy="4284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D92B213D-50E4-7B89-17E3-6F4235E919A4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285089" y="4394637"/>
                <a:ext cx="212904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45CEFC7F-6632-1061-6EFD-7DAA62C5E496}"/>
                  </a:ext>
                </a:extLst>
              </p14:cNvPr>
              <p14:cNvContentPartPr/>
              <p14:nvPr/>
            </p14:nvContentPartPr>
            <p14:xfrm>
              <a:off x="3572129" y="753237"/>
              <a:ext cx="693360" cy="69048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45CEFC7F-6632-1061-6EFD-7DAA62C5E496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518489" y="645597"/>
                <a:ext cx="801000" cy="90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3D7E5671-608E-A126-6636-0E047716622D}"/>
                  </a:ext>
                </a:extLst>
              </p14:cNvPr>
              <p14:cNvContentPartPr/>
              <p14:nvPr/>
            </p14:nvContentPartPr>
            <p14:xfrm>
              <a:off x="9644969" y="1239597"/>
              <a:ext cx="697320" cy="4032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3D7E5671-608E-A126-6636-0E047716622D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9591329" y="1131957"/>
                <a:ext cx="80496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2FFC5E52-8969-5AEC-9812-45F16FE4CF7A}"/>
                  </a:ext>
                </a:extLst>
              </p14:cNvPr>
              <p14:cNvContentPartPr/>
              <p14:nvPr/>
            </p14:nvContentPartPr>
            <p14:xfrm>
              <a:off x="2115209" y="1414557"/>
              <a:ext cx="1449360" cy="8964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2FFC5E52-8969-5AEC-9812-45F16FE4CF7A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2061209" y="1306557"/>
                <a:ext cx="155700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97A1906A-3CAC-F833-D6DD-6B1384CC7865}"/>
                  </a:ext>
                </a:extLst>
              </p14:cNvPr>
              <p14:cNvContentPartPr/>
              <p14:nvPr/>
            </p14:nvContentPartPr>
            <p14:xfrm>
              <a:off x="8050889" y="1190637"/>
              <a:ext cx="1562400" cy="7056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97A1906A-3CAC-F833-D6DD-6B1384CC7865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7997249" y="1082997"/>
                <a:ext cx="167004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995F23D2-22FD-F1FC-CD38-BA896C6C2102}"/>
                  </a:ext>
                </a:extLst>
              </p14:cNvPr>
              <p14:cNvContentPartPr/>
              <p14:nvPr/>
            </p14:nvContentPartPr>
            <p14:xfrm>
              <a:off x="2077409" y="1679157"/>
              <a:ext cx="360" cy="36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995F23D2-22FD-F1FC-CD38-BA896C6C2102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023769" y="1571157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37EE8935-7E29-414E-E30B-C92BD3370D69}"/>
                  </a:ext>
                </a:extLst>
              </p14:cNvPr>
              <p14:cNvContentPartPr/>
              <p14:nvPr/>
            </p14:nvContentPartPr>
            <p14:xfrm>
              <a:off x="2077409" y="1649997"/>
              <a:ext cx="32760" cy="2952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37EE8935-7E29-414E-E30B-C92BD3370D69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023769" y="1542357"/>
                <a:ext cx="14040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C3E0E4E7-5BDC-BD5E-3094-B5504AF27046}"/>
                  </a:ext>
                </a:extLst>
              </p14:cNvPr>
              <p14:cNvContentPartPr/>
              <p14:nvPr/>
            </p14:nvContentPartPr>
            <p14:xfrm>
              <a:off x="2069489" y="1680237"/>
              <a:ext cx="406080" cy="115812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C3E0E4E7-5BDC-BD5E-3094-B5504AF27046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2015489" y="1572597"/>
                <a:ext cx="513720" cy="13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6A7B111A-2848-B82F-6AF6-45517FD4BAA2}"/>
                  </a:ext>
                </a:extLst>
              </p14:cNvPr>
              <p14:cNvContentPartPr/>
              <p14:nvPr/>
            </p14:nvContentPartPr>
            <p14:xfrm>
              <a:off x="7974929" y="1393677"/>
              <a:ext cx="127800" cy="83664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6A7B111A-2848-B82F-6AF6-45517FD4BAA2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7921289" y="1286037"/>
                <a:ext cx="235440" cy="10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486AFADB-36E5-5392-F510-C83A37C2B6FE}"/>
                  </a:ext>
                </a:extLst>
              </p14:cNvPr>
              <p14:cNvContentPartPr/>
              <p14:nvPr/>
            </p14:nvContentPartPr>
            <p14:xfrm>
              <a:off x="6319289" y="4645197"/>
              <a:ext cx="72000" cy="133848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486AFADB-36E5-5392-F510-C83A37C2B6FE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6265649" y="4537197"/>
                <a:ext cx="179640" cy="155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F021C165-D5D9-F641-25B9-FFCC45D3AD87}"/>
                  </a:ext>
                </a:extLst>
              </p14:cNvPr>
              <p14:cNvContentPartPr/>
              <p14:nvPr/>
            </p14:nvContentPartPr>
            <p14:xfrm>
              <a:off x="6425849" y="4786317"/>
              <a:ext cx="181800" cy="16740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F021C165-D5D9-F641-25B9-FFCC45D3AD87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6419729" y="4780197"/>
                <a:ext cx="194040" cy="17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0EEDC7BD-0F69-E456-9BC3-907004C30C05}"/>
              </a:ext>
            </a:extLst>
          </p:cNvPr>
          <p:cNvGrpSpPr/>
          <p:nvPr/>
        </p:nvGrpSpPr>
        <p:grpSpPr>
          <a:xfrm>
            <a:off x="6565529" y="5638437"/>
            <a:ext cx="157680" cy="296640"/>
            <a:chOff x="6565529" y="5638437"/>
            <a:chExt cx="157680" cy="29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5DDB974-C848-F716-B7BA-20847D3B108F}"/>
                    </a:ext>
                  </a:extLst>
                </p14:cNvPr>
                <p14:cNvContentPartPr/>
                <p14:nvPr/>
              </p14:nvContentPartPr>
              <p14:xfrm>
                <a:off x="6565529" y="5638437"/>
                <a:ext cx="157320" cy="2059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5DDB974-C848-F716-B7BA-20847D3B108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559409" y="5632317"/>
                  <a:ext cx="1695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B41327F-55BE-9EEA-3BEC-31C05E07B1FF}"/>
                    </a:ext>
                  </a:extLst>
                </p14:cNvPr>
                <p14:cNvContentPartPr/>
                <p14:nvPr/>
              </p14:nvContentPartPr>
              <p14:xfrm>
                <a:off x="6634289" y="5892237"/>
                <a:ext cx="88920" cy="428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B41327F-55BE-9EEA-3BEC-31C05E07B1F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628169" y="5886117"/>
                  <a:ext cx="101160" cy="55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9E878D97-80AB-4EB3-6252-B5E52E6DC0F9}"/>
                  </a:ext>
                </a:extLst>
              </p14:cNvPr>
              <p14:cNvContentPartPr/>
              <p14:nvPr/>
            </p14:nvContentPartPr>
            <p14:xfrm>
              <a:off x="2617409" y="2935917"/>
              <a:ext cx="1597320" cy="4284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9E878D97-80AB-4EB3-6252-B5E52E6DC0F9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563409" y="2828277"/>
                <a:ext cx="170496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EDA3B98D-7ECF-66E2-C5B5-148C6329F833}"/>
                  </a:ext>
                </a:extLst>
              </p14:cNvPr>
              <p14:cNvContentPartPr/>
              <p14:nvPr/>
            </p14:nvContentPartPr>
            <p14:xfrm>
              <a:off x="8163929" y="2192877"/>
              <a:ext cx="1231920" cy="3780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EDA3B98D-7ECF-66E2-C5B5-148C6329F833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8109929" y="2084877"/>
                <a:ext cx="133956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7870B0A0-4666-2B20-0E5F-9BDB9F38C364}"/>
                  </a:ext>
                </a:extLst>
              </p14:cNvPr>
              <p14:cNvContentPartPr/>
              <p14:nvPr/>
            </p14:nvContentPartPr>
            <p14:xfrm>
              <a:off x="2305289" y="366237"/>
              <a:ext cx="1146240" cy="76464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7870B0A0-4666-2B20-0E5F-9BDB9F38C364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2299169" y="360117"/>
                <a:ext cx="1158480" cy="77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AA3B0A0C-9A17-BF68-6D96-267DF6A05BF6}"/>
              </a:ext>
            </a:extLst>
          </p:cNvPr>
          <p:cNvGrpSpPr/>
          <p:nvPr/>
        </p:nvGrpSpPr>
        <p:grpSpPr>
          <a:xfrm>
            <a:off x="1306649" y="3071277"/>
            <a:ext cx="1210320" cy="420120"/>
            <a:chOff x="1306649" y="3071277"/>
            <a:chExt cx="1210320" cy="42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370B21C-5A5B-F755-90B9-5D533A6AC1DE}"/>
                    </a:ext>
                  </a:extLst>
                </p14:cNvPr>
                <p14:cNvContentPartPr/>
                <p14:nvPr/>
              </p14:nvContentPartPr>
              <p14:xfrm>
                <a:off x="1306649" y="3091797"/>
                <a:ext cx="171000" cy="3970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370B21C-5A5B-F755-90B9-5D533A6AC1D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300529" y="3085677"/>
                  <a:ext cx="18324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CEDAB23-A2B8-59AD-C65D-6CF691EBFA55}"/>
                    </a:ext>
                  </a:extLst>
                </p14:cNvPr>
                <p14:cNvContentPartPr/>
                <p14:nvPr/>
              </p14:nvContentPartPr>
              <p14:xfrm>
                <a:off x="1614089" y="3071277"/>
                <a:ext cx="189720" cy="3877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CEDAB23-A2B8-59AD-C65D-6CF691EBFA5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607969" y="3065157"/>
                  <a:ext cx="20196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0018910-D29A-3BFF-8DB8-99DF689DDA37}"/>
                    </a:ext>
                  </a:extLst>
                </p14:cNvPr>
                <p14:cNvContentPartPr/>
                <p14:nvPr/>
              </p14:nvContentPartPr>
              <p14:xfrm>
                <a:off x="1838369" y="3349557"/>
                <a:ext cx="15120" cy="1198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0018910-D29A-3BFF-8DB8-99DF689DDA3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832249" y="3343437"/>
                  <a:ext cx="273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542C800-37D2-63A3-C9F7-130745214C57}"/>
                    </a:ext>
                  </a:extLst>
                </p14:cNvPr>
                <p14:cNvContentPartPr/>
                <p14:nvPr/>
              </p14:nvContentPartPr>
              <p14:xfrm>
                <a:off x="1871849" y="3255237"/>
                <a:ext cx="302400" cy="2131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542C800-37D2-63A3-C9F7-130745214C5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865729" y="3249117"/>
                  <a:ext cx="3146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9BAC4D1-C32F-50C6-8753-C485436D7379}"/>
                    </a:ext>
                  </a:extLst>
                </p14:cNvPr>
                <p14:cNvContentPartPr/>
                <p14:nvPr/>
              </p14:nvContentPartPr>
              <p14:xfrm>
                <a:off x="2250569" y="3187557"/>
                <a:ext cx="266400" cy="3038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9BAC4D1-C32F-50C6-8753-C485436D737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244449" y="3181437"/>
                  <a:ext cx="278640" cy="31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D7CB7A37-0C3A-2AD9-AF23-1679B8C9E77B}"/>
                  </a:ext>
                </a:extLst>
              </p14:cNvPr>
              <p14:cNvContentPartPr/>
              <p14:nvPr/>
            </p14:nvContentPartPr>
            <p14:xfrm>
              <a:off x="1340129" y="3602997"/>
              <a:ext cx="1107000" cy="6048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D7CB7A37-0C3A-2AD9-AF23-1679B8C9E77B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1334009" y="3596877"/>
                <a:ext cx="1119240" cy="7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oup 101">
            <a:extLst>
              <a:ext uri="{FF2B5EF4-FFF2-40B4-BE49-F238E27FC236}">
                <a16:creationId xmlns:a16="http://schemas.microsoft.com/office/drawing/2014/main" id="{CB91BF8C-E227-1CAC-63B6-374BDB7A363B}"/>
              </a:ext>
            </a:extLst>
          </p:cNvPr>
          <p:cNvGrpSpPr/>
          <p:nvPr/>
        </p:nvGrpSpPr>
        <p:grpSpPr>
          <a:xfrm>
            <a:off x="966809" y="1820277"/>
            <a:ext cx="843480" cy="585360"/>
            <a:chOff x="966809" y="1820277"/>
            <a:chExt cx="843480" cy="58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7E07429-E8A2-EBA9-B2DF-9EE78BA72324}"/>
                    </a:ext>
                  </a:extLst>
                </p14:cNvPr>
                <p14:cNvContentPartPr/>
                <p14:nvPr/>
              </p14:nvContentPartPr>
              <p14:xfrm>
                <a:off x="966809" y="2120157"/>
                <a:ext cx="343440" cy="2854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7E07429-E8A2-EBA9-B2DF-9EE78BA7232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60689" y="2114037"/>
                  <a:ext cx="35568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48F690F-A36E-B15C-1A30-ED99E2931405}"/>
                    </a:ext>
                  </a:extLst>
                </p14:cNvPr>
                <p14:cNvContentPartPr/>
                <p14:nvPr/>
              </p14:nvContentPartPr>
              <p14:xfrm>
                <a:off x="1349489" y="2074437"/>
                <a:ext cx="267120" cy="3132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48F690F-A36E-B15C-1A30-ED99E293140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343369" y="2068317"/>
                  <a:ext cx="27936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36D682E-3A0E-CE70-3929-3673AA2D75C9}"/>
                    </a:ext>
                  </a:extLst>
                </p14:cNvPr>
                <p14:cNvContentPartPr/>
                <p14:nvPr/>
              </p14:nvContentPartPr>
              <p14:xfrm>
                <a:off x="1442369" y="1820277"/>
                <a:ext cx="367920" cy="1731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36D682E-3A0E-CE70-3929-3673AA2D75C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436249" y="1814157"/>
                  <a:ext cx="380160" cy="18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D5595BF3-ED7F-8D0C-7438-2218138A2D4B}"/>
              </a:ext>
            </a:extLst>
          </p:cNvPr>
          <p:cNvGrpSpPr/>
          <p:nvPr/>
        </p:nvGrpSpPr>
        <p:grpSpPr>
          <a:xfrm>
            <a:off x="4566089" y="1139877"/>
            <a:ext cx="572400" cy="522360"/>
            <a:chOff x="4566089" y="1139877"/>
            <a:chExt cx="572400" cy="52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0400E9C-A78D-31FA-DBCA-EF1E5E7ABAB9}"/>
                    </a:ext>
                  </a:extLst>
                </p14:cNvPr>
                <p14:cNvContentPartPr/>
                <p14:nvPr/>
              </p14:nvContentPartPr>
              <p14:xfrm>
                <a:off x="4566089" y="1182357"/>
                <a:ext cx="156240" cy="2772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0400E9C-A78D-31FA-DBCA-EF1E5E7ABAB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559969" y="1176237"/>
                  <a:ext cx="16848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86E299A-843A-1A84-6D6C-78ED6310AD4C}"/>
                    </a:ext>
                  </a:extLst>
                </p14:cNvPr>
                <p14:cNvContentPartPr/>
                <p14:nvPr/>
              </p14:nvContentPartPr>
              <p14:xfrm>
                <a:off x="4778129" y="1319877"/>
                <a:ext cx="184320" cy="2134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86E299A-843A-1A84-6D6C-78ED6310AD4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772009" y="1313757"/>
                  <a:ext cx="1965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05F238E-1BDA-B0A8-2C35-D5C0386F6343}"/>
                    </a:ext>
                  </a:extLst>
                </p14:cNvPr>
                <p14:cNvContentPartPr/>
                <p14:nvPr/>
              </p14:nvContentPartPr>
              <p14:xfrm>
                <a:off x="4980809" y="1139877"/>
                <a:ext cx="157680" cy="3434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05F238E-1BDA-B0A8-2C35-D5C0386F634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974689" y="1133757"/>
                  <a:ext cx="16992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218EA2A-553D-640B-09CA-A8B8A686205E}"/>
                    </a:ext>
                  </a:extLst>
                </p14:cNvPr>
                <p14:cNvContentPartPr/>
                <p14:nvPr/>
              </p14:nvContentPartPr>
              <p14:xfrm>
                <a:off x="4712249" y="1576197"/>
                <a:ext cx="406800" cy="860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218EA2A-553D-640B-09CA-A8B8A686205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706129" y="1570077"/>
                  <a:ext cx="419040" cy="9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C737911-013F-5545-EE7D-57F9A32E5187}"/>
              </a:ext>
            </a:extLst>
          </p:cNvPr>
          <p:cNvGrpSpPr/>
          <p:nvPr/>
        </p:nvGrpSpPr>
        <p:grpSpPr>
          <a:xfrm>
            <a:off x="914609" y="527157"/>
            <a:ext cx="1332720" cy="2262960"/>
            <a:chOff x="914609" y="527157"/>
            <a:chExt cx="1332720" cy="226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F202774-AC2D-0730-1654-F1AD6C52BE4A}"/>
                    </a:ext>
                  </a:extLst>
                </p14:cNvPr>
                <p14:cNvContentPartPr/>
                <p14:nvPr/>
              </p14:nvContentPartPr>
              <p14:xfrm>
                <a:off x="914609" y="527157"/>
                <a:ext cx="295920" cy="7488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F202774-AC2D-0730-1654-F1AD6C52BE4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08489" y="521037"/>
                  <a:ext cx="308160" cy="76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F9EEE83-4A4F-914E-8ADD-7DB2E1225DCA}"/>
                    </a:ext>
                  </a:extLst>
                </p14:cNvPr>
                <p14:cNvContentPartPr/>
                <p14:nvPr/>
              </p14:nvContentPartPr>
              <p14:xfrm>
                <a:off x="984449" y="735237"/>
                <a:ext cx="293040" cy="9709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F9EEE83-4A4F-914E-8ADD-7DB2E1225DCA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78329" y="729117"/>
                  <a:ext cx="305280" cy="9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3726E4E-911A-5556-9903-E5804C569A0F}"/>
                    </a:ext>
                  </a:extLst>
                </p14:cNvPr>
                <p14:cNvContentPartPr/>
                <p14:nvPr/>
              </p14:nvContentPartPr>
              <p14:xfrm>
                <a:off x="1079489" y="881397"/>
                <a:ext cx="509400" cy="12488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3726E4E-911A-5556-9903-E5804C569A0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73369" y="875277"/>
                  <a:ext cx="521640" cy="12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0A03AD8-0E2A-ECD9-86A5-C38F85216482}"/>
                    </a:ext>
                  </a:extLst>
                </p14:cNvPr>
                <p14:cNvContentPartPr/>
                <p14:nvPr/>
              </p14:nvContentPartPr>
              <p14:xfrm>
                <a:off x="1270289" y="1210077"/>
                <a:ext cx="517320" cy="9468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0A03AD8-0E2A-ECD9-86A5-C38F8521648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264169" y="1203957"/>
                  <a:ext cx="529560" cy="9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6295621-4850-3BD3-7710-A3D5112CA2B3}"/>
                    </a:ext>
                  </a:extLst>
                </p14:cNvPr>
                <p14:cNvContentPartPr/>
                <p14:nvPr/>
              </p14:nvContentPartPr>
              <p14:xfrm>
                <a:off x="1505369" y="1284957"/>
                <a:ext cx="376560" cy="8136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6295621-4850-3BD3-7710-A3D5112CA2B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499249" y="1278837"/>
                  <a:ext cx="388800" cy="82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8B23DB3-BCE6-48A5-1C07-3CF162A88CAF}"/>
                    </a:ext>
                  </a:extLst>
                </p14:cNvPr>
                <p14:cNvContentPartPr/>
                <p14:nvPr/>
              </p14:nvContentPartPr>
              <p14:xfrm>
                <a:off x="1766009" y="1023957"/>
                <a:ext cx="446400" cy="8535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8B23DB3-BCE6-48A5-1C07-3CF162A88CA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759889" y="1017837"/>
                  <a:ext cx="458640" cy="86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AB88E4E-DD65-FD39-F36F-63C91968B6EA}"/>
                    </a:ext>
                  </a:extLst>
                </p14:cNvPr>
                <p14:cNvContentPartPr/>
                <p14:nvPr/>
              </p14:nvContentPartPr>
              <p14:xfrm>
                <a:off x="1014329" y="799317"/>
                <a:ext cx="1233000" cy="199080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AB88E4E-DD65-FD39-F36F-63C91968B6E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08209" y="793197"/>
                  <a:ext cx="1245240" cy="200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D1D976DF-B3A5-8B39-2724-57E38DDC7C7B}"/>
              </a:ext>
            </a:extLst>
          </p:cNvPr>
          <p:cNvGrpSpPr/>
          <p:nvPr/>
        </p:nvGrpSpPr>
        <p:grpSpPr>
          <a:xfrm>
            <a:off x="3384929" y="389637"/>
            <a:ext cx="2010240" cy="2534040"/>
            <a:chOff x="3384929" y="389637"/>
            <a:chExt cx="2010240" cy="253404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7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F337BBF-018D-3BFC-C8B8-234013AB89B0}"/>
                    </a:ext>
                  </a:extLst>
                </p14:cNvPr>
                <p14:cNvContentPartPr/>
                <p14:nvPr/>
              </p14:nvContentPartPr>
              <p14:xfrm>
                <a:off x="3384929" y="389637"/>
                <a:ext cx="273600" cy="3978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F337BBF-018D-3BFC-C8B8-234013AB89B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375929" y="380637"/>
                  <a:ext cx="29124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8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65CA6B4-7DBB-0DEB-976C-39E6E1332CAD}"/>
                    </a:ext>
                  </a:extLst>
                </p14:cNvPr>
                <p14:cNvContentPartPr/>
                <p14:nvPr/>
              </p14:nvContentPartPr>
              <p14:xfrm>
                <a:off x="3518129" y="485037"/>
                <a:ext cx="337680" cy="5886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65CA6B4-7DBB-0DEB-976C-39E6E1332CA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509129" y="476037"/>
                  <a:ext cx="355320" cy="60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8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678DFC4-078E-D646-3C72-959E664EA8B4}"/>
                    </a:ext>
                  </a:extLst>
                </p14:cNvPr>
                <p14:cNvContentPartPr/>
                <p14:nvPr/>
              </p14:nvContentPartPr>
              <p14:xfrm>
                <a:off x="3619289" y="539397"/>
                <a:ext cx="454320" cy="7808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678DFC4-078E-D646-3C72-959E664EA8B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610289" y="530397"/>
                  <a:ext cx="471960" cy="79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8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2E96444-F513-DA6F-B7BE-55B2A818454C}"/>
                    </a:ext>
                  </a:extLst>
                </p14:cNvPr>
                <p14:cNvContentPartPr/>
                <p14:nvPr/>
              </p14:nvContentPartPr>
              <p14:xfrm>
                <a:off x="3830249" y="594837"/>
                <a:ext cx="502560" cy="9154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2E96444-F513-DA6F-B7BE-55B2A818454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821249" y="586197"/>
                  <a:ext cx="520200" cy="9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8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69C4B13-9598-112A-ED86-3D97BA146597}"/>
                    </a:ext>
                  </a:extLst>
                </p14:cNvPr>
                <p14:cNvContentPartPr/>
                <p14:nvPr/>
              </p14:nvContentPartPr>
              <p14:xfrm>
                <a:off x="4052009" y="539397"/>
                <a:ext cx="612360" cy="10839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69C4B13-9598-112A-ED86-3D97BA146597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043009" y="530397"/>
                  <a:ext cx="630000" cy="11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8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6DFC309-8F56-FCF9-AEEB-81160156DF0D}"/>
                    </a:ext>
                  </a:extLst>
                </p14:cNvPr>
                <p14:cNvContentPartPr/>
                <p14:nvPr/>
              </p14:nvContentPartPr>
              <p14:xfrm>
                <a:off x="4287809" y="794277"/>
                <a:ext cx="513360" cy="9468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6DFC309-8F56-FCF9-AEEB-81160156DF0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279169" y="785637"/>
                  <a:ext cx="531000" cy="9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9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157E1BBD-5543-2D4B-11CC-AA2A40CDF5A2}"/>
                    </a:ext>
                  </a:extLst>
                </p14:cNvPr>
                <p14:cNvContentPartPr/>
                <p14:nvPr/>
              </p14:nvContentPartPr>
              <p14:xfrm>
                <a:off x="4266209" y="1002357"/>
                <a:ext cx="579240" cy="9907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157E1BBD-5543-2D4B-11CC-AA2A40CDF5A2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257569" y="993357"/>
                  <a:ext cx="596880" cy="10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9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AD65071-1CC6-140E-CB53-F575FCA15425}"/>
                    </a:ext>
                  </a:extLst>
                </p14:cNvPr>
                <p14:cNvContentPartPr/>
                <p14:nvPr/>
              </p14:nvContentPartPr>
              <p14:xfrm>
                <a:off x="4542689" y="1182357"/>
                <a:ext cx="513720" cy="9338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AD65071-1CC6-140E-CB53-F575FCA1542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534049" y="1173357"/>
                  <a:ext cx="531360" cy="9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9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B997CCD-77D6-648E-D29E-3B768EB1EA52}"/>
                    </a:ext>
                  </a:extLst>
                </p14:cNvPr>
                <p14:cNvContentPartPr/>
                <p14:nvPr/>
              </p14:nvContentPartPr>
              <p14:xfrm>
                <a:off x="4709369" y="1535157"/>
                <a:ext cx="439920" cy="7120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B997CCD-77D6-648E-D29E-3B768EB1EA52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700729" y="1526517"/>
                  <a:ext cx="457560" cy="72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9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FF6628B-2182-DC7F-8627-CD02B9FAC954}"/>
                    </a:ext>
                  </a:extLst>
                </p14:cNvPr>
                <p14:cNvContentPartPr/>
                <p14:nvPr/>
              </p14:nvContentPartPr>
              <p14:xfrm>
                <a:off x="4990529" y="1633077"/>
                <a:ext cx="404640" cy="6602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FF6628B-2182-DC7F-8627-CD02B9FAC954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981529" y="1624437"/>
                  <a:ext cx="422280" cy="67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9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EAEA6F2-245C-0CEF-7563-6E52508B6BFF}"/>
                    </a:ext>
                  </a:extLst>
                </p14:cNvPr>
                <p14:cNvContentPartPr/>
                <p14:nvPr/>
              </p14:nvContentPartPr>
              <p14:xfrm>
                <a:off x="5022209" y="2383677"/>
                <a:ext cx="211680" cy="54000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EAEA6F2-245C-0CEF-7563-6E52508B6BF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013569" y="2375037"/>
                  <a:ext cx="229320" cy="55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717C256E-44AD-2273-465F-1B4EE374EA86}"/>
                  </a:ext>
                </a:extLst>
              </p14:cNvPr>
              <p14:cNvContentPartPr/>
              <p14:nvPr/>
            </p14:nvContentPartPr>
            <p14:xfrm>
              <a:off x="-419191" y="1444437"/>
              <a:ext cx="360" cy="30600"/>
            </p14:xfrm>
          </p:contentPart>
        </mc:Choice>
        <mc:Fallback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717C256E-44AD-2273-465F-1B4EE374EA86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-427831" y="1435797"/>
                <a:ext cx="18000" cy="4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" name="Group 132">
            <a:extLst>
              <a:ext uri="{FF2B5EF4-FFF2-40B4-BE49-F238E27FC236}">
                <a16:creationId xmlns:a16="http://schemas.microsoft.com/office/drawing/2014/main" id="{4D94B05E-15CD-CA04-D3CC-27B1DC9DBD28}"/>
              </a:ext>
            </a:extLst>
          </p:cNvPr>
          <p:cNvGrpSpPr/>
          <p:nvPr/>
        </p:nvGrpSpPr>
        <p:grpSpPr>
          <a:xfrm>
            <a:off x="4312289" y="2732877"/>
            <a:ext cx="479520" cy="999000"/>
            <a:chOff x="4312289" y="2732877"/>
            <a:chExt cx="479520" cy="99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9BE5D12-078A-D7AB-80F4-562AF508AA8D}"/>
                    </a:ext>
                  </a:extLst>
                </p14:cNvPr>
                <p14:cNvContentPartPr/>
                <p14:nvPr/>
              </p14:nvContentPartPr>
              <p14:xfrm>
                <a:off x="4312289" y="2732877"/>
                <a:ext cx="236520" cy="3110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9BE5D12-078A-D7AB-80F4-562AF508AA8D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303649" y="2724237"/>
                  <a:ext cx="25416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D034066-CF7E-624C-B049-CFBF515CB210}"/>
                    </a:ext>
                  </a:extLst>
                </p14:cNvPr>
                <p14:cNvContentPartPr/>
                <p14:nvPr/>
              </p14:nvContentPartPr>
              <p14:xfrm>
                <a:off x="4461329" y="3079917"/>
                <a:ext cx="121320" cy="4402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D034066-CF7E-624C-B049-CFBF515CB21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452329" y="3070917"/>
                  <a:ext cx="13896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14186FD-577C-482F-DB57-8290FCD2025C}"/>
                    </a:ext>
                  </a:extLst>
                </p14:cNvPr>
                <p14:cNvContentPartPr/>
                <p14:nvPr/>
              </p14:nvContentPartPr>
              <p14:xfrm>
                <a:off x="4465289" y="3532077"/>
                <a:ext cx="117360" cy="1850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14186FD-577C-482F-DB57-8290FCD2025C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456289" y="3523077"/>
                  <a:ext cx="1350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A1B91CF-C752-1EE8-F148-AB73739B2589}"/>
                    </a:ext>
                  </a:extLst>
                </p14:cNvPr>
                <p14:cNvContentPartPr/>
                <p14:nvPr/>
              </p14:nvContentPartPr>
              <p14:xfrm>
                <a:off x="4657169" y="3512277"/>
                <a:ext cx="134640" cy="2196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A1B91CF-C752-1EE8-F148-AB73739B2589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648529" y="3503277"/>
                  <a:ext cx="152280" cy="23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7701E498-2579-DD8B-DEDC-0A284AEC1D9C}"/>
              </a:ext>
            </a:extLst>
          </p:cNvPr>
          <p:cNvGrpSpPr/>
          <p:nvPr/>
        </p:nvGrpSpPr>
        <p:grpSpPr>
          <a:xfrm>
            <a:off x="2057249" y="1578717"/>
            <a:ext cx="439560" cy="1371960"/>
            <a:chOff x="2057249" y="1578717"/>
            <a:chExt cx="439560" cy="137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40F97D8-1F64-42CA-28A7-0C8F72B73F5F}"/>
                    </a:ext>
                  </a:extLst>
                </p14:cNvPr>
                <p14:cNvContentPartPr/>
                <p14:nvPr/>
              </p14:nvContentPartPr>
              <p14:xfrm>
                <a:off x="2070929" y="1578717"/>
                <a:ext cx="8280" cy="5004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40F97D8-1F64-42CA-28A7-0C8F72B73F5F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061929" y="1570077"/>
                  <a:ext cx="259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5AAA6DE-4224-4D5A-4665-CF7F872E5A4F}"/>
                    </a:ext>
                  </a:extLst>
                </p14:cNvPr>
                <p14:cNvContentPartPr/>
                <p14:nvPr/>
              </p14:nvContentPartPr>
              <p14:xfrm>
                <a:off x="2081369" y="1728477"/>
                <a:ext cx="1800" cy="11988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5AAA6DE-4224-4D5A-4665-CF7F872E5A4F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072729" y="1719837"/>
                  <a:ext cx="194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1D386BD-FC67-E6F3-78B3-12C0BAE38C4B}"/>
                    </a:ext>
                  </a:extLst>
                </p14:cNvPr>
                <p14:cNvContentPartPr/>
                <p14:nvPr/>
              </p14:nvContentPartPr>
              <p14:xfrm>
                <a:off x="2064089" y="1900197"/>
                <a:ext cx="15120" cy="26640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1D386BD-FC67-E6F3-78B3-12C0BAE38C4B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055089" y="1891557"/>
                  <a:ext cx="3276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19368A5-30F1-145F-303B-A777A096CDB4}"/>
                    </a:ext>
                  </a:extLst>
                </p14:cNvPr>
                <p14:cNvContentPartPr/>
                <p14:nvPr/>
              </p14:nvContentPartPr>
              <p14:xfrm>
                <a:off x="2057249" y="2241117"/>
                <a:ext cx="9720" cy="4510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19368A5-30F1-145F-303B-A777A096CDB4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048609" y="2232117"/>
                  <a:ext cx="27360" cy="4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B80E398D-0E6F-C0DB-69C4-FCB74A9976BA}"/>
                    </a:ext>
                  </a:extLst>
                </p14:cNvPr>
                <p14:cNvContentPartPr/>
                <p14:nvPr/>
              </p14:nvContentPartPr>
              <p14:xfrm>
                <a:off x="2066609" y="2776437"/>
                <a:ext cx="19440" cy="17424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B80E398D-0E6F-C0DB-69C4-FCB74A9976BA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057969" y="2767797"/>
                  <a:ext cx="370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332FBCB-F458-5BAF-7EE9-B421F590479C}"/>
                    </a:ext>
                  </a:extLst>
                </p14:cNvPr>
                <p14:cNvContentPartPr/>
                <p14:nvPr/>
              </p14:nvContentPartPr>
              <p14:xfrm>
                <a:off x="2084249" y="2913237"/>
                <a:ext cx="161640" cy="2592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332FBCB-F458-5BAF-7EE9-B421F590479C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2075249" y="2904237"/>
                  <a:ext cx="1792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689F5B6-84BC-90BE-486E-848FBFBB6366}"/>
                    </a:ext>
                  </a:extLst>
                </p14:cNvPr>
                <p14:cNvContentPartPr/>
                <p14:nvPr/>
              </p14:nvContentPartPr>
              <p14:xfrm>
                <a:off x="2343449" y="2911797"/>
                <a:ext cx="153360" cy="1260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689F5B6-84BC-90BE-486E-848FBFBB636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334449" y="2903157"/>
                  <a:ext cx="17100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4082CA36-424A-217C-2976-E7FEF53A6943}"/>
              </a:ext>
            </a:extLst>
          </p:cNvPr>
          <p:cNvGrpSpPr/>
          <p:nvPr/>
        </p:nvGrpSpPr>
        <p:grpSpPr>
          <a:xfrm>
            <a:off x="11362529" y="288477"/>
            <a:ext cx="568440" cy="315720"/>
            <a:chOff x="11362529" y="288477"/>
            <a:chExt cx="568440" cy="31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28B2E50-374F-5D07-B7EE-2A1828CB0BE8}"/>
                    </a:ext>
                  </a:extLst>
                </p14:cNvPr>
                <p14:cNvContentPartPr/>
                <p14:nvPr/>
              </p14:nvContentPartPr>
              <p14:xfrm>
                <a:off x="11362529" y="302877"/>
                <a:ext cx="132120" cy="28836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28B2E50-374F-5D07-B7EE-2A1828CB0BE8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1353889" y="293877"/>
                  <a:ext cx="14976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BCAF047-5302-1542-D3C2-358B5A577365}"/>
                    </a:ext>
                  </a:extLst>
                </p14:cNvPr>
                <p14:cNvContentPartPr/>
                <p14:nvPr/>
              </p14:nvContentPartPr>
              <p14:xfrm>
                <a:off x="11374769" y="408717"/>
                <a:ext cx="318600" cy="15372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BCAF047-5302-1542-D3C2-358B5A577365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366129" y="400077"/>
                  <a:ext cx="3362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E60CAC2-B1D3-2435-DA6E-D241575BB723}"/>
                    </a:ext>
                  </a:extLst>
                </p14:cNvPr>
                <p14:cNvContentPartPr/>
                <p14:nvPr/>
              </p14:nvContentPartPr>
              <p14:xfrm>
                <a:off x="11767169" y="288477"/>
                <a:ext cx="163800" cy="26352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E60CAC2-B1D3-2435-DA6E-D241575BB723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1758169" y="279477"/>
                  <a:ext cx="18144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972B24E-7003-9CEE-6C6E-EC75D3D4E5A0}"/>
                    </a:ext>
                  </a:extLst>
                </p14:cNvPr>
                <p14:cNvContentPartPr/>
                <p14:nvPr/>
              </p14:nvContentPartPr>
              <p14:xfrm>
                <a:off x="11487809" y="571077"/>
                <a:ext cx="353520" cy="331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972B24E-7003-9CEE-6C6E-EC75D3D4E5A0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1478809" y="562077"/>
                  <a:ext cx="37116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F631FE28-2FF1-4774-1587-DC2A5B2B5B3A}"/>
              </a:ext>
            </a:extLst>
          </p:cNvPr>
          <p:cNvGrpSpPr/>
          <p:nvPr/>
        </p:nvGrpSpPr>
        <p:grpSpPr>
          <a:xfrm>
            <a:off x="11500409" y="1563957"/>
            <a:ext cx="548280" cy="407880"/>
            <a:chOff x="11500409" y="1563957"/>
            <a:chExt cx="548280" cy="40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50465CF-BBED-728F-DA84-1BD8BE3DEC02}"/>
                    </a:ext>
                  </a:extLst>
                </p14:cNvPr>
                <p14:cNvContentPartPr/>
                <p14:nvPr/>
              </p14:nvContentPartPr>
              <p14:xfrm>
                <a:off x="11500409" y="1563957"/>
                <a:ext cx="155880" cy="36720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50465CF-BBED-728F-DA84-1BD8BE3DEC02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1491409" y="1554957"/>
                  <a:ext cx="17352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EA83617-48B9-99DD-E703-4EA16FF15790}"/>
                    </a:ext>
                  </a:extLst>
                </p14:cNvPr>
                <p14:cNvContentPartPr/>
                <p14:nvPr/>
              </p14:nvContentPartPr>
              <p14:xfrm>
                <a:off x="11569529" y="1805877"/>
                <a:ext cx="102600" cy="16596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EA83617-48B9-99DD-E703-4EA16FF1579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1560889" y="1797237"/>
                  <a:ext cx="1202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0B0ACD70-C6DA-6BC8-A714-4FBAA2474299}"/>
                    </a:ext>
                  </a:extLst>
                </p14:cNvPr>
                <p14:cNvContentPartPr/>
                <p14:nvPr/>
              </p14:nvContentPartPr>
              <p14:xfrm>
                <a:off x="11772569" y="1783197"/>
                <a:ext cx="88920" cy="8496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0B0ACD70-C6DA-6BC8-A714-4FBAA2474299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1763569" y="1774197"/>
                  <a:ext cx="1065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E712D277-BBB4-0115-F79A-6FDD35F796CA}"/>
                    </a:ext>
                  </a:extLst>
                </p14:cNvPr>
                <p14:cNvContentPartPr/>
                <p14:nvPr/>
              </p14:nvContentPartPr>
              <p14:xfrm>
                <a:off x="11865089" y="1621197"/>
                <a:ext cx="183600" cy="18936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E712D277-BBB4-0115-F79A-6FDD35F796CA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1856089" y="1612557"/>
                  <a:ext cx="201240" cy="20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8EF81CB3-47CA-0E48-FACE-FA637CB962F7}"/>
              </a:ext>
            </a:extLst>
          </p:cNvPr>
          <p:cNvGrpSpPr/>
          <p:nvPr/>
        </p:nvGrpSpPr>
        <p:grpSpPr>
          <a:xfrm>
            <a:off x="11268929" y="730197"/>
            <a:ext cx="855720" cy="610920"/>
            <a:chOff x="11268929" y="730197"/>
            <a:chExt cx="855720" cy="61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595E3749-EC84-0A63-1CA9-FD4A03D0A0D8}"/>
                    </a:ext>
                  </a:extLst>
                </p14:cNvPr>
                <p14:cNvContentPartPr/>
                <p14:nvPr/>
              </p14:nvContentPartPr>
              <p14:xfrm>
                <a:off x="11326529" y="886437"/>
                <a:ext cx="165240" cy="27684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595E3749-EC84-0A63-1CA9-FD4A03D0A0D8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1317529" y="877437"/>
                  <a:ext cx="18288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0349338-DF8D-5340-B3DE-D141E2F94FD2}"/>
                    </a:ext>
                  </a:extLst>
                </p14:cNvPr>
                <p14:cNvContentPartPr/>
                <p14:nvPr/>
              </p14:nvContentPartPr>
              <p14:xfrm>
                <a:off x="11510489" y="1053117"/>
                <a:ext cx="62280" cy="15984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0349338-DF8D-5340-B3DE-D141E2F94FD2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1501849" y="1044117"/>
                  <a:ext cx="799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CC13167-6711-A8A7-A9D5-AE2B87F759F7}"/>
                    </a:ext>
                  </a:extLst>
                </p14:cNvPr>
                <p14:cNvContentPartPr/>
                <p14:nvPr/>
              </p14:nvContentPartPr>
              <p14:xfrm>
                <a:off x="11510489" y="1156797"/>
                <a:ext cx="110520" cy="1728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CC13167-6711-A8A7-A9D5-AE2B87F759F7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1501849" y="1148157"/>
                  <a:ext cx="1281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A5C368A-1995-D863-5F0C-13A54285DC0C}"/>
                    </a:ext>
                  </a:extLst>
                </p14:cNvPr>
                <p14:cNvContentPartPr/>
                <p14:nvPr/>
              </p14:nvContentPartPr>
              <p14:xfrm>
                <a:off x="11667809" y="1067517"/>
                <a:ext cx="67680" cy="648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A5C368A-1995-D863-5F0C-13A54285DC0C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1658809" y="1058877"/>
                  <a:ext cx="853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39317F1C-DBFE-1653-06E7-09D3FB46A6EA}"/>
                    </a:ext>
                  </a:extLst>
                </p14:cNvPr>
                <p14:cNvContentPartPr/>
                <p14:nvPr/>
              </p14:nvContentPartPr>
              <p14:xfrm>
                <a:off x="11667809" y="1072197"/>
                <a:ext cx="78120" cy="6444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39317F1C-DBFE-1653-06E7-09D3FB46A6EA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1658809" y="1063557"/>
                  <a:ext cx="957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449E8F5-B916-40A3-A725-B8BE34F8662C}"/>
                    </a:ext>
                  </a:extLst>
                </p14:cNvPr>
                <p14:cNvContentPartPr/>
                <p14:nvPr/>
              </p14:nvContentPartPr>
              <p14:xfrm>
                <a:off x="11752409" y="916317"/>
                <a:ext cx="150840" cy="24084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449E8F5-B916-40A3-A725-B8BE34F8662C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1743409" y="907677"/>
                  <a:ext cx="16848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CE5B06A-7A45-6E02-36CA-2CE8E89FF89C}"/>
                    </a:ext>
                  </a:extLst>
                </p14:cNvPr>
                <p14:cNvContentPartPr/>
                <p14:nvPr/>
              </p14:nvContentPartPr>
              <p14:xfrm>
                <a:off x="11924129" y="1060317"/>
                <a:ext cx="143280" cy="17316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CE5B06A-7A45-6E02-36CA-2CE8E89FF89C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1915489" y="1051317"/>
                  <a:ext cx="1609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ACA2DE30-AF17-DF6D-83B6-C51F6FB552E8}"/>
                    </a:ext>
                  </a:extLst>
                </p14:cNvPr>
                <p14:cNvContentPartPr/>
                <p14:nvPr/>
              </p14:nvContentPartPr>
              <p14:xfrm>
                <a:off x="11268929" y="730197"/>
                <a:ext cx="855720" cy="61092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ACA2DE30-AF17-DF6D-83B6-C51F6FB552E8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1259929" y="721557"/>
                  <a:ext cx="873360" cy="62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78CEF9E2-C0B0-ECA5-C8F4-CF1402EE7106}"/>
              </a:ext>
            </a:extLst>
          </p:cNvPr>
          <p:cNvGrpSpPr/>
          <p:nvPr/>
        </p:nvGrpSpPr>
        <p:grpSpPr>
          <a:xfrm>
            <a:off x="11521289" y="2303757"/>
            <a:ext cx="486000" cy="342360"/>
            <a:chOff x="11521289" y="2303757"/>
            <a:chExt cx="486000" cy="34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0B9EE9F-096C-323A-FF93-ADC3C0D6C297}"/>
                    </a:ext>
                  </a:extLst>
                </p14:cNvPr>
                <p14:cNvContentPartPr/>
                <p14:nvPr/>
              </p14:nvContentPartPr>
              <p14:xfrm>
                <a:off x="11521289" y="2303757"/>
                <a:ext cx="135720" cy="28800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0B9EE9F-096C-323A-FF93-ADC3C0D6C297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1512289" y="2295117"/>
                  <a:ext cx="15336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20BF417-1FE2-F674-135A-368C2EF0F642}"/>
                    </a:ext>
                  </a:extLst>
                </p14:cNvPr>
                <p14:cNvContentPartPr/>
                <p14:nvPr/>
              </p14:nvContentPartPr>
              <p14:xfrm>
                <a:off x="11749529" y="2429757"/>
                <a:ext cx="110520" cy="2196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20BF417-1FE2-F674-135A-368C2EF0F642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1740889" y="2420757"/>
                  <a:ext cx="1281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9BDB3250-2B71-4831-8A61-67083E219E8A}"/>
                    </a:ext>
                  </a:extLst>
                </p14:cNvPr>
                <p14:cNvContentPartPr/>
                <p14:nvPr/>
              </p14:nvContentPartPr>
              <p14:xfrm>
                <a:off x="11851769" y="2305917"/>
                <a:ext cx="155520" cy="19548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9BDB3250-2B71-4831-8A61-67083E219E8A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1842769" y="2296917"/>
                  <a:ext cx="1731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C93042E7-E421-2D54-FECF-A2373ACCD434}"/>
                    </a:ext>
                  </a:extLst>
                </p14:cNvPr>
                <p14:cNvContentPartPr/>
                <p14:nvPr/>
              </p14:nvContentPartPr>
              <p14:xfrm>
                <a:off x="11569889" y="2592477"/>
                <a:ext cx="317520" cy="5364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C93042E7-E421-2D54-FECF-A2373ACCD434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1560889" y="2583837"/>
                  <a:ext cx="335160" cy="7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B0EB2A12-F14A-2976-7AA9-C4B6BB538783}"/>
              </a:ext>
            </a:extLst>
          </p:cNvPr>
          <p:cNvGrpSpPr/>
          <p:nvPr/>
        </p:nvGrpSpPr>
        <p:grpSpPr>
          <a:xfrm>
            <a:off x="11371169" y="2839077"/>
            <a:ext cx="799200" cy="317520"/>
            <a:chOff x="11371169" y="2839077"/>
            <a:chExt cx="799200" cy="31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92A08A48-9B49-E3EF-9B46-8A6E03E06580}"/>
                    </a:ext>
                  </a:extLst>
                </p14:cNvPr>
                <p14:cNvContentPartPr/>
                <p14:nvPr/>
              </p14:nvContentPartPr>
              <p14:xfrm>
                <a:off x="11371169" y="2839077"/>
                <a:ext cx="171000" cy="31752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92A08A48-9B49-E3EF-9B46-8A6E03E06580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1362529" y="2830437"/>
                  <a:ext cx="18864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C744D903-0443-1A25-E762-5B842004E0E9}"/>
                    </a:ext>
                  </a:extLst>
                </p14:cNvPr>
                <p14:cNvContentPartPr/>
                <p14:nvPr/>
              </p14:nvContentPartPr>
              <p14:xfrm>
                <a:off x="11584289" y="2963997"/>
                <a:ext cx="104400" cy="15948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C744D903-0443-1A25-E762-5B842004E0E9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1575649" y="2954997"/>
                  <a:ext cx="1220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B108EE17-97BE-DAB4-29EA-EC43E23017E7}"/>
                    </a:ext>
                  </a:extLst>
                </p14:cNvPr>
                <p14:cNvContentPartPr/>
                <p14:nvPr/>
              </p14:nvContentPartPr>
              <p14:xfrm>
                <a:off x="11757449" y="3012237"/>
                <a:ext cx="140040" cy="11628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B108EE17-97BE-DAB4-29EA-EC43E23017E7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1748809" y="3003237"/>
                  <a:ext cx="1576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AAAD9DFE-0024-E1F5-EDD6-6D03F638E604}"/>
                    </a:ext>
                  </a:extLst>
                </p14:cNvPr>
                <p14:cNvContentPartPr/>
                <p14:nvPr/>
              </p14:nvContentPartPr>
              <p14:xfrm>
                <a:off x="11927009" y="2877237"/>
                <a:ext cx="69480" cy="24840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AAAD9DFE-0024-E1F5-EDD6-6D03F638E604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1918009" y="2868597"/>
                  <a:ext cx="871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BC7B66F3-FB72-2881-B53C-901A62BB765E}"/>
                    </a:ext>
                  </a:extLst>
                </p14:cNvPr>
                <p14:cNvContentPartPr/>
                <p14:nvPr/>
              </p14:nvContentPartPr>
              <p14:xfrm>
                <a:off x="12024929" y="2981637"/>
                <a:ext cx="145440" cy="15048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BC7B66F3-FB72-2881-B53C-901A62BB765E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2015929" y="2972997"/>
                  <a:ext cx="16308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D850450B-F15D-AB40-54D6-F01AE25F6C66}"/>
              </a:ext>
            </a:extLst>
          </p:cNvPr>
          <p:cNvGrpSpPr/>
          <p:nvPr/>
        </p:nvGrpSpPr>
        <p:grpSpPr>
          <a:xfrm>
            <a:off x="11329049" y="3389877"/>
            <a:ext cx="555120" cy="282960"/>
            <a:chOff x="11329049" y="3389877"/>
            <a:chExt cx="555120" cy="28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F3036948-9887-9380-2134-A4F5218169E8}"/>
                    </a:ext>
                  </a:extLst>
                </p14:cNvPr>
                <p14:cNvContentPartPr/>
                <p14:nvPr/>
              </p14:nvContentPartPr>
              <p14:xfrm>
                <a:off x="11329049" y="3389877"/>
                <a:ext cx="165600" cy="23760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F3036948-9887-9380-2134-A4F5218169E8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1320409" y="3381237"/>
                  <a:ext cx="1832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EF82119F-32BB-215A-3879-D3E2764008BD}"/>
                    </a:ext>
                  </a:extLst>
                </p14:cNvPr>
                <p14:cNvContentPartPr/>
                <p14:nvPr/>
              </p14:nvContentPartPr>
              <p14:xfrm>
                <a:off x="11552249" y="3509037"/>
                <a:ext cx="60840" cy="15768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EF82119F-32BB-215A-3879-D3E2764008BD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1543249" y="3500037"/>
                  <a:ext cx="784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0FF1985A-3763-CD29-E794-5B18D3348CFE}"/>
                    </a:ext>
                  </a:extLst>
                </p14:cNvPr>
                <p14:cNvContentPartPr/>
                <p14:nvPr/>
              </p14:nvContentPartPr>
              <p14:xfrm>
                <a:off x="11651609" y="3587517"/>
                <a:ext cx="92880" cy="8532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0FF1985A-3763-CD29-E794-5B18D3348CFE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1642609" y="3578517"/>
                  <a:ext cx="1105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E3117A8A-3634-E10E-6CEF-27E61A2D86E5}"/>
                    </a:ext>
                  </a:extLst>
                </p14:cNvPr>
                <p14:cNvContentPartPr/>
                <p14:nvPr/>
              </p14:nvContentPartPr>
              <p14:xfrm>
                <a:off x="11752049" y="3505437"/>
                <a:ext cx="132120" cy="12600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E3117A8A-3634-E10E-6CEF-27E61A2D86E5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1743409" y="3496437"/>
                  <a:ext cx="149760" cy="14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7EEE9E6D-37C9-5843-C090-4DCF5BD217C4}"/>
              </a:ext>
            </a:extLst>
          </p:cNvPr>
          <p:cNvGrpSpPr/>
          <p:nvPr/>
        </p:nvGrpSpPr>
        <p:grpSpPr>
          <a:xfrm>
            <a:off x="11431289" y="3811437"/>
            <a:ext cx="248760" cy="573480"/>
            <a:chOff x="11431289" y="3811437"/>
            <a:chExt cx="248760" cy="57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6BC8E903-1DCC-80E7-C3D1-FCFC339E5C60}"/>
                    </a:ext>
                  </a:extLst>
                </p14:cNvPr>
                <p14:cNvContentPartPr/>
                <p14:nvPr/>
              </p14:nvContentPartPr>
              <p14:xfrm>
                <a:off x="11608409" y="3811437"/>
                <a:ext cx="34560" cy="14868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6BC8E903-1DCC-80E7-C3D1-FCFC339E5C60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1599769" y="3802797"/>
                  <a:ext cx="522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90E178C7-AA61-9502-88E9-ED8D560BC19D}"/>
                    </a:ext>
                  </a:extLst>
                </p14:cNvPr>
                <p14:cNvContentPartPr/>
                <p14:nvPr/>
              </p14:nvContentPartPr>
              <p14:xfrm>
                <a:off x="11431289" y="4033557"/>
                <a:ext cx="248760" cy="35136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90E178C7-AA61-9502-88E9-ED8D560BC19D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1422289" y="4024557"/>
                  <a:ext cx="266400" cy="36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7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9E809881-8917-6784-1707-547D620A2DF2}"/>
                  </a:ext>
                </a:extLst>
              </p14:cNvPr>
              <p14:cNvContentPartPr/>
              <p14:nvPr/>
            </p14:nvContentPartPr>
            <p14:xfrm>
              <a:off x="9988769" y="5117517"/>
              <a:ext cx="8280" cy="10080"/>
            </p14:xfrm>
          </p:contentPart>
        </mc:Choice>
        <mc:Fallback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9E809881-8917-6784-1707-547D620A2DF2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9980129" y="5108877"/>
                <a:ext cx="2592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9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00C78876-E531-402F-B7A8-44E0A6E1BFF4}"/>
                  </a:ext>
                </a:extLst>
              </p14:cNvPr>
              <p14:cNvContentPartPr/>
              <p14:nvPr/>
            </p14:nvContentPartPr>
            <p14:xfrm>
              <a:off x="10579529" y="4709637"/>
              <a:ext cx="194040" cy="306000"/>
            </p14:xfrm>
          </p:contentPart>
        </mc:Choice>
        <mc:Fallback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00C78876-E531-402F-B7A8-44E0A6E1BFF4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10570889" y="4700997"/>
                <a:ext cx="21168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1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E562666D-26F7-E05A-E113-146A704E605E}"/>
                  </a:ext>
                </a:extLst>
              </p14:cNvPr>
              <p14:cNvContentPartPr/>
              <p14:nvPr/>
            </p14:nvContentPartPr>
            <p14:xfrm>
              <a:off x="10847009" y="4887837"/>
              <a:ext cx="56880" cy="179280"/>
            </p14:xfrm>
          </p:contentPart>
        </mc:Choice>
        <mc:Fallback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E562666D-26F7-E05A-E113-146A704E605E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10838369" y="4879197"/>
                <a:ext cx="7452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3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748B61E9-6778-134A-8244-340D966F081A}"/>
                  </a:ext>
                </a:extLst>
              </p14:cNvPr>
              <p14:cNvContentPartPr/>
              <p14:nvPr/>
            </p14:nvContentPartPr>
            <p14:xfrm>
              <a:off x="10849529" y="4892157"/>
              <a:ext cx="136080" cy="190440"/>
            </p14:xfrm>
          </p:contentPart>
        </mc:Choice>
        <mc:Fallback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748B61E9-6778-134A-8244-340D966F081A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10840889" y="4883517"/>
                <a:ext cx="15372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5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5C10D1F6-E699-71A2-C274-38379DBB0244}"/>
                  </a:ext>
                </a:extLst>
              </p14:cNvPr>
              <p14:cNvContentPartPr/>
              <p14:nvPr/>
            </p14:nvContentPartPr>
            <p14:xfrm>
              <a:off x="11057969" y="4908357"/>
              <a:ext cx="88920" cy="50040"/>
            </p14:xfrm>
          </p:contentPart>
        </mc:Choice>
        <mc:Fallback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5C10D1F6-E699-71A2-C274-38379DBB0244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11048969" y="4899717"/>
                <a:ext cx="10656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7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030AE32A-B480-2ACA-2F44-7A4D96DAB460}"/>
                  </a:ext>
                </a:extLst>
              </p14:cNvPr>
              <p14:cNvContentPartPr/>
              <p14:nvPr/>
            </p14:nvContentPartPr>
            <p14:xfrm>
              <a:off x="11069849" y="4990797"/>
              <a:ext cx="90360" cy="53640"/>
            </p14:xfrm>
          </p:contentPart>
        </mc:Choice>
        <mc:Fallback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030AE32A-B480-2ACA-2F44-7A4D96DAB460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11061209" y="4981797"/>
                <a:ext cx="10800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9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09F7E496-4D70-CCE9-6E30-4F4A8DFDAD04}"/>
                  </a:ext>
                </a:extLst>
              </p14:cNvPr>
              <p14:cNvContentPartPr/>
              <p14:nvPr/>
            </p14:nvContentPartPr>
            <p14:xfrm>
              <a:off x="11243369" y="4738077"/>
              <a:ext cx="185760" cy="272160"/>
            </p14:xfrm>
          </p:contentPart>
        </mc:Choice>
        <mc:Fallback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09F7E496-4D70-CCE9-6E30-4F4A8DFDAD04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11234369" y="4729437"/>
                <a:ext cx="20340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1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59B905E2-2D9D-AB7B-9098-C6B0F292AFE1}"/>
                  </a:ext>
                </a:extLst>
              </p14:cNvPr>
              <p14:cNvContentPartPr/>
              <p14:nvPr/>
            </p14:nvContentPartPr>
            <p14:xfrm>
              <a:off x="11464769" y="4863717"/>
              <a:ext cx="111240" cy="141840"/>
            </p14:xfrm>
          </p:contentPart>
        </mc:Choice>
        <mc:Fallback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59B905E2-2D9D-AB7B-9098-C6B0F292AFE1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11456129" y="4855077"/>
                <a:ext cx="128880" cy="15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8" name="Group 197">
            <a:extLst>
              <a:ext uri="{FF2B5EF4-FFF2-40B4-BE49-F238E27FC236}">
                <a16:creationId xmlns:a16="http://schemas.microsoft.com/office/drawing/2014/main" id="{445802E8-F98C-6000-29C6-A420BFB179EA}"/>
              </a:ext>
            </a:extLst>
          </p:cNvPr>
          <p:cNvGrpSpPr/>
          <p:nvPr/>
        </p:nvGrpSpPr>
        <p:grpSpPr>
          <a:xfrm>
            <a:off x="9958169" y="4673277"/>
            <a:ext cx="511920" cy="321120"/>
            <a:chOff x="9958169" y="4673277"/>
            <a:chExt cx="511920" cy="32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80A20D73-9CE1-ADE0-A07C-0C98F0549D1A}"/>
                    </a:ext>
                  </a:extLst>
                </p14:cNvPr>
                <p14:cNvContentPartPr/>
                <p14:nvPr/>
              </p14:nvContentPartPr>
              <p14:xfrm>
                <a:off x="9958169" y="4673277"/>
                <a:ext cx="194400" cy="25560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80A20D73-9CE1-ADE0-A07C-0C98F0549D1A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949169" y="4664277"/>
                  <a:ext cx="21204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2BF047E7-B58E-BE16-3A84-98DFDB46A205}"/>
                    </a:ext>
                  </a:extLst>
                </p14:cNvPr>
                <p14:cNvContentPartPr/>
                <p14:nvPr/>
              </p14:nvContentPartPr>
              <p14:xfrm>
                <a:off x="10245449" y="4760037"/>
                <a:ext cx="32760" cy="9216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2BF047E7-B58E-BE16-3A84-98DFDB46A205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236449" y="4751037"/>
                  <a:ext cx="504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0C58FABE-14D6-6B97-FB68-7F6AE47DE210}"/>
                    </a:ext>
                  </a:extLst>
                </p14:cNvPr>
                <p14:cNvContentPartPr/>
                <p14:nvPr/>
              </p14:nvContentPartPr>
              <p14:xfrm>
                <a:off x="10255889" y="4734477"/>
                <a:ext cx="148320" cy="15480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0C58FABE-14D6-6B97-FB68-7F6AE47DE210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247249" y="4725837"/>
                  <a:ext cx="1659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91799538-8CCE-3C15-34A8-EA66708033A8}"/>
                    </a:ext>
                  </a:extLst>
                </p14:cNvPr>
                <p14:cNvContentPartPr/>
                <p14:nvPr/>
              </p14:nvContentPartPr>
              <p14:xfrm>
                <a:off x="10246889" y="4937517"/>
                <a:ext cx="29880" cy="2340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91799538-8CCE-3C15-34A8-EA66708033A8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0237889" y="4928877"/>
                  <a:ext cx="475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71D88520-9482-0769-7A6A-C0E4B6E869C3}"/>
                    </a:ext>
                  </a:extLst>
                </p14:cNvPr>
                <p14:cNvContentPartPr/>
                <p14:nvPr/>
              </p14:nvContentPartPr>
              <p14:xfrm>
                <a:off x="10159409" y="4962717"/>
                <a:ext cx="259560" cy="3168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71D88520-9482-0769-7A6A-C0E4B6E869C3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150769" y="4953717"/>
                  <a:ext cx="2772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C10A6D36-5B0B-C086-5E1C-AC5E9B1AF340}"/>
                    </a:ext>
                  </a:extLst>
                </p14:cNvPr>
                <p14:cNvContentPartPr/>
                <p14:nvPr/>
              </p14:nvContentPartPr>
              <p14:xfrm>
                <a:off x="10320689" y="4925997"/>
                <a:ext cx="149400" cy="1764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C10A6D36-5B0B-C086-5E1C-AC5E9B1AF340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0311689" y="4917357"/>
                  <a:ext cx="16704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6F7A2066-CA7B-C0EC-95D7-DDEF7558686A}"/>
              </a:ext>
            </a:extLst>
          </p:cNvPr>
          <p:cNvGrpSpPr/>
          <p:nvPr/>
        </p:nvGrpSpPr>
        <p:grpSpPr>
          <a:xfrm>
            <a:off x="10364609" y="5273397"/>
            <a:ext cx="1202400" cy="815040"/>
            <a:chOff x="10364609" y="5273397"/>
            <a:chExt cx="1202400" cy="81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2ED5DC7C-D6A7-E8A3-7647-424E55C22698}"/>
                    </a:ext>
                  </a:extLst>
                </p14:cNvPr>
                <p14:cNvContentPartPr/>
                <p14:nvPr/>
              </p14:nvContentPartPr>
              <p14:xfrm>
                <a:off x="10364609" y="5273397"/>
                <a:ext cx="153720" cy="32184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2ED5DC7C-D6A7-E8A3-7647-424E55C22698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0355609" y="5264757"/>
                  <a:ext cx="17136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3B9A54F9-137A-038D-0996-AAA5225B485D}"/>
                    </a:ext>
                  </a:extLst>
                </p14:cNvPr>
                <p14:cNvContentPartPr/>
                <p14:nvPr/>
              </p14:nvContentPartPr>
              <p14:xfrm>
                <a:off x="10607969" y="5353317"/>
                <a:ext cx="144360" cy="25200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3B9A54F9-137A-038D-0996-AAA5225B485D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0598969" y="5344317"/>
                  <a:ext cx="16200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F880075D-2EFB-4C43-784E-55CA6162252E}"/>
                    </a:ext>
                  </a:extLst>
                </p14:cNvPr>
                <p14:cNvContentPartPr/>
                <p14:nvPr/>
              </p14:nvContentPartPr>
              <p14:xfrm>
                <a:off x="10892729" y="5293917"/>
                <a:ext cx="32760" cy="20592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F880075D-2EFB-4C43-784E-55CA6162252E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0884089" y="5285277"/>
                  <a:ext cx="504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CE7C74F9-9EBC-9254-6D48-5D297D37C056}"/>
                    </a:ext>
                  </a:extLst>
                </p14:cNvPr>
                <p14:cNvContentPartPr/>
                <p14:nvPr/>
              </p14:nvContentPartPr>
              <p14:xfrm>
                <a:off x="10826849" y="5405157"/>
                <a:ext cx="130680" cy="7884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CE7C74F9-9EBC-9254-6D48-5D297D37C056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0818209" y="5396517"/>
                  <a:ext cx="1483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FBC425CA-4686-6616-209F-0A04DBA03565}"/>
                    </a:ext>
                  </a:extLst>
                </p14:cNvPr>
                <p14:cNvContentPartPr/>
                <p14:nvPr/>
              </p14:nvContentPartPr>
              <p14:xfrm>
                <a:off x="10990649" y="5293197"/>
                <a:ext cx="140040" cy="29376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FBC425CA-4686-6616-209F-0A04DBA03565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0982009" y="5284197"/>
                  <a:ext cx="15768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6A34029B-DD7C-FB00-DB05-2205BE874402}"/>
                    </a:ext>
                  </a:extLst>
                </p14:cNvPr>
                <p14:cNvContentPartPr/>
                <p14:nvPr/>
              </p14:nvContentPartPr>
              <p14:xfrm>
                <a:off x="11169569" y="5396517"/>
                <a:ext cx="109800" cy="14256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6A34029B-DD7C-FB00-DB05-2205BE874402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1160569" y="5387877"/>
                  <a:ext cx="1274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B827C16E-8FA5-6BEB-C5F1-E0857AB2D49A}"/>
                    </a:ext>
                  </a:extLst>
                </p14:cNvPr>
                <p14:cNvContentPartPr/>
                <p14:nvPr/>
              </p14:nvContentPartPr>
              <p14:xfrm>
                <a:off x="11212409" y="5610717"/>
                <a:ext cx="74160" cy="1476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B827C16E-8FA5-6BEB-C5F1-E0857AB2D49A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1203409" y="5602077"/>
                  <a:ext cx="918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682CA27E-DD7A-556B-4B94-D531AF22AC97}"/>
                    </a:ext>
                  </a:extLst>
                </p14:cNvPr>
                <p14:cNvContentPartPr/>
                <p14:nvPr/>
              </p14:nvContentPartPr>
              <p14:xfrm>
                <a:off x="10878329" y="5753277"/>
                <a:ext cx="40320" cy="26676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682CA27E-DD7A-556B-4B94-D531AF22AC97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0869329" y="5744637"/>
                  <a:ext cx="5796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2D3DE73F-2F38-E286-BE8D-D752BBF91AF5}"/>
                    </a:ext>
                  </a:extLst>
                </p14:cNvPr>
                <p14:cNvContentPartPr/>
                <p14:nvPr/>
              </p14:nvContentPartPr>
              <p14:xfrm>
                <a:off x="10934489" y="5614677"/>
                <a:ext cx="491760" cy="35172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2D3DE73F-2F38-E286-BE8D-D752BBF91AF5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0925489" y="5605677"/>
                  <a:ext cx="50940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FC8D1605-F69D-D46A-B94E-57A53E98EC8C}"/>
                    </a:ext>
                  </a:extLst>
                </p14:cNvPr>
                <p14:cNvContentPartPr/>
                <p14:nvPr/>
              </p14:nvContentPartPr>
              <p14:xfrm>
                <a:off x="11432729" y="5495877"/>
                <a:ext cx="134280" cy="59256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FC8D1605-F69D-D46A-B94E-57A53E98EC8C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1423729" y="5487237"/>
                  <a:ext cx="151920" cy="61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67857B37-EABF-E653-DC55-F8DE691000D2}"/>
              </a:ext>
            </a:extLst>
          </p:cNvPr>
          <p:cNvGrpSpPr/>
          <p:nvPr/>
        </p:nvGrpSpPr>
        <p:grpSpPr>
          <a:xfrm>
            <a:off x="9916409" y="5997717"/>
            <a:ext cx="533880" cy="390600"/>
            <a:chOff x="9916409" y="5997717"/>
            <a:chExt cx="533880" cy="39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A66CF633-1D5A-EC53-EF58-7B7F2D7C62CB}"/>
                    </a:ext>
                  </a:extLst>
                </p14:cNvPr>
                <p14:cNvContentPartPr/>
                <p14:nvPr/>
              </p14:nvContentPartPr>
              <p14:xfrm>
                <a:off x="9916409" y="6125517"/>
                <a:ext cx="20520" cy="17136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A66CF633-1D5A-EC53-EF58-7B7F2D7C62CB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9907409" y="6116877"/>
                  <a:ext cx="381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DB520867-A923-B725-D1AA-DAE78AF49AB9}"/>
                    </a:ext>
                  </a:extLst>
                </p14:cNvPr>
                <p14:cNvContentPartPr/>
                <p14:nvPr/>
              </p14:nvContentPartPr>
              <p14:xfrm>
                <a:off x="9920009" y="6042357"/>
                <a:ext cx="119520" cy="24588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DB520867-A923-B725-D1AA-DAE78AF49AB9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911009" y="6033357"/>
                  <a:ext cx="1371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B343984B-30E3-10A4-CD0A-44AC50669B43}"/>
                    </a:ext>
                  </a:extLst>
                </p14:cNvPr>
                <p14:cNvContentPartPr/>
                <p14:nvPr/>
              </p14:nvContentPartPr>
              <p14:xfrm>
                <a:off x="9956729" y="6298317"/>
                <a:ext cx="201960" cy="5112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B343984B-30E3-10A4-CD0A-44AC50669B43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9947729" y="6289677"/>
                  <a:ext cx="2196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7C9A3F97-5144-B1C1-52F2-19C248FA2CBC}"/>
                    </a:ext>
                  </a:extLst>
                </p14:cNvPr>
                <p14:cNvContentPartPr/>
                <p14:nvPr/>
              </p14:nvContentPartPr>
              <p14:xfrm>
                <a:off x="10328609" y="5997717"/>
                <a:ext cx="107640" cy="32544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7C9A3F97-5144-B1C1-52F2-19C248FA2CBC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0319969" y="5989077"/>
                  <a:ext cx="12528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6D8DC4E2-B616-F347-1556-F7143A26956E}"/>
                    </a:ext>
                  </a:extLst>
                </p14:cNvPr>
                <p14:cNvContentPartPr/>
                <p14:nvPr/>
              </p14:nvContentPartPr>
              <p14:xfrm>
                <a:off x="9987689" y="6131637"/>
                <a:ext cx="462600" cy="25668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6D8DC4E2-B616-F347-1556-F7143A26956E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9978689" y="6122997"/>
                  <a:ext cx="480240" cy="274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337184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808F50-B2DB-1272-938C-2556155DE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24" y="153945"/>
            <a:ext cx="6712401" cy="367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475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4622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95710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8467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69812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34510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65500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73826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732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83CD2FAD-6EA0-D485-8BDD-10908DE8C0FC}"/>
                  </a:ext>
                </a:extLst>
              </p14:cNvPr>
              <p14:cNvContentPartPr/>
              <p14:nvPr/>
            </p14:nvContentPartPr>
            <p14:xfrm>
              <a:off x="845849" y="3298797"/>
              <a:ext cx="102960" cy="174060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83CD2FAD-6EA0-D485-8BDD-10908DE8C0F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9729" y="3292677"/>
                <a:ext cx="115200" cy="175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73848D7-6620-434D-F4CC-AD0EE9DBBD49}"/>
                  </a:ext>
                </a:extLst>
              </p14:cNvPr>
              <p14:cNvContentPartPr/>
              <p14:nvPr/>
            </p14:nvContentPartPr>
            <p14:xfrm>
              <a:off x="536969" y="504477"/>
              <a:ext cx="103320" cy="352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73848D7-6620-434D-F4CC-AD0EE9DBBD4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0849" y="498357"/>
                <a:ext cx="11556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1C79DDE-AB19-76C7-156D-79939693B2F6}"/>
                  </a:ext>
                </a:extLst>
              </p14:cNvPr>
              <p14:cNvContentPartPr/>
              <p14:nvPr/>
            </p14:nvContentPartPr>
            <p14:xfrm>
              <a:off x="562529" y="325557"/>
              <a:ext cx="247320" cy="626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1C79DDE-AB19-76C7-156D-79939693B2F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6409" y="319437"/>
                <a:ext cx="259560" cy="63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23FC083-D807-EC88-3E04-39FEEA935CB1}"/>
                  </a:ext>
                </a:extLst>
              </p14:cNvPr>
              <p14:cNvContentPartPr/>
              <p14:nvPr/>
            </p14:nvContentPartPr>
            <p14:xfrm>
              <a:off x="1153649" y="481437"/>
              <a:ext cx="380880" cy="289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23FC083-D807-EC88-3E04-39FEEA935CB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47529" y="475317"/>
                <a:ext cx="39312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21BDBA4-332D-1441-DEB3-57FAFCC13DDC}"/>
                  </a:ext>
                </a:extLst>
              </p14:cNvPr>
              <p14:cNvContentPartPr/>
              <p14:nvPr/>
            </p14:nvContentPartPr>
            <p14:xfrm>
              <a:off x="1672049" y="596637"/>
              <a:ext cx="57240" cy="2484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21BDBA4-332D-1441-DEB3-57FAFCC13DD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65929" y="590517"/>
                <a:ext cx="6948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7861F84-EE68-07A3-90A1-BC117C7AEB75}"/>
                  </a:ext>
                </a:extLst>
              </p14:cNvPr>
              <p14:cNvContentPartPr/>
              <p14:nvPr/>
            </p14:nvContentPartPr>
            <p14:xfrm>
              <a:off x="1526969" y="375237"/>
              <a:ext cx="20520" cy="327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7861F84-EE68-07A3-90A1-BC117C7AEB7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20849" y="369117"/>
                <a:ext cx="327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D8BFC49-1615-3E79-3F48-88F20E10ED4B}"/>
                  </a:ext>
                </a:extLst>
              </p14:cNvPr>
              <p14:cNvContentPartPr/>
              <p14:nvPr/>
            </p14:nvContentPartPr>
            <p14:xfrm>
              <a:off x="2026289" y="546597"/>
              <a:ext cx="114840" cy="1465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D8BFC49-1615-3E79-3F48-88F20E10ED4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20169" y="540477"/>
                <a:ext cx="12708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5CA70AF-AD4F-BFC2-F21F-BD9AF6C13C81}"/>
                  </a:ext>
                </a:extLst>
              </p14:cNvPr>
              <p14:cNvContentPartPr/>
              <p14:nvPr/>
            </p14:nvContentPartPr>
            <p14:xfrm>
              <a:off x="2398529" y="375597"/>
              <a:ext cx="358920" cy="3394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5CA70AF-AD4F-BFC2-F21F-BD9AF6C13C8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392409" y="369477"/>
                <a:ext cx="37116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358169E-2907-E984-853E-1F22AFCD1FAC}"/>
                  </a:ext>
                </a:extLst>
              </p14:cNvPr>
              <p14:cNvContentPartPr/>
              <p14:nvPr/>
            </p14:nvContentPartPr>
            <p14:xfrm>
              <a:off x="2847089" y="575757"/>
              <a:ext cx="516240" cy="1666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358169E-2907-E984-853E-1F22AFCD1FA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840969" y="569637"/>
                <a:ext cx="52848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A317F96-C6B1-88DE-4CAC-BB0B20465551}"/>
                  </a:ext>
                </a:extLst>
              </p14:cNvPr>
              <p14:cNvContentPartPr/>
              <p14:nvPr/>
            </p14:nvContentPartPr>
            <p14:xfrm>
              <a:off x="2885609" y="272277"/>
              <a:ext cx="20520" cy="644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A317F96-C6B1-88DE-4CAC-BB0B2046555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879489" y="266157"/>
                <a:ext cx="3276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3442E3E-0B0B-ADCC-786B-A298211B195E}"/>
                  </a:ext>
                </a:extLst>
              </p14:cNvPr>
              <p14:cNvContentPartPr/>
              <p14:nvPr/>
            </p14:nvContentPartPr>
            <p14:xfrm>
              <a:off x="3609209" y="460917"/>
              <a:ext cx="58680" cy="3060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3442E3E-0B0B-ADCC-786B-A298211B195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603089" y="454797"/>
                <a:ext cx="7092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6EEC79D-9338-DB5F-3495-28E139E675A4}"/>
                  </a:ext>
                </a:extLst>
              </p14:cNvPr>
              <p14:cNvContentPartPr/>
              <p14:nvPr/>
            </p14:nvContentPartPr>
            <p14:xfrm>
              <a:off x="4036889" y="564597"/>
              <a:ext cx="158760" cy="2494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6EEC79D-9338-DB5F-3495-28E139E675A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030769" y="558477"/>
                <a:ext cx="17100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DA5034E-1BB9-9561-0F96-F873AB8F662A}"/>
                  </a:ext>
                </a:extLst>
              </p14:cNvPr>
              <p14:cNvContentPartPr/>
              <p14:nvPr/>
            </p14:nvContentPartPr>
            <p14:xfrm>
              <a:off x="4314809" y="401517"/>
              <a:ext cx="353520" cy="2347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DA5034E-1BB9-9561-0F96-F873AB8F662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308689" y="395397"/>
                <a:ext cx="36576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6924376-63B8-6351-B723-C83E7A6022A2}"/>
                  </a:ext>
                </a:extLst>
              </p14:cNvPr>
              <p14:cNvContentPartPr/>
              <p14:nvPr/>
            </p14:nvContentPartPr>
            <p14:xfrm>
              <a:off x="4774169" y="546597"/>
              <a:ext cx="178560" cy="1774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6924376-63B8-6351-B723-C83E7A6022A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768049" y="540477"/>
                <a:ext cx="19080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F4CF8B7-C3A4-EC06-1E87-E05597BFE872}"/>
                  </a:ext>
                </a:extLst>
              </p14:cNvPr>
              <p14:cNvContentPartPr/>
              <p14:nvPr/>
            </p14:nvContentPartPr>
            <p14:xfrm>
              <a:off x="5027969" y="653157"/>
              <a:ext cx="103680" cy="1872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F4CF8B7-C3A4-EC06-1E87-E05597BFE87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021849" y="647037"/>
                <a:ext cx="11592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213B180-0EE2-A401-3F17-6571E12C9604}"/>
                  </a:ext>
                </a:extLst>
              </p14:cNvPr>
              <p14:cNvContentPartPr/>
              <p14:nvPr/>
            </p14:nvContentPartPr>
            <p14:xfrm>
              <a:off x="4814489" y="316917"/>
              <a:ext cx="21960" cy="522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213B180-0EE2-A401-3F17-6571E12C960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808369" y="310797"/>
                <a:ext cx="3420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264DB820-E397-83FB-38DB-C5F6FB19116A}"/>
                  </a:ext>
                </a:extLst>
              </p14:cNvPr>
              <p14:cNvContentPartPr/>
              <p14:nvPr/>
            </p14:nvContentPartPr>
            <p14:xfrm>
              <a:off x="4885769" y="1247517"/>
              <a:ext cx="266400" cy="3906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264DB820-E397-83FB-38DB-C5F6FB19116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879649" y="1241397"/>
                <a:ext cx="27864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EDEFE85-449C-CD49-2570-182879C40C05}"/>
                  </a:ext>
                </a:extLst>
              </p14:cNvPr>
              <p14:cNvContentPartPr/>
              <p14:nvPr/>
            </p14:nvContentPartPr>
            <p14:xfrm>
              <a:off x="4831769" y="1677717"/>
              <a:ext cx="337320" cy="3420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EDEFE85-449C-CD49-2570-182879C40C0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825649" y="1671597"/>
                <a:ext cx="3495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FCE9C58-B415-2172-C3BA-8F9E1A9E3527}"/>
                  </a:ext>
                </a:extLst>
              </p14:cNvPr>
              <p14:cNvContentPartPr/>
              <p14:nvPr/>
            </p14:nvContentPartPr>
            <p14:xfrm>
              <a:off x="4886849" y="1914597"/>
              <a:ext cx="183240" cy="1893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FCE9C58-B415-2172-C3BA-8F9E1A9E352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880729" y="1908477"/>
                <a:ext cx="19548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9C381F14-7C8C-ACED-3AFC-3E1C36E02083}"/>
                  </a:ext>
                </a:extLst>
              </p14:cNvPr>
              <p14:cNvContentPartPr/>
              <p14:nvPr/>
            </p14:nvContentPartPr>
            <p14:xfrm>
              <a:off x="5456369" y="1233837"/>
              <a:ext cx="279000" cy="2804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9C381F14-7C8C-ACED-3AFC-3E1C36E0208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450249" y="1227717"/>
                <a:ext cx="29124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4419784-E27F-52B4-84AC-A2947A7AB7DA}"/>
                  </a:ext>
                </a:extLst>
              </p14:cNvPr>
              <p14:cNvContentPartPr/>
              <p14:nvPr/>
            </p14:nvContentPartPr>
            <p14:xfrm>
              <a:off x="5357009" y="1161477"/>
              <a:ext cx="398880" cy="3589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4419784-E27F-52B4-84AC-A2947A7AB7D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350889" y="1155357"/>
                <a:ext cx="411120" cy="3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A8FB2BFB-BE7C-C831-E7E5-9DB6A86FDDD9}"/>
                  </a:ext>
                </a:extLst>
              </p14:cNvPr>
              <p14:cNvContentPartPr/>
              <p14:nvPr/>
            </p14:nvContentPartPr>
            <p14:xfrm>
              <a:off x="464609" y="2657637"/>
              <a:ext cx="160200" cy="2473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A8FB2BFB-BE7C-C831-E7E5-9DB6A86FDDD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58489" y="2651517"/>
                <a:ext cx="17244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6F89E0B-6AD4-2C3F-A5CC-03B05A673FA3}"/>
                  </a:ext>
                </a:extLst>
              </p14:cNvPr>
              <p14:cNvContentPartPr/>
              <p14:nvPr/>
            </p14:nvContentPartPr>
            <p14:xfrm>
              <a:off x="584129" y="2463597"/>
              <a:ext cx="144000" cy="53208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6F89E0B-6AD4-2C3F-A5CC-03B05A673FA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78009" y="2457477"/>
                <a:ext cx="156240" cy="54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21C65547-2433-5C62-9CA7-994AA9D85F20}"/>
                  </a:ext>
                </a:extLst>
              </p14:cNvPr>
              <p14:cNvContentPartPr/>
              <p14:nvPr/>
            </p14:nvContentPartPr>
            <p14:xfrm>
              <a:off x="1080929" y="2650797"/>
              <a:ext cx="373680" cy="32040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21C65547-2433-5C62-9CA7-994AA9D85F2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074809" y="2644677"/>
                <a:ext cx="385920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46EF13BD-5276-991C-2AE3-4AEE1E3FA584}"/>
                  </a:ext>
                </a:extLst>
              </p14:cNvPr>
              <p14:cNvContentPartPr/>
              <p14:nvPr/>
            </p14:nvContentPartPr>
            <p14:xfrm>
              <a:off x="1518689" y="2825037"/>
              <a:ext cx="169200" cy="26532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46EF13BD-5276-991C-2AE3-4AEE1E3FA58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512569" y="2818917"/>
                <a:ext cx="18144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34B8FAAE-BA55-C7B7-D549-FA08DE33E1E2}"/>
                  </a:ext>
                </a:extLst>
              </p14:cNvPr>
              <p14:cNvContentPartPr/>
              <p14:nvPr/>
            </p14:nvContentPartPr>
            <p14:xfrm>
              <a:off x="1398089" y="2436957"/>
              <a:ext cx="23040" cy="13464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34B8FAAE-BA55-C7B7-D549-FA08DE33E1E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391969" y="2430837"/>
                <a:ext cx="3528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07C3497B-E520-F133-8BA1-F48EC95C4BB2}"/>
                  </a:ext>
                </a:extLst>
              </p14:cNvPr>
              <p14:cNvContentPartPr/>
              <p14:nvPr/>
            </p14:nvContentPartPr>
            <p14:xfrm>
              <a:off x="1838369" y="2716677"/>
              <a:ext cx="479880" cy="22536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07C3497B-E520-F133-8BA1-F48EC95C4BB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832249" y="2710557"/>
                <a:ext cx="49212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408BB40-9A22-AF5A-0894-80F3D5C53C79}"/>
                  </a:ext>
                </a:extLst>
              </p14:cNvPr>
              <p14:cNvContentPartPr/>
              <p14:nvPr/>
            </p14:nvContentPartPr>
            <p14:xfrm>
              <a:off x="2547569" y="2801997"/>
              <a:ext cx="136080" cy="16128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408BB40-9A22-AF5A-0894-80F3D5C53C7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541449" y="2795877"/>
                <a:ext cx="1483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AA5812F-EDAA-E219-9779-D61D9C3E9F68}"/>
                  </a:ext>
                </a:extLst>
              </p14:cNvPr>
              <p14:cNvContentPartPr/>
              <p14:nvPr/>
            </p14:nvContentPartPr>
            <p14:xfrm>
              <a:off x="3042929" y="2611197"/>
              <a:ext cx="109080" cy="37368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AA5812F-EDAA-E219-9779-D61D9C3E9F6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036809" y="2605077"/>
                <a:ext cx="12132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9C2CBB8C-A66C-A852-883F-39309C5DCC72}"/>
                  </a:ext>
                </a:extLst>
              </p14:cNvPr>
              <p14:cNvContentPartPr/>
              <p14:nvPr/>
            </p14:nvContentPartPr>
            <p14:xfrm>
              <a:off x="3292769" y="2817477"/>
              <a:ext cx="68760" cy="19260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9C2CBB8C-A66C-A852-883F-39309C5DCC7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286649" y="2811357"/>
                <a:ext cx="8100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BFD6BB5-5157-BCFB-4FFD-D61D03C7C934}"/>
                  </a:ext>
                </a:extLst>
              </p14:cNvPr>
              <p14:cNvContentPartPr/>
              <p14:nvPr/>
            </p14:nvContentPartPr>
            <p14:xfrm>
              <a:off x="3401489" y="2563677"/>
              <a:ext cx="149760" cy="37728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BFD6BB5-5157-BCFB-4FFD-D61D03C7C93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395369" y="2557557"/>
                <a:ext cx="162000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56FAB32B-34C6-0F89-A8B6-1AA7FE371EDB}"/>
                  </a:ext>
                </a:extLst>
              </p14:cNvPr>
              <p14:cNvContentPartPr/>
              <p14:nvPr/>
            </p14:nvContentPartPr>
            <p14:xfrm>
              <a:off x="3768329" y="2508237"/>
              <a:ext cx="227520" cy="4647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56FAB32B-34C6-0F89-A8B6-1AA7FE371ED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762209" y="2502117"/>
                <a:ext cx="239760" cy="47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A92FC753-9A64-8E1E-74EE-ADD5F3261A2E}"/>
                  </a:ext>
                </a:extLst>
              </p14:cNvPr>
              <p14:cNvContentPartPr/>
              <p14:nvPr/>
            </p14:nvContentPartPr>
            <p14:xfrm>
              <a:off x="3796409" y="2998557"/>
              <a:ext cx="238320" cy="792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A92FC753-9A64-8E1E-74EE-ADD5F3261A2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790289" y="2992437"/>
                <a:ext cx="25056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9AFBCAC-E2D1-ADDB-782F-25AE66262F7B}"/>
                  </a:ext>
                </a:extLst>
              </p14:cNvPr>
              <p14:cNvContentPartPr/>
              <p14:nvPr/>
            </p14:nvContentPartPr>
            <p14:xfrm>
              <a:off x="1207289" y="3432717"/>
              <a:ext cx="234000" cy="41724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9AFBCAC-E2D1-ADDB-782F-25AE66262F7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201169" y="3426597"/>
                <a:ext cx="246240" cy="42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7E550B10-062B-C6E4-A0C4-D624B56486AF}"/>
                  </a:ext>
                </a:extLst>
              </p14:cNvPr>
              <p14:cNvContentPartPr/>
              <p14:nvPr/>
            </p14:nvContentPartPr>
            <p14:xfrm>
              <a:off x="1311689" y="3510117"/>
              <a:ext cx="141480" cy="27000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7E550B10-062B-C6E4-A0C4-D624B56486A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305569" y="3503997"/>
                <a:ext cx="15372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50E305F-1441-4CE0-6D17-867A25AB07AE}"/>
                  </a:ext>
                </a:extLst>
              </p14:cNvPr>
              <p14:cNvContentPartPr/>
              <p14:nvPr/>
            </p14:nvContentPartPr>
            <p14:xfrm>
              <a:off x="1548209" y="3701277"/>
              <a:ext cx="199080" cy="29664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50E305F-1441-4CE0-6D17-867A25AB07AE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542089" y="3695157"/>
                <a:ext cx="21132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69B77CD-56FF-8444-7D99-D0C56B0A1C2C}"/>
                  </a:ext>
                </a:extLst>
              </p14:cNvPr>
              <p14:cNvContentPartPr/>
              <p14:nvPr/>
            </p14:nvContentPartPr>
            <p14:xfrm>
              <a:off x="1279649" y="3696237"/>
              <a:ext cx="78120" cy="1587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69B77CD-56FF-8444-7D99-D0C56B0A1C2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273529" y="3690117"/>
                <a:ext cx="9036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B997D56D-A90C-2E31-ADA3-33AB85A42D2E}"/>
                  </a:ext>
                </a:extLst>
              </p14:cNvPr>
              <p14:cNvContentPartPr/>
              <p14:nvPr/>
            </p14:nvContentPartPr>
            <p14:xfrm>
              <a:off x="1902809" y="3667437"/>
              <a:ext cx="114480" cy="3168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B997D56D-A90C-2E31-ADA3-33AB85A42D2E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896689" y="3661317"/>
                <a:ext cx="1267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8953CD25-2435-C4A7-FEAB-267E0D646844}"/>
                  </a:ext>
                </a:extLst>
              </p14:cNvPr>
              <p14:cNvContentPartPr/>
              <p14:nvPr/>
            </p14:nvContentPartPr>
            <p14:xfrm>
              <a:off x="1917569" y="3791637"/>
              <a:ext cx="91800" cy="1476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8953CD25-2435-C4A7-FEAB-267E0D646844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911449" y="3785517"/>
                <a:ext cx="10404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B3CA683D-73E5-03DC-4238-57AFA2188561}"/>
                  </a:ext>
                </a:extLst>
              </p14:cNvPr>
              <p14:cNvContentPartPr/>
              <p14:nvPr/>
            </p14:nvContentPartPr>
            <p14:xfrm>
              <a:off x="2218529" y="3561597"/>
              <a:ext cx="234000" cy="34884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B3CA683D-73E5-03DC-4238-57AFA2188561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212409" y="3555477"/>
                <a:ext cx="24624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1486566-4C81-09EB-1B00-AD732D77C7FE}"/>
                  </a:ext>
                </a:extLst>
              </p14:cNvPr>
              <p14:cNvContentPartPr/>
              <p14:nvPr/>
            </p14:nvContentPartPr>
            <p14:xfrm>
              <a:off x="2514089" y="3638637"/>
              <a:ext cx="169920" cy="18828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1486566-4C81-09EB-1B00-AD732D77C7FE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507969" y="3632517"/>
                <a:ext cx="18216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6C7E479F-4E08-DFF0-E336-DB3F4C7556C1}"/>
                  </a:ext>
                </a:extLst>
              </p14:cNvPr>
              <p14:cNvContentPartPr/>
              <p14:nvPr/>
            </p14:nvContentPartPr>
            <p14:xfrm>
              <a:off x="2799929" y="3537837"/>
              <a:ext cx="209520" cy="36036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6C7E479F-4E08-DFF0-E336-DB3F4C7556C1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793809" y="3531717"/>
                <a:ext cx="221760" cy="3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2FE6DB5-7D8F-ED87-B617-3D7A5F221987}"/>
                  </a:ext>
                </a:extLst>
              </p14:cNvPr>
              <p14:cNvContentPartPr/>
              <p14:nvPr/>
            </p14:nvContentPartPr>
            <p14:xfrm>
              <a:off x="3842129" y="3208077"/>
              <a:ext cx="226440" cy="24588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2FE6DB5-7D8F-ED87-B617-3D7A5F221987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836009" y="3201957"/>
                <a:ext cx="23868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1D49EC6B-A259-5768-863F-E05AF2096D44}"/>
                  </a:ext>
                </a:extLst>
              </p14:cNvPr>
              <p14:cNvContentPartPr/>
              <p14:nvPr/>
            </p14:nvContentPartPr>
            <p14:xfrm>
              <a:off x="4263689" y="3249477"/>
              <a:ext cx="44640" cy="5436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1D49EC6B-A259-5768-863F-E05AF2096D44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257569" y="3243357"/>
                <a:ext cx="5688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7340874A-EB2E-9AA8-3F77-BAF9A7F8497A}"/>
                  </a:ext>
                </a:extLst>
              </p14:cNvPr>
              <p14:cNvContentPartPr/>
              <p14:nvPr/>
            </p14:nvContentPartPr>
            <p14:xfrm>
              <a:off x="3263249" y="3696237"/>
              <a:ext cx="129240" cy="7776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7340874A-EB2E-9AA8-3F77-BAF9A7F8497A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257129" y="3690117"/>
                <a:ext cx="14148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AFA27801-7209-55F4-B345-C884A748CCD8}"/>
                  </a:ext>
                </a:extLst>
              </p14:cNvPr>
              <p14:cNvContentPartPr/>
              <p14:nvPr/>
            </p14:nvContentPartPr>
            <p14:xfrm>
              <a:off x="3311849" y="3816117"/>
              <a:ext cx="106560" cy="1116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FA27801-7209-55F4-B345-C884A748CCD8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305729" y="3809997"/>
                <a:ext cx="11880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00FC6C7-D858-64F4-A4E6-371D08628575}"/>
                  </a:ext>
                </a:extLst>
              </p14:cNvPr>
              <p14:cNvContentPartPr/>
              <p14:nvPr/>
            </p14:nvContentPartPr>
            <p14:xfrm>
              <a:off x="3617849" y="3525237"/>
              <a:ext cx="381600" cy="27216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00FC6C7-D858-64F4-A4E6-371D08628575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611729" y="3519117"/>
                <a:ext cx="39384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A3AD6070-58FC-CE23-58C3-0692E015E290}"/>
                  </a:ext>
                </a:extLst>
              </p14:cNvPr>
              <p14:cNvContentPartPr/>
              <p14:nvPr/>
            </p14:nvContentPartPr>
            <p14:xfrm>
              <a:off x="4101329" y="3548277"/>
              <a:ext cx="164160" cy="18648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A3AD6070-58FC-CE23-58C3-0692E015E290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095209" y="3542157"/>
                <a:ext cx="17640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897B8D3B-BA01-0553-FD9A-45F6DB3B2E06}"/>
                  </a:ext>
                </a:extLst>
              </p14:cNvPr>
              <p14:cNvContentPartPr/>
              <p14:nvPr/>
            </p14:nvContentPartPr>
            <p14:xfrm>
              <a:off x="3590849" y="3869037"/>
              <a:ext cx="624600" cy="8424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897B8D3B-BA01-0553-FD9A-45F6DB3B2E06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584729" y="3862917"/>
                <a:ext cx="63684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8FD3C3B0-9A7E-DB75-80EF-17FE44180EE1}"/>
                  </a:ext>
                </a:extLst>
              </p14:cNvPr>
              <p14:cNvContentPartPr/>
              <p14:nvPr/>
            </p14:nvContentPartPr>
            <p14:xfrm>
              <a:off x="3674369" y="4173957"/>
              <a:ext cx="327960" cy="18216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8FD3C3B0-9A7E-DB75-80EF-17FE44180EE1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668249" y="4167837"/>
                <a:ext cx="34020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24ADC527-CC29-AC95-E666-F052EA19CCC0}"/>
                  </a:ext>
                </a:extLst>
              </p14:cNvPr>
              <p14:cNvContentPartPr/>
              <p14:nvPr/>
            </p14:nvContentPartPr>
            <p14:xfrm>
              <a:off x="4051649" y="4190517"/>
              <a:ext cx="103680" cy="16128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24ADC527-CC29-AC95-E666-F052EA19CCC0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045529" y="4184397"/>
                <a:ext cx="1159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6DFBFA5B-889A-BBE2-3AA7-C5CC0F001651}"/>
                  </a:ext>
                </a:extLst>
              </p14:cNvPr>
              <p14:cNvContentPartPr/>
              <p14:nvPr/>
            </p14:nvContentPartPr>
            <p14:xfrm>
              <a:off x="4023569" y="4135077"/>
              <a:ext cx="261000" cy="16020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6DFBFA5B-889A-BBE2-3AA7-C5CC0F001651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017449" y="4128957"/>
                <a:ext cx="27324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86FFBE63-2C26-DC2E-64FA-41078C0FFE10}"/>
                  </a:ext>
                </a:extLst>
              </p14:cNvPr>
              <p14:cNvContentPartPr/>
              <p14:nvPr/>
            </p14:nvContentPartPr>
            <p14:xfrm>
              <a:off x="4369889" y="4086837"/>
              <a:ext cx="182880" cy="22392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86FFBE63-2C26-DC2E-64FA-41078C0FFE10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363769" y="4080717"/>
                <a:ext cx="19512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B40858D6-4071-5C31-8E87-97151E66A707}"/>
                  </a:ext>
                </a:extLst>
              </p14:cNvPr>
              <p14:cNvContentPartPr/>
              <p14:nvPr/>
            </p14:nvContentPartPr>
            <p14:xfrm>
              <a:off x="4424969" y="3568077"/>
              <a:ext cx="102600" cy="24804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B40858D6-4071-5C31-8E87-97151E66A707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418849" y="3561957"/>
                <a:ext cx="11484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AEBE7D2B-7DB3-04EB-373D-4F6D0333B84D}"/>
                  </a:ext>
                </a:extLst>
              </p14:cNvPr>
              <p14:cNvContentPartPr/>
              <p14:nvPr/>
            </p14:nvContentPartPr>
            <p14:xfrm>
              <a:off x="4647809" y="4199517"/>
              <a:ext cx="90360" cy="22860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AEBE7D2B-7DB3-04EB-373D-4F6D0333B84D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641689" y="4193397"/>
                <a:ext cx="10260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C3EA4A4C-EC54-E129-DDE1-5B7B871D68C9}"/>
                  </a:ext>
                </a:extLst>
              </p14:cNvPr>
              <p14:cNvContentPartPr/>
              <p14:nvPr/>
            </p14:nvContentPartPr>
            <p14:xfrm>
              <a:off x="4356569" y="3998637"/>
              <a:ext cx="33840" cy="7524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C3EA4A4C-EC54-E129-DDE1-5B7B871D68C9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350449" y="3992517"/>
                <a:ext cx="4608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3B5AA79F-6B93-85C4-5230-C23B0C66C9E0}"/>
                  </a:ext>
                </a:extLst>
              </p14:cNvPr>
              <p14:cNvContentPartPr/>
              <p14:nvPr/>
            </p14:nvContentPartPr>
            <p14:xfrm>
              <a:off x="972209" y="4771917"/>
              <a:ext cx="291240" cy="28368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3B5AA79F-6B93-85C4-5230-C23B0C66C9E0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966089" y="4765797"/>
                <a:ext cx="30348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9C74DFAC-9499-D77F-4FD9-B494C11DABD0}"/>
                  </a:ext>
                </a:extLst>
              </p14:cNvPr>
              <p14:cNvContentPartPr/>
              <p14:nvPr/>
            </p14:nvContentPartPr>
            <p14:xfrm>
              <a:off x="1341569" y="4810797"/>
              <a:ext cx="165600" cy="18360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9C74DFAC-9499-D77F-4FD9-B494C11DABD0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335449" y="4804677"/>
                <a:ext cx="17784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942446ED-0A2A-7375-E1FD-7E1AE3CBF9F8}"/>
                  </a:ext>
                </a:extLst>
              </p14:cNvPr>
              <p14:cNvContentPartPr/>
              <p14:nvPr/>
            </p14:nvContentPartPr>
            <p14:xfrm>
              <a:off x="1478369" y="4931397"/>
              <a:ext cx="167040" cy="24948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942446ED-0A2A-7375-E1FD-7E1AE3CBF9F8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472249" y="4925277"/>
                <a:ext cx="17928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61B356BF-60C4-EB75-1AA0-7450A9391424}"/>
                  </a:ext>
                </a:extLst>
              </p14:cNvPr>
              <p14:cNvContentPartPr/>
              <p14:nvPr/>
            </p14:nvContentPartPr>
            <p14:xfrm>
              <a:off x="1305929" y="4649517"/>
              <a:ext cx="33480" cy="5400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61B356BF-60C4-EB75-1AA0-7450A9391424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299809" y="4643397"/>
                <a:ext cx="4572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3913C25C-FB6A-413B-773A-01CA5AFACE66}"/>
                  </a:ext>
                </a:extLst>
              </p14:cNvPr>
              <p14:cNvContentPartPr/>
              <p14:nvPr/>
            </p14:nvContentPartPr>
            <p14:xfrm>
              <a:off x="2600489" y="4666077"/>
              <a:ext cx="39960" cy="6300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3913C25C-FB6A-413B-773A-01CA5AFACE66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2594369" y="4659957"/>
                <a:ext cx="5220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9DDBEA95-6479-B6AF-754D-13CCF3BA8C8E}"/>
                  </a:ext>
                </a:extLst>
              </p14:cNvPr>
              <p14:cNvContentPartPr/>
              <p14:nvPr/>
            </p14:nvContentPartPr>
            <p14:xfrm>
              <a:off x="1996769" y="4958037"/>
              <a:ext cx="125280" cy="8892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9DDBEA95-6479-B6AF-754D-13CCF3BA8C8E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990649" y="4951917"/>
                <a:ext cx="13752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28B72EDF-3236-3273-0A22-3607719F8E8D}"/>
                  </a:ext>
                </a:extLst>
              </p14:cNvPr>
              <p14:cNvContentPartPr/>
              <p14:nvPr/>
            </p14:nvContentPartPr>
            <p14:xfrm>
              <a:off x="2047889" y="4896477"/>
              <a:ext cx="32760" cy="21564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28B72EDF-3236-3273-0A22-3607719F8E8D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041769" y="4890357"/>
                <a:ext cx="4500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29B5DEAB-3EDD-EB48-22A9-9B1269EA7110}"/>
                  </a:ext>
                </a:extLst>
              </p14:cNvPr>
              <p14:cNvContentPartPr/>
              <p14:nvPr/>
            </p14:nvContentPartPr>
            <p14:xfrm>
              <a:off x="2211689" y="4839597"/>
              <a:ext cx="268920" cy="18900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29B5DEAB-3EDD-EB48-22A9-9B1269EA7110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2205569" y="4833477"/>
                <a:ext cx="28116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DF454D4B-3C16-4099-BE01-021478ADA3FF}"/>
                  </a:ext>
                </a:extLst>
              </p14:cNvPr>
              <p14:cNvContentPartPr/>
              <p14:nvPr/>
            </p14:nvContentPartPr>
            <p14:xfrm>
              <a:off x="2543609" y="4931397"/>
              <a:ext cx="105120" cy="15156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DF454D4B-3C16-4099-BE01-021478ADA3FF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537489" y="4925277"/>
                <a:ext cx="11736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4D3E8C1D-CDFC-87F1-4DBE-EDE617889483}"/>
                  </a:ext>
                </a:extLst>
              </p14:cNvPr>
              <p14:cNvContentPartPr/>
              <p14:nvPr/>
            </p14:nvContentPartPr>
            <p14:xfrm>
              <a:off x="2702009" y="4862277"/>
              <a:ext cx="246240" cy="19296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4D3E8C1D-CDFC-87F1-4DBE-EDE617889483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2695889" y="4856157"/>
                <a:ext cx="25848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1A118B2B-7814-3E8F-1BA7-23FAA3BF62D2}"/>
                  </a:ext>
                </a:extLst>
              </p14:cNvPr>
              <p14:cNvContentPartPr/>
              <p14:nvPr/>
            </p14:nvContentPartPr>
            <p14:xfrm>
              <a:off x="3032489" y="4960917"/>
              <a:ext cx="185400" cy="24048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1A118B2B-7814-3E8F-1BA7-23FAA3BF62D2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3026369" y="4954797"/>
                <a:ext cx="19764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B9B7B0B9-C137-051A-2E69-43BD675B19E5}"/>
                  </a:ext>
                </a:extLst>
              </p14:cNvPr>
              <p14:cNvContentPartPr/>
              <p14:nvPr/>
            </p14:nvContentPartPr>
            <p14:xfrm>
              <a:off x="3439289" y="4843197"/>
              <a:ext cx="136080" cy="19512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B9B7B0B9-C137-051A-2E69-43BD675B19E5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3433169" y="4837077"/>
                <a:ext cx="14832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89DFB86E-22EB-E1CD-2B0C-B68B542B29D1}"/>
                  </a:ext>
                </a:extLst>
              </p14:cNvPr>
              <p14:cNvContentPartPr/>
              <p14:nvPr/>
            </p14:nvContentPartPr>
            <p14:xfrm>
              <a:off x="3800369" y="4765077"/>
              <a:ext cx="329400" cy="23652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89DFB86E-22EB-E1CD-2B0C-B68B542B29D1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3794249" y="4758957"/>
                <a:ext cx="34164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B11D6045-256F-8519-AD3C-C520AD3CBC6D}"/>
                  </a:ext>
                </a:extLst>
              </p14:cNvPr>
              <p14:cNvContentPartPr/>
              <p14:nvPr/>
            </p14:nvContentPartPr>
            <p14:xfrm>
              <a:off x="4239569" y="4836717"/>
              <a:ext cx="135720" cy="22104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B11D6045-256F-8519-AD3C-C520AD3CBC6D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4233449" y="4830597"/>
                <a:ext cx="14796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77E21DB6-66F5-6A95-BF1B-094E5DCB7DB9}"/>
                  </a:ext>
                </a:extLst>
              </p14:cNvPr>
              <p14:cNvContentPartPr/>
              <p14:nvPr/>
            </p14:nvContentPartPr>
            <p14:xfrm>
              <a:off x="4167209" y="4578237"/>
              <a:ext cx="36000" cy="12384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77E21DB6-66F5-6A95-BF1B-094E5DCB7DB9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4161089" y="4572117"/>
                <a:ext cx="4824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C9F3BBF6-19BD-4ED6-00F3-445781D1BCE2}"/>
                  </a:ext>
                </a:extLst>
              </p14:cNvPr>
              <p14:cNvContentPartPr/>
              <p14:nvPr/>
            </p14:nvContentPartPr>
            <p14:xfrm>
              <a:off x="800849" y="5531517"/>
              <a:ext cx="107280" cy="28548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C9F3BBF6-19BD-4ED6-00F3-445781D1BCE2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94729" y="5525397"/>
                <a:ext cx="11952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C81CC1AD-5170-0602-AB0F-E15472E9DF24}"/>
                  </a:ext>
                </a:extLst>
              </p14:cNvPr>
              <p14:cNvContentPartPr/>
              <p14:nvPr/>
            </p14:nvContentPartPr>
            <p14:xfrm>
              <a:off x="999209" y="5787117"/>
              <a:ext cx="31320" cy="19368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C81CC1AD-5170-0602-AB0F-E15472E9DF24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993089" y="5780997"/>
                <a:ext cx="4356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3157D81A-4CA3-7C77-90F3-EFFBD88FA955}"/>
                  </a:ext>
                </a:extLst>
              </p14:cNvPr>
              <p14:cNvContentPartPr/>
              <p14:nvPr/>
            </p14:nvContentPartPr>
            <p14:xfrm>
              <a:off x="1060769" y="5521797"/>
              <a:ext cx="121320" cy="39384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3157D81A-4CA3-7C77-90F3-EFFBD88FA955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1054649" y="5515677"/>
                <a:ext cx="133560" cy="40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BAC98116-11E8-4D9B-A047-C42AC32F02D9}"/>
                  </a:ext>
                </a:extLst>
              </p14:cNvPr>
              <p14:cNvContentPartPr/>
              <p14:nvPr/>
            </p14:nvContentPartPr>
            <p14:xfrm>
              <a:off x="1289009" y="5648877"/>
              <a:ext cx="232560" cy="16524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BAC98116-11E8-4D9B-A047-C42AC32F02D9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1282889" y="5642757"/>
                <a:ext cx="24480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E96BC986-0EA5-25B6-03CE-595DA3A77530}"/>
                  </a:ext>
                </a:extLst>
              </p14:cNvPr>
              <p14:cNvContentPartPr/>
              <p14:nvPr/>
            </p14:nvContentPartPr>
            <p14:xfrm>
              <a:off x="1505369" y="5681637"/>
              <a:ext cx="195120" cy="20124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E96BC986-0EA5-25B6-03CE-595DA3A77530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499249" y="5675517"/>
                <a:ext cx="20736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8A649FA4-3CE8-FB99-4893-F9AB5ABB293C}"/>
                  </a:ext>
                </a:extLst>
              </p14:cNvPr>
              <p14:cNvContentPartPr/>
              <p14:nvPr/>
            </p14:nvContentPartPr>
            <p14:xfrm>
              <a:off x="1468649" y="5440437"/>
              <a:ext cx="31680" cy="9468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8A649FA4-3CE8-FB99-4893-F9AB5ABB293C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462529" y="5434317"/>
                <a:ext cx="4392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0E6BCF35-BC64-EFE6-5CF3-C8267667EDE1}"/>
                  </a:ext>
                </a:extLst>
              </p14:cNvPr>
              <p14:cNvContentPartPr/>
              <p14:nvPr/>
            </p14:nvContentPartPr>
            <p14:xfrm>
              <a:off x="1955369" y="5675877"/>
              <a:ext cx="138600" cy="2808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0E6BCF35-BC64-EFE6-5CF3-C8267667EDE1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1949249" y="5669757"/>
                <a:ext cx="15084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2586CC8B-F046-9B00-0C6C-FC0BEE100620}"/>
                  </a:ext>
                </a:extLst>
              </p14:cNvPr>
              <p14:cNvContentPartPr/>
              <p14:nvPr/>
            </p14:nvContentPartPr>
            <p14:xfrm>
              <a:off x="2005049" y="5604597"/>
              <a:ext cx="47520" cy="24444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2586CC8B-F046-9B00-0C6C-FC0BEE100620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998929" y="5598477"/>
                <a:ext cx="5976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F0D84FF6-DEA1-02D3-138F-9E418E861A74}"/>
                  </a:ext>
                </a:extLst>
              </p14:cNvPr>
              <p14:cNvContentPartPr/>
              <p14:nvPr/>
            </p14:nvContentPartPr>
            <p14:xfrm>
              <a:off x="2183609" y="5631237"/>
              <a:ext cx="282240" cy="17964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F0D84FF6-DEA1-02D3-138F-9E418E861A74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2177489" y="5625117"/>
                <a:ext cx="29448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E99B42CA-0A43-11FF-8611-6B1542C4BE09}"/>
                  </a:ext>
                </a:extLst>
              </p14:cNvPr>
              <p14:cNvContentPartPr/>
              <p14:nvPr/>
            </p14:nvContentPartPr>
            <p14:xfrm>
              <a:off x="2571689" y="5583717"/>
              <a:ext cx="358920" cy="21420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E99B42CA-0A43-11FF-8611-6B1542C4BE09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2565569" y="5577597"/>
                <a:ext cx="37116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04ACFB13-8837-15E0-8F2C-3893A415530C}"/>
                  </a:ext>
                </a:extLst>
              </p14:cNvPr>
              <p14:cNvContentPartPr/>
              <p14:nvPr/>
            </p14:nvContentPartPr>
            <p14:xfrm>
              <a:off x="2617049" y="5479317"/>
              <a:ext cx="28800" cy="2808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04ACFB13-8837-15E0-8F2C-3893A415530C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2610929" y="5473197"/>
                <a:ext cx="4104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DB642FA8-2CA2-978B-E922-907437C3046E}"/>
                  </a:ext>
                </a:extLst>
              </p14:cNvPr>
              <p14:cNvContentPartPr/>
              <p14:nvPr/>
            </p14:nvContentPartPr>
            <p14:xfrm>
              <a:off x="3423089" y="5667597"/>
              <a:ext cx="141480" cy="10908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DB642FA8-2CA2-978B-E922-907437C3046E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3416969" y="5661477"/>
                <a:ext cx="15372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554A65DF-8778-A1C3-E2D7-7DEDE979D6EF}"/>
                  </a:ext>
                </a:extLst>
              </p14:cNvPr>
              <p14:cNvContentPartPr/>
              <p14:nvPr/>
            </p14:nvContentPartPr>
            <p14:xfrm>
              <a:off x="3812609" y="5491197"/>
              <a:ext cx="272520" cy="201960"/>
            </p14:xfrm>
          </p:contentPart>
        </mc:Choice>
        <mc:Fallback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554A65DF-8778-A1C3-E2D7-7DEDE979D6EF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3806489" y="5485077"/>
                <a:ext cx="28476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D339AD4E-7823-067D-B9C6-0E44D81AFC74}"/>
                  </a:ext>
                </a:extLst>
              </p14:cNvPr>
              <p14:cNvContentPartPr/>
              <p14:nvPr/>
            </p14:nvContentPartPr>
            <p14:xfrm>
              <a:off x="4173689" y="5555277"/>
              <a:ext cx="97200" cy="263160"/>
            </p14:xfrm>
          </p:contentPart>
        </mc:Choice>
        <mc:Fallback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D339AD4E-7823-067D-B9C6-0E44D81AFC74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4167569" y="5549157"/>
                <a:ext cx="10944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2D926250-8041-EFCA-4469-26830F8B0CAE}"/>
                  </a:ext>
                </a:extLst>
              </p14:cNvPr>
              <p14:cNvContentPartPr/>
              <p14:nvPr/>
            </p14:nvContentPartPr>
            <p14:xfrm>
              <a:off x="4082609" y="5336757"/>
              <a:ext cx="21960" cy="114840"/>
            </p14:xfrm>
          </p:contentPart>
        </mc:Choice>
        <mc:Fallback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2D926250-8041-EFCA-4469-26830F8B0CAE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4076489" y="5330637"/>
                <a:ext cx="3420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1E7E3A05-43B3-C9B5-06CF-EDA9C1CC4465}"/>
                  </a:ext>
                </a:extLst>
              </p14:cNvPr>
              <p14:cNvContentPartPr/>
              <p14:nvPr/>
            </p14:nvContentPartPr>
            <p14:xfrm>
              <a:off x="2104409" y="6289317"/>
              <a:ext cx="366840" cy="208800"/>
            </p14:xfrm>
          </p:contentPart>
        </mc:Choice>
        <mc:Fallback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1E7E3A05-43B3-C9B5-06CF-EDA9C1CC4465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2098289" y="6283197"/>
                <a:ext cx="37908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2FFF95D0-4BB7-A5B6-3BA9-17BA2F8F4C05}"/>
                  </a:ext>
                </a:extLst>
              </p14:cNvPr>
              <p14:cNvContentPartPr/>
              <p14:nvPr/>
            </p14:nvContentPartPr>
            <p14:xfrm>
              <a:off x="2562329" y="6317757"/>
              <a:ext cx="92880" cy="187560"/>
            </p14:xfrm>
          </p:contentPart>
        </mc:Choice>
        <mc:Fallback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2FFF95D0-4BB7-A5B6-3BA9-17BA2F8F4C05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2556209" y="6311637"/>
                <a:ext cx="10512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024DE11F-8801-515E-2B63-670A4C29CB25}"/>
                  </a:ext>
                </a:extLst>
              </p14:cNvPr>
              <p14:cNvContentPartPr/>
              <p14:nvPr/>
            </p14:nvContentPartPr>
            <p14:xfrm>
              <a:off x="2757089" y="6292557"/>
              <a:ext cx="291960" cy="231840"/>
            </p14:xfrm>
          </p:contentPart>
        </mc:Choice>
        <mc:Fallback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024DE11F-8801-515E-2B63-670A4C29CB25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2750969" y="6286437"/>
                <a:ext cx="30420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1A22B290-EF0E-3602-2C30-4D1DF1C9FD15}"/>
                  </a:ext>
                </a:extLst>
              </p14:cNvPr>
              <p14:cNvContentPartPr/>
              <p14:nvPr/>
            </p14:nvContentPartPr>
            <p14:xfrm>
              <a:off x="2575289" y="6150357"/>
              <a:ext cx="34200" cy="36000"/>
            </p14:xfrm>
          </p:contentPart>
        </mc:Choice>
        <mc:Fallback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1A22B290-EF0E-3602-2C30-4D1DF1C9FD15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2569169" y="6144237"/>
                <a:ext cx="4644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B3809256-A2AF-FC3C-B41C-9BC3AF6F53C7}"/>
                  </a:ext>
                </a:extLst>
              </p14:cNvPr>
              <p14:cNvContentPartPr/>
              <p14:nvPr/>
            </p14:nvContentPartPr>
            <p14:xfrm>
              <a:off x="3331649" y="6378237"/>
              <a:ext cx="196560" cy="116280"/>
            </p14:xfrm>
          </p:contentPart>
        </mc:Choice>
        <mc:Fallback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B3809256-A2AF-FC3C-B41C-9BC3AF6F53C7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3325529" y="6372117"/>
                <a:ext cx="20880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786944E4-39EF-0DB5-F787-A04D82DDB4CE}"/>
                  </a:ext>
                </a:extLst>
              </p14:cNvPr>
              <p14:cNvContentPartPr/>
              <p14:nvPr/>
            </p14:nvContentPartPr>
            <p14:xfrm>
              <a:off x="3866249" y="6210117"/>
              <a:ext cx="127080" cy="209520"/>
            </p14:xfrm>
          </p:contentPart>
        </mc:Choice>
        <mc:Fallback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786944E4-39EF-0DB5-F787-A04D82DDB4CE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3860129" y="6203997"/>
                <a:ext cx="13932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D54DA82F-904F-B07B-AFC2-2468688B96D2}"/>
                  </a:ext>
                </a:extLst>
              </p14:cNvPr>
              <p14:cNvContentPartPr/>
              <p14:nvPr/>
            </p14:nvContentPartPr>
            <p14:xfrm>
              <a:off x="4121489" y="6377157"/>
              <a:ext cx="15120" cy="115200"/>
            </p14:xfrm>
          </p:contentPart>
        </mc:Choice>
        <mc:Fallback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D54DA82F-904F-B07B-AFC2-2468688B96D2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4115369" y="6371037"/>
                <a:ext cx="2736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18AAC8A1-541D-D223-D5A9-AA896727EFEE}"/>
                  </a:ext>
                </a:extLst>
              </p14:cNvPr>
              <p14:cNvContentPartPr/>
              <p14:nvPr/>
            </p14:nvContentPartPr>
            <p14:xfrm>
              <a:off x="4163249" y="6144957"/>
              <a:ext cx="156240" cy="275040"/>
            </p14:xfrm>
          </p:contentPart>
        </mc:Choice>
        <mc:Fallback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18AAC8A1-541D-D223-D5A9-AA896727EFEE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4157129" y="6138837"/>
                <a:ext cx="16848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F9385B6F-8F4A-702E-E9E8-15E90757CBA3}"/>
                  </a:ext>
                </a:extLst>
              </p14:cNvPr>
              <p14:cNvContentPartPr/>
              <p14:nvPr/>
            </p14:nvContentPartPr>
            <p14:xfrm>
              <a:off x="4411649" y="6233157"/>
              <a:ext cx="224640" cy="153360"/>
            </p14:xfrm>
          </p:contentPart>
        </mc:Choice>
        <mc:Fallback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F9385B6F-8F4A-702E-E9E8-15E90757CBA3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4405529" y="6227037"/>
                <a:ext cx="23688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E354FEC2-0D3A-1F5D-5B03-DF5C7370B361}"/>
                  </a:ext>
                </a:extLst>
              </p14:cNvPr>
              <p14:cNvContentPartPr/>
              <p14:nvPr/>
            </p14:nvContentPartPr>
            <p14:xfrm>
              <a:off x="4669409" y="6244677"/>
              <a:ext cx="131760" cy="230040"/>
            </p14:xfrm>
          </p:contentPart>
        </mc:Choice>
        <mc:Fallback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E354FEC2-0D3A-1F5D-5B03-DF5C7370B361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4663289" y="6238557"/>
                <a:ext cx="14400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C0024B3B-32BC-D3F2-14DA-A2987461451B}"/>
                  </a:ext>
                </a:extLst>
              </p14:cNvPr>
              <p14:cNvContentPartPr/>
              <p14:nvPr/>
            </p14:nvContentPartPr>
            <p14:xfrm>
              <a:off x="4596689" y="6082677"/>
              <a:ext cx="19080" cy="100440"/>
            </p14:xfrm>
          </p:contentPart>
        </mc:Choice>
        <mc:Fallback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C0024B3B-32BC-D3F2-14DA-A2987461451B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4590569" y="6076557"/>
                <a:ext cx="3132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E5BC22B1-F1C6-213B-7F61-2C66623B4D2E}"/>
                  </a:ext>
                </a:extLst>
              </p14:cNvPr>
              <p14:cNvContentPartPr/>
              <p14:nvPr/>
            </p14:nvContentPartPr>
            <p14:xfrm>
              <a:off x="6046049" y="662517"/>
              <a:ext cx="191520" cy="5826600"/>
            </p14:xfrm>
          </p:contentPart>
        </mc:Choice>
        <mc:Fallback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E5BC22B1-F1C6-213B-7F61-2C66623B4D2E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6039929" y="656397"/>
                <a:ext cx="203760" cy="583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D2A55EC2-FC41-CEB6-3C14-270B8153AC63}"/>
                  </a:ext>
                </a:extLst>
              </p14:cNvPr>
              <p14:cNvContentPartPr/>
              <p14:nvPr/>
            </p14:nvContentPartPr>
            <p14:xfrm>
              <a:off x="6744809" y="2512917"/>
              <a:ext cx="1028160" cy="135720"/>
            </p14:xfrm>
          </p:contentPart>
        </mc:Choice>
        <mc:Fallback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D2A55EC2-FC41-CEB6-3C14-270B8153AC63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6738689" y="2506797"/>
                <a:ext cx="104040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149B6BDC-8D60-67FE-0FAD-76791878BCEE}"/>
                  </a:ext>
                </a:extLst>
              </p14:cNvPr>
              <p14:cNvContentPartPr/>
              <p14:nvPr/>
            </p14:nvContentPartPr>
            <p14:xfrm>
              <a:off x="6815369" y="2849517"/>
              <a:ext cx="855360" cy="52920"/>
            </p14:xfrm>
          </p:contentPart>
        </mc:Choice>
        <mc:Fallback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149B6BDC-8D60-67FE-0FAD-76791878BCEE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6809249" y="2843397"/>
                <a:ext cx="86760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0E4C34C9-3E8F-D855-9BF4-A7D929925CE3}"/>
                  </a:ext>
                </a:extLst>
              </p14:cNvPr>
              <p14:cNvContentPartPr/>
              <p14:nvPr/>
            </p14:nvContentPartPr>
            <p14:xfrm>
              <a:off x="7928849" y="2261637"/>
              <a:ext cx="25920" cy="714240"/>
            </p14:xfrm>
          </p:contentPart>
        </mc:Choice>
        <mc:Fallback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0E4C34C9-3E8F-D855-9BF4-A7D929925CE3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7922729" y="2255517"/>
                <a:ext cx="38160" cy="72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B44EFC10-0E36-9ED3-0569-192CFC9AB546}"/>
                  </a:ext>
                </a:extLst>
              </p14:cNvPr>
              <p14:cNvContentPartPr/>
              <p14:nvPr/>
            </p14:nvContentPartPr>
            <p14:xfrm>
              <a:off x="7955489" y="2132397"/>
              <a:ext cx="861120" cy="1003680"/>
            </p14:xfrm>
          </p:contentPart>
        </mc:Choice>
        <mc:Fallback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B44EFC10-0E36-9ED3-0569-192CFC9AB546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7949369" y="2126277"/>
                <a:ext cx="873360" cy="10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31264B1A-964F-A1DE-7AF6-FAE397307808}"/>
                  </a:ext>
                </a:extLst>
              </p14:cNvPr>
              <p14:cNvContentPartPr/>
              <p14:nvPr/>
            </p14:nvContentPartPr>
            <p14:xfrm>
              <a:off x="8378489" y="1469997"/>
              <a:ext cx="132120" cy="510480"/>
            </p14:xfrm>
          </p:contentPart>
        </mc:Choice>
        <mc:Fallback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31264B1A-964F-A1DE-7AF6-FAE397307808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8372369" y="1463877"/>
                <a:ext cx="144360" cy="52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1C7FCC67-B047-AEC1-E956-E0D2C02EF9F5}"/>
                  </a:ext>
                </a:extLst>
              </p14:cNvPr>
              <p14:cNvContentPartPr/>
              <p14:nvPr/>
            </p14:nvContentPartPr>
            <p14:xfrm>
              <a:off x="9011369" y="2311317"/>
              <a:ext cx="787320" cy="152640"/>
            </p14:xfrm>
          </p:contentPart>
        </mc:Choice>
        <mc:Fallback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1C7FCC67-B047-AEC1-E956-E0D2C02EF9F5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9005249" y="2305197"/>
                <a:ext cx="79956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1FD6CF2C-6A3C-A89F-60F5-332F4A136D9E}"/>
                  </a:ext>
                </a:extLst>
              </p14:cNvPr>
              <p14:cNvContentPartPr/>
              <p14:nvPr/>
            </p14:nvContentPartPr>
            <p14:xfrm>
              <a:off x="9037649" y="2796237"/>
              <a:ext cx="762840" cy="142560"/>
            </p14:xfrm>
          </p:contentPart>
        </mc:Choice>
        <mc:Fallback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1FD6CF2C-6A3C-A89F-60F5-332F4A136D9E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9031529" y="2790117"/>
                <a:ext cx="77508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AB38C00C-E225-D5CA-FCF3-53014C9453C0}"/>
                  </a:ext>
                </a:extLst>
              </p14:cNvPr>
              <p14:cNvContentPartPr/>
              <p14:nvPr/>
            </p14:nvContentPartPr>
            <p14:xfrm>
              <a:off x="6822209" y="2026917"/>
              <a:ext cx="227520" cy="252000"/>
            </p14:xfrm>
          </p:contentPart>
        </mc:Choice>
        <mc:Fallback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AB38C00C-E225-D5CA-FCF3-53014C9453C0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6816089" y="2020797"/>
                <a:ext cx="23976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99364739-111C-1150-BE39-43B668E33393}"/>
                  </a:ext>
                </a:extLst>
              </p14:cNvPr>
              <p14:cNvContentPartPr/>
              <p14:nvPr/>
            </p14:nvContentPartPr>
            <p14:xfrm>
              <a:off x="7142249" y="2164437"/>
              <a:ext cx="24120" cy="139680"/>
            </p14:xfrm>
          </p:contentPart>
        </mc:Choice>
        <mc:Fallback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99364739-111C-1150-BE39-43B668E33393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7136129" y="2158317"/>
                <a:ext cx="3636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05EF5D65-687A-8A59-0346-751CCBD34366}"/>
                  </a:ext>
                </a:extLst>
              </p14:cNvPr>
              <p14:cNvContentPartPr/>
              <p14:nvPr/>
            </p14:nvContentPartPr>
            <p14:xfrm>
              <a:off x="6991409" y="1839717"/>
              <a:ext cx="32760" cy="59760"/>
            </p14:xfrm>
          </p:contentPart>
        </mc:Choice>
        <mc:Fallback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05EF5D65-687A-8A59-0346-751CCBD34366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6985289" y="1833597"/>
                <a:ext cx="45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6C973F2C-E10E-9DB2-193F-A1B08B96E40B}"/>
                  </a:ext>
                </a:extLst>
              </p14:cNvPr>
              <p14:cNvContentPartPr/>
              <p14:nvPr/>
            </p14:nvContentPartPr>
            <p14:xfrm>
              <a:off x="7283009" y="2072637"/>
              <a:ext cx="168120" cy="159480"/>
            </p14:xfrm>
          </p:contentPart>
        </mc:Choice>
        <mc:Fallback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6C973F2C-E10E-9DB2-193F-A1B08B96E40B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7276889" y="2066517"/>
                <a:ext cx="18036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0FE6044A-6B16-19FB-99DA-97158AAADC0A}"/>
                  </a:ext>
                </a:extLst>
              </p14:cNvPr>
              <p14:cNvContentPartPr/>
              <p14:nvPr/>
            </p14:nvContentPartPr>
            <p14:xfrm>
              <a:off x="6745529" y="3177837"/>
              <a:ext cx="310680" cy="193680"/>
            </p14:xfrm>
          </p:contentPart>
        </mc:Choice>
        <mc:Fallback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0FE6044A-6B16-19FB-99DA-97158AAADC0A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6739409" y="3171717"/>
                <a:ext cx="32292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2E888660-BBAD-83B2-684C-5C5F03619F7D}"/>
                  </a:ext>
                </a:extLst>
              </p14:cNvPr>
              <p14:cNvContentPartPr/>
              <p14:nvPr/>
            </p14:nvContentPartPr>
            <p14:xfrm>
              <a:off x="7136489" y="3290877"/>
              <a:ext cx="81720" cy="204120"/>
            </p14:xfrm>
          </p:contentPart>
        </mc:Choice>
        <mc:Fallback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2E888660-BBAD-83B2-684C-5C5F03619F7D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7130369" y="3284757"/>
                <a:ext cx="9396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22128C1E-86AA-197C-C2FC-90AA4EA012FA}"/>
                  </a:ext>
                </a:extLst>
              </p14:cNvPr>
              <p14:cNvContentPartPr/>
              <p14:nvPr/>
            </p14:nvContentPartPr>
            <p14:xfrm>
              <a:off x="6991409" y="3106557"/>
              <a:ext cx="50040" cy="37800"/>
            </p14:xfrm>
          </p:contentPart>
        </mc:Choice>
        <mc:Fallback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22128C1E-86AA-197C-C2FC-90AA4EA012FA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6985289" y="3100437"/>
                <a:ext cx="6228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5444774A-66BC-679E-EAD2-21C8C2C09AA0}"/>
                  </a:ext>
                </a:extLst>
              </p14:cNvPr>
              <p14:cNvContentPartPr/>
              <p14:nvPr/>
            </p14:nvContentPartPr>
            <p14:xfrm>
              <a:off x="6952529" y="3078477"/>
              <a:ext cx="91800" cy="86400"/>
            </p14:xfrm>
          </p:contentPart>
        </mc:Choice>
        <mc:Fallback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5444774A-66BC-679E-EAD2-21C8C2C09AA0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6946409" y="3072357"/>
                <a:ext cx="10404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2DB7E428-66F7-5835-588C-63C91A6001F5}"/>
                  </a:ext>
                </a:extLst>
              </p14:cNvPr>
              <p14:cNvContentPartPr/>
              <p14:nvPr/>
            </p14:nvContentPartPr>
            <p14:xfrm>
              <a:off x="7328729" y="3314637"/>
              <a:ext cx="155880" cy="205920"/>
            </p14:xfrm>
          </p:contentPart>
        </mc:Choice>
        <mc:Fallback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2DB7E428-66F7-5835-588C-63C91A6001F5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7322609" y="3308517"/>
                <a:ext cx="16812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3150363A-CE92-5E99-3D3A-F179FD3778C3}"/>
                  </a:ext>
                </a:extLst>
              </p14:cNvPr>
              <p14:cNvContentPartPr/>
              <p14:nvPr/>
            </p14:nvContentPartPr>
            <p14:xfrm>
              <a:off x="8743889" y="1651437"/>
              <a:ext cx="212400" cy="195840"/>
            </p14:xfrm>
          </p:contentPart>
        </mc:Choice>
        <mc:Fallback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3150363A-CE92-5E99-3D3A-F179FD3778C3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8737769" y="1645317"/>
                <a:ext cx="22464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8160970A-FA4E-905B-099A-0EEC5400A60E}"/>
                  </a:ext>
                </a:extLst>
              </p14:cNvPr>
              <p14:cNvContentPartPr/>
              <p14:nvPr/>
            </p14:nvContentPartPr>
            <p14:xfrm>
              <a:off x="9054209" y="1805877"/>
              <a:ext cx="100440" cy="153720"/>
            </p14:xfrm>
          </p:contentPart>
        </mc:Choice>
        <mc:Fallback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8160970A-FA4E-905B-099A-0EEC5400A60E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9048089" y="1799757"/>
                <a:ext cx="11268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0E61A7A6-BE6D-038D-CB13-B6A3F90D4573}"/>
                  </a:ext>
                </a:extLst>
              </p14:cNvPr>
              <p14:cNvContentPartPr/>
              <p14:nvPr/>
            </p14:nvContentPartPr>
            <p14:xfrm>
              <a:off x="8964209" y="1526517"/>
              <a:ext cx="16560" cy="76680"/>
            </p14:xfrm>
          </p:contentPart>
        </mc:Choice>
        <mc:Fallback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0E61A7A6-BE6D-038D-CB13-B6A3F90D4573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8958089" y="1520397"/>
                <a:ext cx="28800" cy="8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1" name="Group 190">
            <a:extLst>
              <a:ext uri="{FF2B5EF4-FFF2-40B4-BE49-F238E27FC236}">
                <a16:creationId xmlns:a16="http://schemas.microsoft.com/office/drawing/2014/main" id="{8B0C3CF4-CD98-9C91-B665-1DD1C7EC00D1}"/>
              </a:ext>
            </a:extLst>
          </p:cNvPr>
          <p:cNvGrpSpPr/>
          <p:nvPr/>
        </p:nvGrpSpPr>
        <p:grpSpPr>
          <a:xfrm>
            <a:off x="9760529" y="1845477"/>
            <a:ext cx="770040" cy="414000"/>
            <a:chOff x="9760529" y="1845477"/>
            <a:chExt cx="770040" cy="41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E1F3AF51-F1A2-1EFB-C3B7-551EBCA249F1}"/>
                    </a:ext>
                  </a:extLst>
                </p14:cNvPr>
                <p14:cNvContentPartPr/>
                <p14:nvPr/>
              </p14:nvContentPartPr>
              <p14:xfrm>
                <a:off x="9760529" y="1986237"/>
                <a:ext cx="279720" cy="20196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E1F3AF51-F1A2-1EFB-C3B7-551EBCA249F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754409" y="1980117"/>
                  <a:ext cx="2919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47BF7523-52B0-0866-139C-4EF199F56DD0}"/>
                    </a:ext>
                  </a:extLst>
                </p14:cNvPr>
                <p14:cNvContentPartPr/>
                <p14:nvPr/>
              </p14:nvContentPartPr>
              <p14:xfrm>
                <a:off x="10098929" y="2086317"/>
                <a:ext cx="168120" cy="17316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47BF7523-52B0-0866-139C-4EF199F56DD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092809" y="2080197"/>
                  <a:ext cx="1803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C714EFE2-ED2E-3A07-2712-B12CDEE295DE}"/>
                    </a:ext>
                  </a:extLst>
                </p14:cNvPr>
                <p14:cNvContentPartPr/>
                <p14:nvPr/>
              </p14:nvContentPartPr>
              <p14:xfrm>
                <a:off x="10044209" y="1845477"/>
                <a:ext cx="12240" cy="3816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C714EFE2-ED2E-3A07-2712-B12CDEE295D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038089" y="1839357"/>
                  <a:ext cx="244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064539E4-2BE7-88C0-AE63-33D064BC9FE9}"/>
                    </a:ext>
                  </a:extLst>
                </p14:cNvPr>
                <p14:cNvContentPartPr/>
                <p14:nvPr/>
              </p14:nvContentPartPr>
              <p14:xfrm>
                <a:off x="10445609" y="2055717"/>
                <a:ext cx="84960" cy="17784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064539E4-2BE7-88C0-AE63-33D064BC9FE9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439489" y="2049597"/>
                  <a:ext cx="97200" cy="19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9D008BBB-97B0-DBA3-169B-2226FF0EC7D9}"/>
              </a:ext>
            </a:extLst>
          </p:cNvPr>
          <p:cNvGrpSpPr/>
          <p:nvPr/>
        </p:nvGrpSpPr>
        <p:grpSpPr>
          <a:xfrm>
            <a:off x="9964649" y="2646117"/>
            <a:ext cx="783720" cy="408960"/>
            <a:chOff x="9964649" y="2646117"/>
            <a:chExt cx="783720" cy="40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5F7D89F8-E78E-02DD-C08B-FFC58B4155D9}"/>
                    </a:ext>
                  </a:extLst>
                </p14:cNvPr>
                <p14:cNvContentPartPr/>
                <p14:nvPr/>
              </p14:nvContentPartPr>
              <p14:xfrm>
                <a:off x="9964649" y="2812797"/>
                <a:ext cx="276840" cy="18216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5F7D89F8-E78E-02DD-C08B-FFC58B4155D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958529" y="2806677"/>
                  <a:ext cx="2890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328D5221-D58C-CB6D-D1AD-64DFCE58B9D4}"/>
                    </a:ext>
                  </a:extLst>
                </p14:cNvPr>
                <p14:cNvContentPartPr/>
                <p14:nvPr/>
              </p14:nvContentPartPr>
              <p14:xfrm>
                <a:off x="10240049" y="2841957"/>
                <a:ext cx="187560" cy="21312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328D5221-D58C-CB6D-D1AD-64DFCE58B9D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233929" y="2835837"/>
                  <a:ext cx="1998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5C26782D-4365-6990-E6A5-906AB71DD0B3}"/>
                    </a:ext>
                  </a:extLst>
                </p14:cNvPr>
                <p14:cNvContentPartPr/>
                <p14:nvPr/>
              </p14:nvContentPartPr>
              <p14:xfrm>
                <a:off x="10181729" y="2646117"/>
                <a:ext cx="7920" cy="4248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5C26782D-4365-6990-E6A5-906AB71DD0B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175609" y="2639997"/>
                  <a:ext cx="201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D7A7CFF3-13E7-198B-4B5A-3E09C996D8B0}"/>
                    </a:ext>
                  </a:extLst>
                </p14:cNvPr>
                <p14:cNvContentPartPr/>
                <p14:nvPr/>
              </p14:nvContentPartPr>
              <p14:xfrm>
                <a:off x="10532729" y="2829717"/>
                <a:ext cx="28080" cy="4140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D7A7CFF3-13E7-198B-4B5A-3E09C996D8B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526609" y="2823597"/>
                  <a:ext cx="403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99095AA5-FA77-F0A6-6296-4EE3A6A8CCFF}"/>
                    </a:ext>
                  </a:extLst>
                </p14:cNvPr>
                <p14:cNvContentPartPr/>
                <p14:nvPr/>
              </p14:nvContentPartPr>
              <p14:xfrm>
                <a:off x="10590689" y="2786157"/>
                <a:ext cx="360" cy="36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99095AA5-FA77-F0A6-6296-4EE3A6A8CCF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584569" y="2780037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809CF286-97D4-97A9-8D43-B85EF7C6AF00}"/>
                    </a:ext>
                  </a:extLst>
                </p14:cNvPr>
                <p14:cNvContentPartPr/>
                <p14:nvPr/>
              </p14:nvContentPartPr>
              <p14:xfrm>
                <a:off x="10560089" y="2786157"/>
                <a:ext cx="188280" cy="25992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809CF286-97D4-97A9-8D43-B85EF7C6AF0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553969" y="2780037"/>
                  <a:ext cx="200520" cy="272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C605B38A-1EE1-2013-77C1-AE4F48DCB25B}"/>
                  </a:ext>
                </a:extLst>
              </p14:cNvPr>
              <p14:cNvContentPartPr/>
              <p14:nvPr/>
            </p14:nvContentPartPr>
            <p14:xfrm>
              <a:off x="6699809" y="2100717"/>
              <a:ext cx="677880" cy="72720"/>
            </p14:xfrm>
          </p:contentPart>
        </mc:Choice>
        <mc:Fallback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C605B38A-1EE1-2013-77C1-AE4F48DCB25B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6646169" y="1993077"/>
                <a:ext cx="78552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87587C3D-BF3C-A160-9FC4-C65D6A15B9C8}"/>
                  </a:ext>
                </a:extLst>
              </p14:cNvPr>
              <p14:cNvContentPartPr/>
              <p14:nvPr/>
            </p14:nvContentPartPr>
            <p14:xfrm>
              <a:off x="6756329" y="3191877"/>
              <a:ext cx="791640" cy="152640"/>
            </p14:xfrm>
          </p:contentPart>
        </mc:Choice>
        <mc:Fallback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87587C3D-BF3C-A160-9FC4-C65D6A15B9C8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6702689" y="3084237"/>
                <a:ext cx="89928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08F53973-4DFB-BAFA-A15E-1DD3BB2009FF}"/>
                  </a:ext>
                </a:extLst>
              </p14:cNvPr>
              <p14:cNvContentPartPr/>
              <p14:nvPr/>
            </p14:nvContentPartPr>
            <p14:xfrm>
              <a:off x="9778169" y="2098557"/>
              <a:ext cx="856800" cy="221400"/>
            </p14:xfrm>
          </p:contentPart>
        </mc:Choice>
        <mc:Fallback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08F53973-4DFB-BAFA-A15E-1DD3BB2009FF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9724529" y="1990557"/>
                <a:ext cx="964440" cy="43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606CCF26-F15E-FC63-9266-B0351305A48F}"/>
                  </a:ext>
                </a:extLst>
              </p14:cNvPr>
              <p14:cNvContentPartPr/>
              <p14:nvPr/>
            </p14:nvContentPartPr>
            <p14:xfrm>
              <a:off x="10022249" y="2873277"/>
              <a:ext cx="703080" cy="91080"/>
            </p14:xfrm>
          </p:contentPart>
        </mc:Choice>
        <mc:Fallback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606CCF26-F15E-FC63-9266-B0351305A48F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9968609" y="2765277"/>
                <a:ext cx="81072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355343B9-38C0-F53C-D798-8E6201168EBD}"/>
                  </a:ext>
                </a:extLst>
              </p14:cNvPr>
              <p14:cNvContentPartPr/>
              <p14:nvPr/>
            </p14:nvContentPartPr>
            <p14:xfrm>
              <a:off x="6732569" y="1590597"/>
              <a:ext cx="765720" cy="793440"/>
            </p14:xfrm>
          </p:contentPart>
        </mc:Choice>
        <mc:Fallback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355343B9-38C0-F53C-D798-8E6201168EBD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6726449" y="1584477"/>
                <a:ext cx="777960" cy="80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1FF2BC61-7663-AD79-154B-852637181230}"/>
                  </a:ext>
                </a:extLst>
              </p14:cNvPr>
              <p14:cNvContentPartPr/>
              <p14:nvPr/>
            </p14:nvContentPartPr>
            <p14:xfrm>
              <a:off x="9889769" y="2537037"/>
              <a:ext cx="984960" cy="738720"/>
            </p14:xfrm>
          </p:contentPart>
        </mc:Choice>
        <mc:Fallback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1FF2BC61-7663-AD79-154B-852637181230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9883649" y="2530917"/>
                <a:ext cx="997200" cy="75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8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99123DB7-56FC-1063-361D-29AC8690B26B}"/>
                  </a:ext>
                </a:extLst>
              </p14:cNvPr>
              <p14:cNvContentPartPr/>
              <p14:nvPr/>
            </p14:nvContentPartPr>
            <p14:xfrm>
              <a:off x="8210729" y="1345077"/>
              <a:ext cx="1040040" cy="740160"/>
            </p14:xfrm>
          </p:contentPart>
        </mc:Choice>
        <mc:Fallback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99123DB7-56FC-1063-361D-29AC8690B26B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8204609" y="1338957"/>
                <a:ext cx="1052280" cy="75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2" name="Group 201">
            <a:extLst>
              <a:ext uri="{FF2B5EF4-FFF2-40B4-BE49-F238E27FC236}">
                <a16:creationId xmlns:a16="http://schemas.microsoft.com/office/drawing/2014/main" id="{54777957-3927-5F2C-E2F0-4E35EBB533EB}"/>
              </a:ext>
            </a:extLst>
          </p:cNvPr>
          <p:cNvGrpSpPr/>
          <p:nvPr/>
        </p:nvGrpSpPr>
        <p:grpSpPr>
          <a:xfrm>
            <a:off x="6588929" y="3804957"/>
            <a:ext cx="712080" cy="395640"/>
            <a:chOff x="6588929" y="3804957"/>
            <a:chExt cx="712080" cy="39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10CF6222-CD1B-E6E0-54E2-0DBB3357455E}"/>
                    </a:ext>
                  </a:extLst>
                </p14:cNvPr>
                <p14:cNvContentPartPr/>
                <p14:nvPr/>
              </p14:nvContentPartPr>
              <p14:xfrm>
                <a:off x="6588929" y="3804957"/>
                <a:ext cx="481320" cy="29772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10CF6222-CD1B-E6E0-54E2-0DBB3357455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582809" y="3798837"/>
                  <a:ext cx="49356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D92A5F77-2F66-586D-8874-72943BA477C1}"/>
                    </a:ext>
                  </a:extLst>
                </p14:cNvPr>
                <p14:cNvContentPartPr/>
                <p14:nvPr/>
              </p14:nvContentPartPr>
              <p14:xfrm>
                <a:off x="7132529" y="3824397"/>
                <a:ext cx="168480" cy="12348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D92A5F77-2F66-586D-8874-72943BA477C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126409" y="3818277"/>
                  <a:ext cx="1807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1416F561-2718-82A5-1CB1-969CC008C8FE}"/>
                    </a:ext>
                  </a:extLst>
                </p14:cNvPr>
                <p14:cNvContentPartPr/>
                <p14:nvPr/>
              </p14:nvContentPartPr>
              <p14:xfrm>
                <a:off x="6830129" y="4041837"/>
                <a:ext cx="364320" cy="15876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1416F561-2718-82A5-1CB1-969CC008C8FE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824009" y="4035717"/>
                  <a:ext cx="376560" cy="17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321980BE-7927-C32D-415A-108440BF92B4}"/>
              </a:ext>
            </a:extLst>
          </p:cNvPr>
          <p:cNvGrpSpPr/>
          <p:nvPr/>
        </p:nvGrpSpPr>
        <p:grpSpPr>
          <a:xfrm>
            <a:off x="6698729" y="50877"/>
            <a:ext cx="3619800" cy="1390320"/>
            <a:chOff x="6698729" y="50877"/>
            <a:chExt cx="3619800" cy="139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CF0DB2F-7CC8-A12A-602E-721EBDCE0F16}"/>
                    </a:ext>
                  </a:extLst>
                </p14:cNvPr>
                <p14:cNvContentPartPr/>
                <p14:nvPr/>
              </p14:nvContentPartPr>
              <p14:xfrm>
                <a:off x="6759209" y="481437"/>
                <a:ext cx="420840" cy="28440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CF0DB2F-7CC8-A12A-602E-721EBDCE0F16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753089" y="475317"/>
                  <a:ext cx="43308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9F023BE-C2CA-DAD9-183A-EFF919A6AA72}"/>
                    </a:ext>
                  </a:extLst>
                </p14:cNvPr>
                <p14:cNvContentPartPr/>
                <p14:nvPr/>
              </p14:nvContentPartPr>
              <p14:xfrm>
                <a:off x="7278689" y="651717"/>
                <a:ext cx="67680" cy="1958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9F023BE-C2CA-DAD9-183A-EFF919A6AA7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272569" y="645597"/>
                  <a:ext cx="799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E1EEE54-FC4D-0999-6A1B-326F7B1648C8}"/>
                    </a:ext>
                  </a:extLst>
                </p14:cNvPr>
                <p14:cNvContentPartPr/>
                <p14:nvPr/>
              </p14:nvContentPartPr>
              <p14:xfrm>
                <a:off x="7383449" y="576117"/>
                <a:ext cx="301680" cy="22320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E1EEE54-FC4D-0999-6A1B-326F7B1648C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377329" y="569997"/>
                  <a:ext cx="3139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502DBCC-25DB-AAF3-1E03-E7C0D30F64FF}"/>
                    </a:ext>
                  </a:extLst>
                </p14:cNvPr>
                <p14:cNvContentPartPr/>
                <p14:nvPr/>
              </p14:nvContentPartPr>
              <p14:xfrm>
                <a:off x="7271489" y="371997"/>
                <a:ext cx="43920" cy="795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502DBCC-25DB-AAF3-1E03-E7C0D30F64F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265369" y="365877"/>
                  <a:ext cx="561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46745F59-5406-CE52-A400-B20CB9D84B2A}"/>
                    </a:ext>
                  </a:extLst>
                </p14:cNvPr>
                <p14:cNvContentPartPr/>
                <p14:nvPr/>
              </p14:nvContentPartPr>
              <p14:xfrm>
                <a:off x="7807889" y="737037"/>
                <a:ext cx="140760" cy="30456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46745F59-5406-CE52-A400-B20CB9D84B2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801769" y="730917"/>
                  <a:ext cx="15300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D3C2A78-3749-2ACB-4D9A-A6DBBFC22B6A}"/>
                    </a:ext>
                  </a:extLst>
                </p14:cNvPr>
                <p14:cNvContentPartPr/>
                <p14:nvPr/>
              </p14:nvContentPartPr>
              <p14:xfrm>
                <a:off x="8300729" y="599877"/>
                <a:ext cx="119880" cy="4392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D3C2A78-3749-2ACB-4D9A-A6DBBFC22B6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294609" y="593757"/>
                  <a:ext cx="1321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361A11D-0704-B7AE-D8D6-3410AB261689}"/>
                    </a:ext>
                  </a:extLst>
                </p14:cNvPr>
                <p14:cNvContentPartPr/>
                <p14:nvPr/>
              </p14:nvContentPartPr>
              <p14:xfrm>
                <a:off x="8314409" y="722997"/>
                <a:ext cx="106560" cy="1836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361A11D-0704-B7AE-D8D6-3410AB26168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308289" y="716877"/>
                  <a:ext cx="1188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4DFDBC0-D569-128B-416C-63759BC6FBA4}"/>
                    </a:ext>
                  </a:extLst>
                </p14:cNvPr>
                <p14:cNvContentPartPr/>
                <p14:nvPr/>
              </p14:nvContentPartPr>
              <p14:xfrm>
                <a:off x="9520049" y="291717"/>
                <a:ext cx="282600" cy="50400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4DFDBC0-D569-128B-416C-63759BC6FBA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513929" y="285597"/>
                  <a:ext cx="294840" cy="51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709344D2-1B23-BC6F-F8E8-06129CF89F7C}"/>
                    </a:ext>
                  </a:extLst>
                </p14:cNvPr>
                <p14:cNvContentPartPr/>
                <p14:nvPr/>
              </p14:nvContentPartPr>
              <p14:xfrm>
                <a:off x="9502769" y="857997"/>
                <a:ext cx="263880" cy="345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709344D2-1B23-BC6F-F8E8-06129CF89F7C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496649" y="851877"/>
                  <a:ext cx="2761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A146F19-7DDE-1CA9-0767-278B6EF7FB01}"/>
                    </a:ext>
                  </a:extLst>
                </p14:cNvPr>
                <p14:cNvContentPartPr/>
                <p14:nvPr/>
              </p14:nvContentPartPr>
              <p14:xfrm>
                <a:off x="9543089" y="1040877"/>
                <a:ext cx="192600" cy="25956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A146F19-7DDE-1CA9-0767-278B6EF7FB01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536969" y="1034757"/>
                  <a:ext cx="2048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944FB24-718A-522F-521E-8E6F8F1F9B83}"/>
                    </a:ext>
                  </a:extLst>
                </p14:cNvPr>
                <p14:cNvContentPartPr/>
                <p14:nvPr/>
              </p14:nvContentPartPr>
              <p14:xfrm>
                <a:off x="6698729" y="198477"/>
                <a:ext cx="68760" cy="83520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944FB24-718A-522F-521E-8E6F8F1F9B8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692609" y="192357"/>
                  <a:ext cx="81000" cy="84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2F8D5B8-1336-AD05-18CC-04155DB96E9D}"/>
                    </a:ext>
                  </a:extLst>
                </p14:cNvPr>
                <p14:cNvContentPartPr/>
                <p14:nvPr/>
              </p14:nvContentPartPr>
              <p14:xfrm>
                <a:off x="6826169" y="50877"/>
                <a:ext cx="3457440" cy="11811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2F8D5B8-1336-AD05-18CC-04155DB96E9D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820049" y="44757"/>
                  <a:ext cx="3469680" cy="11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4C77624-8B59-1E34-EDAF-0F44C652D90E}"/>
                    </a:ext>
                  </a:extLst>
                </p14:cNvPr>
                <p14:cNvContentPartPr/>
                <p14:nvPr/>
              </p14:nvContentPartPr>
              <p14:xfrm>
                <a:off x="6795209" y="1002357"/>
                <a:ext cx="3481920" cy="38592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4C77624-8B59-1E34-EDAF-0F44C652D90E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789089" y="996237"/>
                  <a:ext cx="349416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ADCCD43-D218-91F0-C872-4CDBF50A4D19}"/>
                    </a:ext>
                  </a:extLst>
                </p14:cNvPr>
                <p14:cNvContentPartPr/>
                <p14:nvPr/>
              </p14:nvContentPartPr>
              <p14:xfrm>
                <a:off x="10272449" y="1196757"/>
                <a:ext cx="46080" cy="24444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ADCCD43-D218-91F0-C872-4CDBF50A4D1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266329" y="1190637"/>
                  <a:ext cx="5832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62EC70AF-993A-338B-8E76-7E64FF72A124}"/>
                    </a:ext>
                  </a:extLst>
                </p14:cNvPr>
                <p14:cNvContentPartPr/>
                <p14:nvPr/>
              </p14:nvContentPartPr>
              <p14:xfrm>
                <a:off x="8819129" y="396837"/>
                <a:ext cx="313200" cy="42192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62EC70AF-993A-338B-8E76-7E64FF72A124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813009" y="390717"/>
                  <a:ext cx="325440" cy="43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0674573A-9AF2-2D7D-AF51-E6B968850310}"/>
              </a:ext>
            </a:extLst>
          </p:cNvPr>
          <p:cNvGrpSpPr/>
          <p:nvPr/>
        </p:nvGrpSpPr>
        <p:grpSpPr>
          <a:xfrm>
            <a:off x="1114409" y="1273077"/>
            <a:ext cx="1139400" cy="946800"/>
            <a:chOff x="1114409" y="1273077"/>
            <a:chExt cx="1139400" cy="94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C82C3EB-9A60-99E8-F08C-15AA19F4FC40}"/>
                    </a:ext>
                  </a:extLst>
                </p14:cNvPr>
                <p14:cNvContentPartPr/>
                <p14:nvPr/>
              </p14:nvContentPartPr>
              <p14:xfrm>
                <a:off x="1587449" y="1273077"/>
                <a:ext cx="253440" cy="5025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C82C3EB-9A60-99E8-F08C-15AA19F4FC40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581329" y="1266957"/>
                  <a:ext cx="265680" cy="51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5637CB4-D5A2-83AF-ED3F-AD9E5FBD22B9}"/>
                    </a:ext>
                  </a:extLst>
                </p14:cNvPr>
                <p14:cNvContentPartPr/>
                <p14:nvPr/>
              </p14:nvContentPartPr>
              <p14:xfrm>
                <a:off x="1614089" y="1760157"/>
                <a:ext cx="222120" cy="910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5637CB4-D5A2-83AF-ED3F-AD9E5FBD22B9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607969" y="1754037"/>
                  <a:ext cx="2343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3C7D309-805B-E1FD-D50E-D81C12D63558}"/>
                    </a:ext>
                  </a:extLst>
                </p14:cNvPr>
                <p14:cNvContentPartPr/>
                <p14:nvPr/>
              </p14:nvContentPartPr>
              <p14:xfrm>
                <a:off x="1710929" y="1502757"/>
                <a:ext cx="536040" cy="7171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3C7D309-805B-E1FD-D50E-D81C12D63558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704809" y="1496637"/>
                  <a:ext cx="548280" cy="72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413699B-1E2E-4419-34F4-C40295926A90}"/>
                    </a:ext>
                  </a:extLst>
                </p14:cNvPr>
                <p14:cNvContentPartPr/>
                <p14:nvPr/>
              </p14:nvContentPartPr>
              <p14:xfrm>
                <a:off x="2163449" y="1633077"/>
                <a:ext cx="90360" cy="342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413699B-1E2E-4419-34F4-C40295926A9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157329" y="1626957"/>
                  <a:ext cx="1026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6192076E-1ECC-BA7D-B7D7-04AF695744CF}"/>
                    </a:ext>
                  </a:extLst>
                </p14:cNvPr>
                <p14:cNvContentPartPr/>
                <p14:nvPr/>
              </p14:nvContentPartPr>
              <p14:xfrm>
                <a:off x="1114409" y="1355157"/>
                <a:ext cx="187200" cy="42876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6192076E-1ECC-BA7D-B7D7-04AF695744CF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108289" y="1349037"/>
                  <a:ext cx="19944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C5F0E5F5-1633-5BFB-E1C8-99EE4C2C466A}"/>
                    </a:ext>
                  </a:extLst>
                </p14:cNvPr>
                <p14:cNvContentPartPr/>
                <p14:nvPr/>
              </p14:nvContentPartPr>
              <p14:xfrm>
                <a:off x="1286489" y="1341837"/>
                <a:ext cx="140760" cy="33876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C5F0E5F5-1633-5BFB-E1C8-99EE4C2C466A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280369" y="1335717"/>
                  <a:ext cx="153000" cy="35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F3D3468A-2FCB-FDEE-0A6F-8D1D4A25F86F}"/>
              </a:ext>
            </a:extLst>
          </p:cNvPr>
          <p:cNvGrpSpPr/>
          <p:nvPr/>
        </p:nvGrpSpPr>
        <p:grpSpPr>
          <a:xfrm>
            <a:off x="2677889" y="1297197"/>
            <a:ext cx="1293480" cy="807120"/>
            <a:chOff x="2677889" y="1297197"/>
            <a:chExt cx="1293480" cy="80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56A2206-C5C1-09B9-C5B2-C2C0DE740713}"/>
                    </a:ext>
                  </a:extLst>
                </p14:cNvPr>
                <p14:cNvContentPartPr/>
                <p14:nvPr/>
              </p14:nvContentPartPr>
              <p14:xfrm>
                <a:off x="3110249" y="1297197"/>
                <a:ext cx="271800" cy="4071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56A2206-C5C1-09B9-C5B2-C2C0DE740713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104129" y="1291077"/>
                  <a:ext cx="28404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16E7D6C-76C0-2FB2-F91F-AA2D11757ADA}"/>
                    </a:ext>
                  </a:extLst>
                </p14:cNvPr>
                <p14:cNvContentPartPr/>
                <p14:nvPr/>
              </p14:nvContentPartPr>
              <p14:xfrm>
                <a:off x="3127529" y="1709397"/>
                <a:ext cx="257040" cy="716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16E7D6C-76C0-2FB2-F91F-AA2D11757AD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121409" y="1703277"/>
                  <a:ext cx="2692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D4AB6EF-E7B9-8B43-B324-B8E1ED7B275F}"/>
                    </a:ext>
                  </a:extLst>
                </p14:cNvPr>
                <p14:cNvContentPartPr/>
                <p14:nvPr/>
              </p14:nvContentPartPr>
              <p14:xfrm>
                <a:off x="3252449" y="1422837"/>
                <a:ext cx="718920" cy="6814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D4AB6EF-E7B9-8B43-B324-B8E1ED7B275F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246329" y="1416717"/>
                  <a:ext cx="731160" cy="69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4D05B20-0CD1-1DB4-EADE-B1953A7EB4FB}"/>
                    </a:ext>
                  </a:extLst>
                </p14:cNvPr>
                <p14:cNvContentPartPr/>
                <p14:nvPr/>
              </p14:nvContentPartPr>
              <p14:xfrm>
                <a:off x="3843569" y="1372077"/>
                <a:ext cx="101160" cy="1782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4D05B20-0CD1-1DB4-EADE-B1953A7EB4FB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837449" y="1365957"/>
                  <a:ext cx="1134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3F2522AE-DBD9-4C25-EA40-4F23CEE4A1BA}"/>
                    </a:ext>
                  </a:extLst>
                </p14:cNvPr>
                <p14:cNvContentPartPr/>
                <p14:nvPr/>
              </p14:nvContentPartPr>
              <p14:xfrm>
                <a:off x="2677889" y="1320237"/>
                <a:ext cx="283680" cy="42156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3F2522AE-DBD9-4C25-EA40-4F23CEE4A1BA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671769" y="1314117"/>
                  <a:ext cx="295920" cy="43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8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3C76B6A3-3007-31BF-2155-C2F17C9B48BE}"/>
                  </a:ext>
                </a:extLst>
              </p14:cNvPr>
              <p14:cNvContentPartPr/>
              <p14:nvPr/>
            </p14:nvContentPartPr>
            <p14:xfrm>
              <a:off x="4361969" y="1268757"/>
              <a:ext cx="156600" cy="348840"/>
            </p14:xfrm>
          </p:contentPart>
        </mc:Choice>
        <mc:Fallback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3C76B6A3-3007-31BF-2155-C2F17C9B48BE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4355849" y="1262637"/>
                <a:ext cx="168840" cy="36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5" name="Group 284">
            <a:extLst>
              <a:ext uri="{FF2B5EF4-FFF2-40B4-BE49-F238E27FC236}">
                <a16:creationId xmlns:a16="http://schemas.microsoft.com/office/drawing/2014/main" id="{90C281CA-52CD-A987-5F0F-37F61BC13B2F}"/>
              </a:ext>
            </a:extLst>
          </p:cNvPr>
          <p:cNvGrpSpPr/>
          <p:nvPr/>
        </p:nvGrpSpPr>
        <p:grpSpPr>
          <a:xfrm>
            <a:off x="7925249" y="3467997"/>
            <a:ext cx="3631320" cy="2260440"/>
            <a:chOff x="7925249" y="3467997"/>
            <a:chExt cx="3631320" cy="226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277A9BCA-7F34-70C5-24D7-DA523A0F2F01}"/>
                    </a:ext>
                  </a:extLst>
                </p14:cNvPr>
                <p14:cNvContentPartPr/>
                <p14:nvPr/>
              </p14:nvContentPartPr>
              <p14:xfrm>
                <a:off x="9806249" y="4325877"/>
                <a:ext cx="15120" cy="4752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277A9BCA-7F34-70C5-24D7-DA523A0F2F01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800129" y="4319757"/>
                  <a:ext cx="273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2D654199-AB04-D027-B1BA-37B885BEC663}"/>
                    </a:ext>
                  </a:extLst>
                </p14:cNvPr>
                <p14:cNvContentPartPr/>
                <p14:nvPr/>
              </p14:nvContentPartPr>
              <p14:xfrm>
                <a:off x="10417169" y="4796037"/>
                <a:ext cx="360" cy="36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2D654199-AB04-D027-B1BA-37B885BEC66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411049" y="4789917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2C43D500-9899-EB14-F695-C003AF0060BE}"/>
                    </a:ext>
                  </a:extLst>
                </p14:cNvPr>
                <p14:cNvContentPartPr/>
                <p14:nvPr/>
              </p14:nvContentPartPr>
              <p14:xfrm>
                <a:off x="8115329" y="3793077"/>
                <a:ext cx="27360" cy="1260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2C43D500-9899-EB14-F695-C003AF0060BE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109209" y="3786957"/>
                  <a:ext cx="396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103384C8-5E98-6AC7-0A0D-3DAB8E8696E8}"/>
                    </a:ext>
                  </a:extLst>
                </p14:cNvPr>
                <p14:cNvContentPartPr/>
                <p14:nvPr/>
              </p14:nvContentPartPr>
              <p14:xfrm>
                <a:off x="8094449" y="3748077"/>
                <a:ext cx="190800" cy="28476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103384C8-5E98-6AC7-0A0D-3DAB8E8696E8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8088329" y="3741957"/>
                  <a:ext cx="20304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2C93345C-849F-7DE6-33B8-53D7F7A64EB0}"/>
                    </a:ext>
                  </a:extLst>
                </p14:cNvPr>
                <p14:cNvContentPartPr/>
                <p14:nvPr/>
              </p14:nvContentPartPr>
              <p14:xfrm>
                <a:off x="8385329" y="3901797"/>
                <a:ext cx="57960" cy="32652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2C93345C-849F-7DE6-33B8-53D7F7A64EB0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8379209" y="3895677"/>
                  <a:ext cx="7020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95F170CE-47F1-87A4-6B14-034B80C6BEB8}"/>
                    </a:ext>
                  </a:extLst>
                </p14:cNvPr>
                <p14:cNvContentPartPr/>
                <p14:nvPr/>
              </p14:nvContentPartPr>
              <p14:xfrm>
                <a:off x="8435009" y="3705597"/>
                <a:ext cx="165600" cy="34020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95F170CE-47F1-87A4-6B14-034B80C6BEB8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428889" y="3699477"/>
                  <a:ext cx="17784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4948E2FE-BE50-1281-2DE7-4A8598B194DD}"/>
                    </a:ext>
                  </a:extLst>
                </p14:cNvPr>
                <p14:cNvContentPartPr/>
                <p14:nvPr/>
              </p14:nvContentPartPr>
              <p14:xfrm>
                <a:off x="8796449" y="3840237"/>
                <a:ext cx="164160" cy="15732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4948E2FE-BE50-1281-2DE7-4A8598B194DD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790329" y="3834117"/>
                  <a:ext cx="1764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CC5C3613-67E8-C585-CD0A-7352A546429E}"/>
                    </a:ext>
                  </a:extLst>
                </p14:cNvPr>
                <p14:cNvContentPartPr/>
                <p14:nvPr/>
              </p14:nvContentPartPr>
              <p14:xfrm>
                <a:off x="9015689" y="3571677"/>
                <a:ext cx="385200" cy="35100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CC5C3613-67E8-C585-CD0A-7352A546429E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9009569" y="3565557"/>
                  <a:ext cx="39744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B5C7CA5D-ED28-5076-0413-49D98D6E2F74}"/>
                    </a:ext>
                  </a:extLst>
                </p14:cNvPr>
                <p14:cNvContentPartPr/>
                <p14:nvPr/>
              </p14:nvContentPartPr>
              <p14:xfrm>
                <a:off x="9445169" y="3696237"/>
                <a:ext cx="141480" cy="17460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B5C7CA5D-ED28-5076-0413-49D98D6E2F74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9439049" y="3690117"/>
                  <a:ext cx="1537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EE7CAF1F-0D99-013D-6C72-F680957EF511}"/>
                    </a:ext>
                  </a:extLst>
                </p14:cNvPr>
                <p14:cNvContentPartPr/>
                <p14:nvPr/>
              </p14:nvContentPartPr>
              <p14:xfrm>
                <a:off x="9642449" y="3767517"/>
                <a:ext cx="108000" cy="22176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EE7CAF1F-0D99-013D-6C72-F680957EF511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9636329" y="3761397"/>
                  <a:ext cx="1202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1EDED8C7-2DE5-1960-BA71-157732E1D7DC}"/>
                    </a:ext>
                  </a:extLst>
                </p14:cNvPr>
                <p14:cNvContentPartPr/>
                <p14:nvPr/>
              </p14:nvContentPartPr>
              <p14:xfrm>
                <a:off x="9134849" y="4027437"/>
                <a:ext cx="564480" cy="9972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1EDED8C7-2DE5-1960-BA71-157732E1D7DC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9128729" y="4021317"/>
                  <a:ext cx="5767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693B25B7-2899-D8AE-90F8-0EB39EFAC65B}"/>
                    </a:ext>
                  </a:extLst>
                </p14:cNvPr>
                <p14:cNvContentPartPr/>
                <p14:nvPr/>
              </p14:nvContentPartPr>
              <p14:xfrm>
                <a:off x="9151049" y="4380237"/>
                <a:ext cx="329400" cy="20268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693B25B7-2899-D8AE-90F8-0EB39EFAC65B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9144929" y="4374117"/>
                  <a:ext cx="3416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5C18417D-48EC-CC0A-0DE2-0C4CFE011297}"/>
                    </a:ext>
                  </a:extLst>
                </p14:cNvPr>
                <p14:cNvContentPartPr/>
                <p14:nvPr/>
              </p14:nvContentPartPr>
              <p14:xfrm>
                <a:off x="9553889" y="4327317"/>
                <a:ext cx="133200" cy="14940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5C18417D-48EC-CC0A-0DE2-0C4CFE011297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9547769" y="4321197"/>
                  <a:ext cx="1454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E8374C54-4B2B-6467-7775-CC4F0E90DD64}"/>
                    </a:ext>
                  </a:extLst>
                </p14:cNvPr>
                <p14:cNvContentPartPr/>
                <p14:nvPr/>
              </p14:nvContentPartPr>
              <p14:xfrm>
                <a:off x="9716249" y="4313277"/>
                <a:ext cx="173880" cy="22932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E8374C54-4B2B-6467-7775-CC4F0E90DD64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9710129" y="4307157"/>
                  <a:ext cx="1861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97446F85-EE73-6F49-A3C4-FCF3E506C389}"/>
                    </a:ext>
                  </a:extLst>
                </p14:cNvPr>
                <p14:cNvContentPartPr/>
                <p14:nvPr/>
              </p14:nvContentPartPr>
              <p14:xfrm>
                <a:off x="7925249" y="4870917"/>
                <a:ext cx="319320" cy="35100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97446F85-EE73-6F49-A3C4-FCF3E506C389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919129" y="4864797"/>
                  <a:ext cx="33156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AD792E58-F32E-ABC9-D545-E8E4BC9979E5}"/>
                    </a:ext>
                  </a:extLst>
                </p14:cNvPr>
                <p14:cNvContentPartPr/>
                <p14:nvPr/>
              </p14:nvContentPartPr>
              <p14:xfrm>
                <a:off x="8302169" y="4932117"/>
                <a:ext cx="158760" cy="16884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AD792E58-F32E-ABC9-D545-E8E4BC9979E5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296049" y="4925997"/>
                  <a:ext cx="1710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A6952016-ADD0-A0AF-C119-B0F1D1079D98}"/>
                    </a:ext>
                  </a:extLst>
                </p14:cNvPr>
                <p14:cNvContentPartPr/>
                <p14:nvPr/>
              </p14:nvContentPartPr>
              <p14:xfrm>
                <a:off x="8482169" y="5051277"/>
                <a:ext cx="201240" cy="23760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A6952016-ADD0-A0AF-C119-B0F1D1079D98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8476049" y="5045157"/>
                  <a:ext cx="2134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23BB789E-678A-DD57-3901-88CB66226FD4}"/>
                    </a:ext>
                  </a:extLst>
                </p14:cNvPr>
                <p14:cNvContentPartPr/>
                <p14:nvPr/>
              </p14:nvContentPartPr>
              <p14:xfrm>
                <a:off x="8174369" y="4735557"/>
                <a:ext cx="39240" cy="12996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23BB789E-678A-DD57-3901-88CB66226FD4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8168249" y="4729437"/>
                  <a:ext cx="514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DCDCA03B-EA7D-570E-1C1F-63FD164A4730}"/>
                    </a:ext>
                  </a:extLst>
                </p14:cNvPr>
                <p14:cNvContentPartPr/>
                <p14:nvPr/>
              </p14:nvContentPartPr>
              <p14:xfrm>
                <a:off x="9414209" y="4082877"/>
                <a:ext cx="17640" cy="8388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DCDCA03B-EA7D-570E-1C1F-63FD164A4730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9408089" y="4076757"/>
                  <a:ext cx="298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950E9D7B-22B8-07D8-2F40-C6961CB56324}"/>
                    </a:ext>
                  </a:extLst>
                </p14:cNvPr>
                <p14:cNvContentPartPr/>
                <p14:nvPr/>
              </p14:nvContentPartPr>
              <p14:xfrm>
                <a:off x="9197849" y="3467997"/>
                <a:ext cx="27360" cy="10080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950E9D7B-22B8-07D8-2F40-C6961CB56324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9191729" y="3461877"/>
                  <a:ext cx="396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842804AD-EE09-F7B9-FCA9-7BDA1C69E6EE}"/>
                    </a:ext>
                  </a:extLst>
                </p14:cNvPr>
                <p14:cNvContentPartPr/>
                <p14:nvPr/>
              </p14:nvContentPartPr>
              <p14:xfrm>
                <a:off x="8977529" y="5113917"/>
                <a:ext cx="91800" cy="2592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842804AD-EE09-F7B9-FCA9-7BDA1C69E6EE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8971409" y="5107797"/>
                  <a:ext cx="1040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90422B1F-00D0-1867-055F-D585CB755E65}"/>
                    </a:ext>
                  </a:extLst>
                </p14:cNvPr>
                <p14:cNvContentPartPr/>
                <p14:nvPr/>
              </p14:nvContentPartPr>
              <p14:xfrm>
                <a:off x="8977529" y="4912677"/>
                <a:ext cx="389160" cy="33948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90422B1F-00D0-1867-055F-D585CB755E65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8971409" y="4906557"/>
                  <a:ext cx="40140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E3CE52F3-FC8C-A793-1D61-C5A711C99B19}"/>
                    </a:ext>
                  </a:extLst>
                </p14:cNvPr>
                <p14:cNvContentPartPr/>
                <p14:nvPr/>
              </p14:nvContentPartPr>
              <p14:xfrm>
                <a:off x="9408809" y="5104197"/>
                <a:ext cx="62280" cy="19872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E3CE52F3-FC8C-A793-1D61-C5A711C99B19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9402689" y="5098077"/>
                  <a:ext cx="745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126C5802-84C9-2813-F4DE-2A9E53A261F3}"/>
                    </a:ext>
                  </a:extLst>
                </p14:cNvPr>
                <p14:cNvContentPartPr/>
                <p14:nvPr/>
              </p14:nvContentPartPr>
              <p14:xfrm>
                <a:off x="9545249" y="4862637"/>
                <a:ext cx="123480" cy="36900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126C5802-84C9-2813-F4DE-2A9E53A261F3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9539129" y="4856517"/>
                  <a:ext cx="13572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A855DEAA-087B-12DD-A14C-D62A81763F22}"/>
                    </a:ext>
                  </a:extLst>
                </p14:cNvPr>
                <p14:cNvContentPartPr/>
                <p14:nvPr/>
              </p14:nvContentPartPr>
              <p14:xfrm>
                <a:off x="9795449" y="4991877"/>
                <a:ext cx="15120" cy="3420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A855DEAA-087B-12DD-A14C-D62A81763F22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9789329" y="4985757"/>
                  <a:ext cx="273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8AAC4246-0DC2-60C5-EDAA-51AEDC2AAF1D}"/>
                    </a:ext>
                  </a:extLst>
                </p14:cNvPr>
                <p14:cNvContentPartPr/>
                <p14:nvPr/>
              </p14:nvContentPartPr>
              <p14:xfrm>
                <a:off x="9899849" y="4886757"/>
                <a:ext cx="217080" cy="32328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8AAC4246-0DC2-60C5-EDAA-51AEDC2AAF1D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9893729" y="4880637"/>
                  <a:ext cx="22932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37A70AB8-90E9-7C53-25CF-27B2939E58C3}"/>
                    </a:ext>
                  </a:extLst>
                </p14:cNvPr>
                <p14:cNvContentPartPr/>
                <p14:nvPr/>
              </p14:nvContentPartPr>
              <p14:xfrm>
                <a:off x="10202969" y="4860117"/>
                <a:ext cx="217800" cy="35460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37A70AB8-90E9-7C53-25CF-27B2939E58C3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0196849" y="4853997"/>
                  <a:ext cx="23004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C864B838-CA61-2876-928D-EEA0D4883BA3}"/>
                    </a:ext>
                  </a:extLst>
                </p14:cNvPr>
                <p14:cNvContentPartPr/>
                <p14:nvPr/>
              </p14:nvContentPartPr>
              <p14:xfrm>
                <a:off x="10242929" y="5307957"/>
                <a:ext cx="237960" cy="11592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C864B838-CA61-2876-928D-EEA0D4883BA3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0236809" y="5301837"/>
                  <a:ext cx="2502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EBE102E9-B81E-0A7C-C6D1-5E32CDFA08B4}"/>
                    </a:ext>
                  </a:extLst>
                </p14:cNvPr>
                <p14:cNvContentPartPr/>
                <p14:nvPr/>
              </p14:nvContentPartPr>
              <p14:xfrm>
                <a:off x="10377209" y="5516397"/>
                <a:ext cx="155880" cy="20700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EBE102E9-B81E-0A7C-C6D1-5E32CDFA08B4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0371089" y="5510277"/>
                  <a:ext cx="1681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74A7365E-8885-0E36-A77E-6D104169C58A}"/>
                    </a:ext>
                  </a:extLst>
                </p14:cNvPr>
                <p14:cNvContentPartPr/>
                <p14:nvPr/>
              </p14:nvContentPartPr>
              <p14:xfrm>
                <a:off x="10629569" y="5104197"/>
                <a:ext cx="140040" cy="6084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74A7365E-8885-0E36-A77E-6D104169C58A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0623449" y="5098077"/>
                  <a:ext cx="1522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D4A5F1ED-1480-BDCC-9FE9-23A217A40399}"/>
                    </a:ext>
                  </a:extLst>
                </p14:cNvPr>
                <p14:cNvContentPartPr/>
                <p14:nvPr/>
              </p14:nvContentPartPr>
              <p14:xfrm>
                <a:off x="10736849" y="5219037"/>
                <a:ext cx="88920" cy="5112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D4A5F1ED-1480-BDCC-9FE9-23A217A40399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0730729" y="5212917"/>
                  <a:ext cx="1011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ABB33517-2077-C9B7-6133-19A576EFE139}"/>
                    </a:ext>
                  </a:extLst>
                </p14:cNvPr>
                <p14:cNvContentPartPr/>
                <p14:nvPr/>
              </p14:nvContentPartPr>
              <p14:xfrm>
                <a:off x="10961129" y="4927797"/>
                <a:ext cx="262080" cy="35352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ABB33517-2077-C9B7-6133-19A576EFE139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0955009" y="4921677"/>
                  <a:ext cx="27432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C8A41D61-88BC-1AEC-A1F2-7B5F5265993F}"/>
                    </a:ext>
                  </a:extLst>
                </p14:cNvPr>
                <p14:cNvContentPartPr/>
                <p14:nvPr/>
              </p14:nvContentPartPr>
              <p14:xfrm>
                <a:off x="11262089" y="4977477"/>
                <a:ext cx="264600" cy="29268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C8A41D61-88BC-1AEC-A1F2-7B5F5265993F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1255969" y="4971357"/>
                  <a:ext cx="27684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9BBD72A9-4101-9C43-3401-D9A3A638C6A6}"/>
                    </a:ext>
                  </a:extLst>
                </p14:cNvPr>
                <p14:cNvContentPartPr/>
                <p14:nvPr/>
              </p14:nvContentPartPr>
              <p14:xfrm>
                <a:off x="11288369" y="5320557"/>
                <a:ext cx="256320" cy="7416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9BBD72A9-4101-9C43-3401-D9A3A638C6A6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1282249" y="5314437"/>
                  <a:ext cx="2685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F0DEE40A-F5BE-DA84-E6D7-F13C0D033895}"/>
                    </a:ext>
                  </a:extLst>
                </p14:cNvPr>
                <p14:cNvContentPartPr/>
                <p14:nvPr/>
              </p14:nvContentPartPr>
              <p14:xfrm>
                <a:off x="11403209" y="5541237"/>
                <a:ext cx="153360" cy="18720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F0DEE40A-F5BE-DA84-E6D7-F13C0D033895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1397089" y="5535117"/>
                  <a:ext cx="165600" cy="19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354361AD-87E5-88EF-53F2-2AE1A6747422}"/>
              </a:ext>
            </a:extLst>
          </p:cNvPr>
          <p:cNvGrpSpPr/>
          <p:nvPr/>
        </p:nvGrpSpPr>
        <p:grpSpPr>
          <a:xfrm>
            <a:off x="7020929" y="5455917"/>
            <a:ext cx="2229840" cy="1073880"/>
            <a:chOff x="7020929" y="5455917"/>
            <a:chExt cx="2229840" cy="107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8E72B483-913B-E5AC-86FC-54A2C0A41E58}"/>
                    </a:ext>
                  </a:extLst>
                </p14:cNvPr>
                <p14:cNvContentPartPr/>
                <p14:nvPr/>
              </p14:nvContentPartPr>
              <p14:xfrm>
                <a:off x="7020929" y="5641317"/>
                <a:ext cx="338760" cy="31932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8E72B483-913B-E5AC-86FC-54A2C0A41E58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7014809" y="5635197"/>
                  <a:ext cx="35100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EF6BD3AB-473F-233F-7622-301F564DF92F}"/>
                    </a:ext>
                  </a:extLst>
                </p14:cNvPr>
                <p14:cNvContentPartPr/>
                <p14:nvPr/>
              </p14:nvContentPartPr>
              <p14:xfrm>
                <a:off x="7450409" y="5792157"/>
                <a:ext cx="18000" cy="14760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EF6BD3AB-473F-233F-7622-301F564DF92F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7444289" y="5786037"/>
                  <a:ext cx="302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F790119F-5739-7BB4-0454-215EE3D83EBD}"/>
                    </a:ext>
                  </a:extLst>
                </p14:cNvPr>
                <p14:cNvContentPartPr/>
                <p14:nvPr/>
              </p14:nvContentPartPr>
              <p14:xfrm>
                <a:off x="7285169" y="5455917"/>
                <a:ext cx="43560" cy="16128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F790119F-5739-7BB4-0454-215EE3D83EBD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7279049" y="5449797"/>
                  <a:ext cx="558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9C9C153C-07FE-14BA-416F-3B6527471A31}"/>
                    </a:ext>
                  </a:extLst>
                </p14:cNvPr>
                <p14:cNvContentPartPr/>
                <p14:nvPr/>
              </p14:nvContentPartPr>
              <p14:xfrm>
                <a:off x="7644089" y="5804397"/>
                <a:ext cx="419400" cy="18576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9C9C153C-07FE-14BA-416F-3B6527471A31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7637969" y="5798277"/>
                  <a:ext cx="4316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89003A05-4AD9-E810-6470-FC55BFE979D9}"/>
                    </a:ext>
                  </a:extLst>
                </p14:cNvPr>
                <p14:cNvContentPartPr/>
                <p14:nvPr/>
              </p14:nvContentPartPr>
              <p14:xfrm>
                <a:off x="8155649" y="5890077"/>
                <a:ext cx="72720" cy="6696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89003A05-4AD9-E810-6470-FC55BFE979D9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8149529" y="5883957"/>
                  <a:ext cx="849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3983E6AC-0221-B37B-5150-64FF5B252C06}"/>
                    </a:ext>
                  </a:extLst>
                </p14:cNvPr>
                <p14:cNvContentPartPr/>
                <p14:nvPr/>
              </p14:nvContentPartPr>
              <p14:xfrm>
                <a:off x="8189489" y="5993757"/>
                <a:ext cx="88920" cy="4032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3983E6AC-0221-B37B-5150-64FF5B252C06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8183369" y="5987637"/>
                  <a:ext cx="1011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2ED62DCB-ABEA-75F5-8436-DF5B51BA1AA3}"/>
                    </a:ext>
                  </a:extLst>
                </p14:cNvPr>
                <p14:cNvContentPartPr/>
                <p14:nvPr/>
              </p14:nvContentPartPr>
              <p14:xfrm>
                <a:off x="8495129" y="5712237"/>
                <a:ext cx="249120" cy="42444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2ED62DCB-ABEA-75F5-8436-DF5B51BA1AA3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8489009" y="5706117"/>
                  <a:ext cx="26136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9262E60C-585B-E16E-9124-18644477D28C}"/>
                    </a:ext>
                  </a:extLst>
                </p14:cNvPr>
                <p14:cNvContentPartPr/>
                <p14:nvPr/>
              </p14:nvContentPartPr>
              <p14:xfrm>
                <a:off x="8813729" y="5841477"/>
                <a:ext cx="154800" cy="31932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9262E60C-585B-E16E-9124-18644477D28C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8807609" y="5835357"/>
                  <a:ext cx="16704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870532D6-495F-A869-E261-9ADB145BE019}"/>
                    </a:ext>
                  </a:extLst>
                </p14:cNvPr>
                <p14:cNvContentPartPr/>
                <p14:nvPr/>
              </p14:nvContentPartPr>
              <p14:xfrm>
                <a:off x="8871689" y="6204357"/>
                <a:ext cx="144360" cy="16956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870532D6-495F-A869-E261-9ADB145BE019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8865569" y="6198237"/>
                  <a:ext cx="1566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A7F619A2-EC57-4ECE-6844-DA1961D82DFC}"/>
                    </a:ext>
                  </a:extLst>
                </p14:cNvPr>
                <p14:cNvContentPartPr/>
                <p14:nvPr/>
              </p14:nvContentPartPr>
              <p14:xfrm>
                <a:off x="8944049" y="6402717"/>
                <a:ext cx="114840" cy="12708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A7F619A2-EC57-4ECE-6844-DA1961D82DFC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8937929" y="6396597"/>
                  <a:ext cx="1270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8E2DD110-1565-BD3E-7890-9F4AAE6CF753}"/>
                    </a:ext>
                  </a:extLst>
                </p14:cNvPr>
                <p14:cNvContentPartPr/>
                <p14:nvPr/>
              </p14:nvContentPartPr>
              <p14:xfrm>
                <a:off x="9207569" y="6135597"/>
                <a:ext cx="43200" cy="23328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8E2DD110-1565-BD3E-7890-9F4AAE6CF753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9201449" y="6129477"/>
                  <a:ext cx="55440" cy="24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AD802469-C479-7883-3659-F5362BB491A0}"/>
              </a:ext>
            </a:extLst>
          </p:cNvPr>
          <p:cNvGrpSpPr/>
          <p:nvPr/>
        </p:nvGrpSpPr>
        <p:grpSpPr>
          <a:xfrm>
            <a:off x="9630569" y="5748597"/>
            <a:ext cx="1226160" cy="471600"/>
            <a:chOff x="9630569" y="5748597"/>
            <a:chExt cx="1226160" cy="47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9CEACB8D-D7E0-C833-E720-FA7EF956EAEF}"/>
                    </a:ext>
                  </a:extLst>
                </p14:cNvPr>
                <p14:cNvContentPartPr/>
                <p14:nvPr/>
              </p14:nvContentPartPr>
              <p14:xfrm>
                <a:off x="9630569" y="5892597"/>
                <a:ext cx="338400" cy="20916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9CEACB8D-D7E0-C833-E720-FA7EF956EAEF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9624449" y="5886477"/>
                  <a:ext cx="3506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93F6590F-86C2-2669-4852-E67D8784AA5B}"/>
                    </a:ext>
                  </a:extLst>
                </p14:cNvPr>
                <p14:cNvContentPartPr/>
                <p14:nvPr/>
              </p14:nvContentPartPr>
              <p14:xfrm>
                <a:off x="10021169" y="6006357"/>
                <a:ext cx="129240" cy="19188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93F6590F-86C2-2669-4852-E67D8784AA5B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0015049" y="6000237"/>
                  <a:ext cx="1414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F2167091-F144-380F-D1F6-42191392CEA1}"/>
                    </a:ext>
                  </a:extLst>
                </p14:cNvPr>
                <p14:cNvContentPartPr/>
                <p14:nvPr/>
              </p14:nvContentPartPr>
              <p14:xfrm>
                <a:off x="9882929" y="5748597"/>
                <a:ext cx="23040" cy="8964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F2167091-F144-380F-D1F6-42191392CEA1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9876809" y="5742477"/>
                  <a:ext cx="352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D223AEF4-B38E-8D0F-6FB0-0BF6C08604AD}"/>
                    </a:ext>
                  </a:extLst>
                </p14:cNvPr>
                <p14:cNvContentPartPr/>
                <p14:nvPr/>
              </p14:nvContentPartPr>
              <p14:xfrm>
                <a:off x="10238609" y="6007077"/>
                <a:ext cx="180360" cy="15768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D223AEF4-B38E-8D0F-6FB0-0BF6C08604AD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0232489" y="6000957"/>
                  <a:ext cx="1926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E9625462-B9B1-641A-AB90-0155C8B9A808}"/>
                    </a:ext>
                  </a:extLst>
                </p14:cNvPr>
                <p14:cNvContentPartPr/>
                <p14:nvPr/>
              </p14:nvContentPartPr>
              <p14:xfrm>
                <a:off x="10436249" y="5936157"/>
                <a:ext cx="282600" cy="21960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E9625462-B9B1-641A-AB90-0155C8B9A808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0430129" y="5930037"/>
                  <a:ext cx="2948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0366CCB0-E0AA-B042-30EB-A40425D3E4F5}"/>
                    </a:ext>
                  </a:extLst>
                </p14:cNvPr>
                <p14:cNvContentPartPr/>
                <p14:nvPr/>
              </p14:nvContentPartPr>
              <p14:xfrm>
                <a:off x="10757009" y="5997357"/>
                <a:ext cx="99720" cy="22284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0366CCB0-E0AA-B042-30EB-A40425D3E4F5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0750889" y="5991237"/>
                  <a:ext cx="111960" cy="23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34EAE0F4-FF35-149D-46FF-BB36978537DD}"/>
              </a:ext>
            </a:extLst>
          </p:cNvPr>
          <p:cNvGrpSpPr/>
          <p:nvPr/>
        </p:nvGrpSpPr>
        <p:grpSpPr>
          <a:xfrm>
            <a:off x="11068769" y="5940837"/>
            <a:ext cx="368280" cy="398160"/>
            <a:chOff x="11068769" y="5940837"/>
            <a:chExt cx="368280" cy="39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5B1382C8-3295-6121-C652-880F23186B1C}"/>
                    </a:ext>
                  </a:extLst>
                </p14:cNvPr>
                <p14:cNvContentPartPr/>
                <p14:nvPr/>
              </p14:nvContentPartPr>
              <p14:xfrm>
                <a:off x="11068769" y="5950197"/>
                <a:ext cx="168120" cy="35316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5B1382C8-3295-6121-C652-880F23186B1C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1062649" y="5944077"/>
                  <a:ext cx="18036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1FAC3D5A-2ECA-1018-715B-7E39655D9307}"/>
                    </a:ext>
                  </a:extLst>
                </p14:cNvPr>
                <p14:cNvContentPartPr/>
                <p14:nvPr/>
              </p14:nvContentPartPr>
              <p14:xfrm>
                <a:off x="11279369" y="5940837"/>
                <a:ext cx="157680" cy="39816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1FAC3D5A-2ECA-1018-715B-7E39655D9307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1273249" y="5934717"/>
                  <a:ext cx="169920" cy="41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E68E4DB4-31EB-92AD-AA0A-A58F744A2009}"/>
              </a:ext>
            </a:extLst>
          </p:cNvPr>
          <p:cNvGrpSpPr/>
          <p:nvPr/>
        </p:nvGrpSpPr>
        <p:grpSpPr>
          <a:xfrm>
            <a:off x="11658089" y="5952717"/>
            <a:ext cx="149760" cy="434160"/>
            <a:chOff x="11658089" y="5952717"/>
            <a:chExt cx="149760" cy="43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3AD99702-1CF5-0712-5043-4A4FED52C0A1}"/>
                    </a:ext>
                  </a:extLst>
                </p14:cNvPr>
                <p14:cNvContentPartPr/>
                <p14:nvPr/>
              </p14:nvContentPartPr>
              <p14:xfrm>
                <a:off x="11658089" y="5952717"/>
                <a:ext cx="8280" cy="41256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3AD99702-1CF5-0712-5043-4A4FED52C0A1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1651969" y="5946597"/>
                  <a:ext cx="2052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119D5961-8FF7-BEEA-11BD-6D1C71E4BF7D}"/>
                    </a:ext>
                  </a:extLst>
                </p14:cNvPr>
                <p14:cNvContentPartPr/>
                <p14:nvPr/>
              </p14:nvContentPartPr>
              <p14:xfrm>
                <a:off x="11707769" y="6096357"/>
                <a:ext cx="100080" cy="29052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119D5961-8FF7-BEEA-11BD-6D1C71E4BF7D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1701649" y="6090237"/>
                  <a:ext cx="112320" cy="302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999390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89821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96093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97777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32021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566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06224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80314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0422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7069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2919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00C2FA4B-328A-AA46-A681-F8F3BAA4F95D}"/>
              </a:ext>
            </a:extLst>
          </p:cNvPr>
          <p:cNvGrpSpPr/>
          <p:nvPr/>
        </p:nvGrpSpPr>
        <p:grpSpPr>
          <a:xfrm>
            <a:off x="364889" y="383517"/>
            <a:ext cx="541440" cy="425520"/>
            <a:chOff x="364889" y="383517"/>
            <a:chExt cx="541440" cy="42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410A7B4-D296-4824-ACB6-0D5400974D3E}"/>
                    </a:ext>
                  </a:extLst>
                </p14:cNvPr>
                <p14:cNvContentPartPr/>
                <p14:nvPr/>
              </p14:nvContentPartPr>
              <p14:xfrm>
                <a:off x="364889" y="401877"/>
                <a:ext cx="145800" cy="28296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410A7B4-D296-4824-ACB6-0D5400974D3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8769" y="395757"/>
                  <a:ext cx="15804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D8BE31B-9589-8097-8A2A-68F556F91A1E}"/>
                    </a:ext>
                  </a:extLst>
                </p14:cNvPr>
                <p14:cNvContentPartPr/>
                <p14:nvPr/>
              </p14:nvContentPartPr>
              <p14:xfrm>
                <a:off x="668729" y="560997"/>
                <a:ext cx="8280" cy="2480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D8BE31B-9589-8097-8A2A-68F556F91A1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62609" y="554877"/>
                  <a:ext cx="205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9E70A59-ABD2-BB05-C8B5-6F9D6A582036}"/>
                    </a:ext>
                  </a:extLst>
                </p14:cNvPr>
                <p14:cNvContentPartPr/>
                <p14:nvPr/>
              </p14:nvContentPartPr>
              <p14:xfrm>
                <a:off x="787889" y="383517"/>
                <a:ext cx="118440" cy="3024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9E70A59-ABD2-BB05-C8B5-6F9D6A58203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81769" y="377397"/>
                  <a:ext cx="130680" cy="31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881CD07-946C-C683-5338-F174DC2C1E1F}"/>
                  </a:ext>
                </a:extLst>
              </p14:cNvPr>
              <p14:cNvContentPartPr/>
              <p14:nvPr/>
            </p14:nvContentPartPr>
            <p14:xfrm>
              <a:off x="1107929" y="431757"/>
              <a:ext cx="141480" cy="1659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881CD07-946C-C683-5338-F174DC2C1E1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01809" y="425637"/>
                <a:ext cx="153720" cy="178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A9967D34-57B1-BDAE-EE82-AF027A061B0E}"/>
              </a:ext>
            </a:extLst>
          </p:cNvPr>
          <p:cNvGrpSpPr/>
          <p:nvPr/>
        </p:nvGrpSpPr>
        <p:grpSpPr>
          <a:xfrm>
            <a:off x="1465049" y="289197"/>
            <a:ext cx="722880" cy="448560"/>
            <a:chOff x="1465049" y="289197"/>
            <a:chExt cx="722880" cy="44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00208AA-AF14-AD5B-7B65-8C1D09573CF2}"/>
                    </a:ext>
                  </a:extLst>
                </p14:cNvPr>
                <p14:cNvContentPartPr/>
                <p14:nvPr/>
              </p14:nvContentPartPr>
              <p14:xfrm>
                <a:off x="1465049" y="289197"/>
                <a:ext cx="344160" cy="2617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00208AA-AF14-AD5B-7B65-8C1D09573CF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58929" y="283077"/>
                  <a:ext cx="35640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395C23A-98A9-C512-CD84-70A8FC5D99CE}"/>
                    </a:ext>
                  </a:extLst>
                </p14:cNvPr>
                <p14:cNvContentPartPr/>
                <p14:nvPr/>
              </p14:nvContentPartPr>
              <p14:xfrm>
                <a:off x="1854569" y="365157"/>
                <a:ext cx="158760" cy="1972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395C23A-98A9-C512-CD84-70A8FC5D99C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48449" y="359037"/>
                  <a:ext cx="1710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1D6BB1D-189E-7825-2AE9-835A4BB669B5}"/>
                    </a:ext>
                  </a:extLst>
                </p14:cNvPr>
                <p14:cNvContentPartPr/>
                <p14:nvPr/>
              </p14:nvContentPartPr>
              <p14:xfrm>
                <a:off x="1516169" y="703557"/>
                <a:ext cx="570600" cy="342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1D6BB1D-189E-7825-2AE9-835A4BB669B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510049" y="697437"/>
                  <a:ext cx="5828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E1F8CD9-045C-5D1F-B379-5E73981C9193}"/>
                    </a:ext>
                  </a:extLst>
                </p14:cNvPr>
                <p14:cNvContentPartPr/>
                <p14:nvPr/>
              </p14:nvContentPartPr>
              <p14:xfrm>
                <a:off x="2143289" y="420957"/>
                <a:ext cx="44640" cy="2361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E1F8CD9-045C-5D1F-B379-5E73981C919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37169" y="414837"/>
                  <a:ext cx="56880" cy="24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50891AD-3683-26FC-F062-0B6BEB9A7531}"/>
              </a:ext>
            </a:extLst>
          </p:cNvPr>
          <p:cNvGrpSpPr/>
          <p:nvPr/>
        </p:nvGrpSpPr>
        <p:grpSpPr>
          <a:xfrm>
            <a:off x="1573769" y="938997"/>
            <a:ext cx="630000" cy="295560"/>
            <a:chOff x="1573769" y="938997"/>
            <a:chExt cx="630000" cy="29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6F68E9E-D041-CA78-9E3F-BFC0E952C937}"/>
                    </a:ext>
                  </a:extLst>
                </p14:cNvPr>
                <p14:cNvContentPartPr/>
                <p14:nvPr/>
              </p14:nvContentPartPr>
              <p14:xfrm>
                <a:off x="1573769" y="938997"/>
                <a:ext cx="236880" cy="1429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6F68E9E-D041-CA78-9E3F-BFC0E952C93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567649" y="932877"/>
                  <a:ext cx="2491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C122294-FB33-795A-D723-30251892D98E}"/>
                    </a:ext>
                  </a:extLst>
                </p14:cNvPr>
                <p14:cNvContentPartPr/>
                <p14:nvPr/>
              </p14:nvContentPartPr>
              <p14:xfrm>
                <a:off x="1832969" y="964197"/>
                <a:ext cx="178920" cy="1717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C122294-FB33-795A-D723-30251892D98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826849" y="958077"/>
                  <a:ext cx="1911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1EFA761-6FC1-A68C-2A44-10671A429272}"/>
                    </a:ext>
                  </a:extLst>
                </p14:cNvPr>
                <p14:cNvContentPartPr/>
                <p14:nvPr/>
              </p14:nvContentPartPr>
              <p14:xfrm>
                <a:off x="2165969" y="1044477"/>
                <a:ext cx="37800" cy="1900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1EFA761-6FC1-A68C-2A44-10671A42927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159849" y="1038357"/>
                  <a:ext cx="50040" cy="20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4B1CA0-E96E-390B-05ED-D651AF764E0E}"/>
              </a:ext>
            </a:extLst>
          </p:cNvPr>
          <p:cNvGrpSpPr/>
          <p:nvPr/>
        </p:nvGrpSpPr>
        <p:grpSpPr>
          <a:xfrm>
            <a:off x="624449" y="1426437"/>
            <a:ext cx="728280" cy="455400"/>
            <a:chOff x="624449" y="1426437"/>
            <a:chExt cx="728280" cy="45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173B644-D261-5D35-E5E7-97F614D2778E}"/>
                    </a:ext>
                  </a:extLst>
                </p14:cNvPr>
                <p14:cNvContentPartPr/>
                <p14:nvPr/>
              </p14:nvContentPartPr>
              <p14:xfrm>
                <a:off x="624449" y="1574037"/>
                <a:ext cx="395280" cy="2232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173B644-D261-5D35-E5E7-97F614D2778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18329" y="1567917"/>
                  <a:ext cx="4075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B5650EA-8BE0-CFFF-CB4D-6C16FB5F6E59}"/>
                    </a:ext>
                  </a:extLst>
                </p14:cNvPr>
                <p14:cNvContentPartPr/>
                <p14:nvPr/>
              </p14:nvContentPartPr>
              <p14:xfrm>
                <a:off x="1052849" y="1628397"/>
                <a:ext cx="154440" cy="1890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B5650EA-8BE0-CFFF-CB4D-6C16FB5F6E5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46729" y="1622277"/>
                  <a:ext cx="1666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9EBCC20-869C-14F7-74DB-7DEA5737E66E}"/>
                    </a:ext>
                  </a:extLst>
                </p14:cNvPr>
                <p14:cNvContentPartPr/>
                <p14:nvPr/>
              </p14:nvContentPartPr>
              <p14:xfrm>
                <a:off x="1275689" y="1724157"/>
                <a:ext cx="77040" cy="1576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9EBCC20-869C-14F7-74DB-7DEA5737E66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269569" y="1718037"/>
                  <a:ext cx="892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F12613C-F80A-8DDE-E93D-D5DEAF5E3C3B}"/>
                    </a:ext>
                  </a:extLst>
                </p14:cNvPr>
                <p14:cNvContentPartPr/>
                <p14:nvPr/>
              </p14:nvContentPartPr>
              <p14:xfrm>
                <a:off x="1054289" y="1439757"/>
                <a:ext cx="105120" cy="403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F12613C-F80A-8DDE-E93D-D5DEAF5E3C3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48169" y="1433637"/>
                  <a:ext cx="1173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EF415DA-E35E-19B7-7481-A25AC4540091}"/>
                    </a:ext>
                  </a:extLst>
                </p14:cNvPr>
                <p14:cNvContentPartPr/>
                <p14:nvPr/>
              </p14:nvContentPartPr>
              <p14:xfrm>
                <a:off x="1102529" y="1426437"/>
                <a:ext cx="28440" cy="313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EF415DA-E35E-19B7-7481-A25AC454009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96409" y="1420317"/>
                  <a:ext cx="4068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A4DEB85-70B9-01CD-0D9C-B06ABFE69C96}"/>
              </a:ext>
            </a:extLst>
          </p:cNvPr>
          <p:cNvGrpSpPr/>
          <p:nvPr/>
        </p:nvGrpSpPr>
        <p:grpSpPr>
          <a:xfrm>
            <a:off x="1643609" y="1409517"/>
            <a:ext cx="3153600" cy="920520"/>
            <a:chOff x="1643609" y="1409517"/>
            <a:chExt cx="3153600" cy="92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D79B3D1-DDBE-751B-AC5D-A5D7B54D5DEB}"/>
                    </a:ext>
                  </a:extLst>
                </p14:cNvPr>
                <p14:cNvContentPartPr/>
                <p14:nvPr/>
              </p14:nvContentPartPr>
              <p14:xfrm>
                <a:off x="1643609" y="1677717"/>
                <a:ext cx="152280" cy="1767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D79B3D1-DDBE-751B-AC5D-A5D7B54D5DE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637489" y="1671597"/>
                  <a:ext cx="1645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D9E74C4-FE40-538F-69E1-B565902FE5C2}"/>
                    </a:ext>
                  </a:extLst>
                </p14:cNvPr>
                <p14:cNvContentPartPr/>
                <p14:nvPr/>
              </p14:nvContentPartPr>
              <p14:xfrm>
                <a:off x="1865009" y="1529757"/>
                <a:ext cx="252000" cy="2916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D9E74C4-FE40-538F-69E1-B565902FE5C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858889" y="1523637"/>
                  <a:ext cx="26424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3397CDD-210D-7F20-2DC2-0D48A5EA08DA}"/>
                    </a:ext>
                  </a:extLst>
                </p14:cNvPr>
                <p14:cNvContentPartPr/>
                <p14:nvPr/>
              </p14:nvContentPartPr>
              <p14:xfrm>
                <a:off x="2206289" y="1743237"/>
                <a:ext cx="25920" cy="1936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3397CDD-210D-7F20-2DC2-0D48A5EA08D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200169" y="1737117"/>
                  <a:ext cx="381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D130DA2-9098-F01D-6DF8-4F7F240707F0}"/>
                    </a:ext>
                  </a:extLst>
                </p14:cNvPr>
                <p14:cNvContentPartPr/>
                <p14:nvPr/>
              </p14:nvContentPartPr>
              <p14:xfrm>
                <a:off x="2289809" y="1445877"/>
                <a:ext cx="281160" cy="3398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D130DA2-9098-F01D-6DF8-4F7F240707F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283689" y="1439757"/>
                  <a:ext cx="29340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132541D-50B3-0260-E11F-A38E7744AFEF}"/>
                    </a:ext>
                  </a:extLst>
                </p14:cNvPr>
                <p14:cNvContentPartPr/>
                <p14:nvPr/>
              </p14:nvContentPartPr>
              <p14:xfrm>
                <a:off x="2698049" y="1497717"/>
                <a:ext cx="212400" cy="3848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132541D-50B3-0260-E11F-A38E7744AFE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691929" y="1491597"/>
                  <a:ext cx="22464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571DB4C-8152-8068-6AF0-0551A89F60B1}"/>
                    </a:ext>
                  </a:extLst>
                </p14:cNvPr>
                <p14:cNvContentPartPr/>
                <p14:nvPr/>
              </p14:nvContentPartPr>
              <p14:xfrm>
                <a:off x="3098009" y="1723797"/>
                <a:ext cx="360" cy="3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571DB4C-8152-8068-6AF0-0551A89F60B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091889" y="1717677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1232D99-4F27-FD60-DE48-627D378D2CAE}"/>
                    </a:ext>
                  </a:extLst>
                </p14:cNvPr>
                <p14:cNvContentPartPr/>
                <p14:nvPr/>
              </p14:nvContentPartPr>
              <p14:xfrm>
                <a:off x="3111689" y="1445877"/>
                <a:ext cx="221040" cy="3495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1232D99-4F27-FD60-DE48-627D378D2CA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105569" y="1439757"/>
                  <a:ext cx="23328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49CA9D7-E7FB-EFA5-5A76-1A84CDC93B21}"/>
                    </a:ext>
                  </a:extLst>
                </p14:cNvPr>
                <p14:cNvContentPartPr/>
                <p14:nvPr/>
              </p14:nvContentPartPr>
              <p14:xfrm>
                <a:off x="3033569" y="1814517"/>
                <a:ext cx="282240" cy="716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49CA9D7-E7FB-EFA5-5A76-1A84CDC93B2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027449" y="1808397"/>
                  <a:ext cx="2944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630C064-E00D-1AD7-234D-1FC14EED7423}"/>
                    </a:ext>
                  </a:extLst>
                </p14:cNvPr>
                <p14:cNvContentPartPr/>
                <p14:nvPr/>
              </p14:nvContentPartPr>
              <p14:xfrm>
                <a:off x="3167849" y="2024757"/>
                <a:ext cx="164160" cy="2516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630C064-E00D-1AD7-234D-1FC14EED742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161729" y="2018637"/>
                  <a:ext cx="17640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D201424-FEF2-E328-AB0A-A2673F679028}"/>
                    </a:ext>
                  </a:extLst>
                </p14:cNvPr>
                <p14:cNvContentPartPr/>
                <p14:nvPr/>
              </p14:nvContentPartPr>
              <p14:xfrm>
                <a:off x="3482129" y="1649997"/>
                <a:ext cx="127800" cy="1803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D201424-FEF2-E328-AB0A-A2673F67902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476009" y="1643877"/>
                  <a:ext cx="1400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E1806E4-CA13-7B9D-5A26-19760AB2738C}"/>
                    </a:ext>
                  </a:extLst>
                </p14:cNvPr>
                <p14:cNvContentPartPr/>
                <p14:nvPr/>
              </p14:nvContentPartPr>
              <p14:xfrm>
                <a:off x="3728009" y="1460997"/>
                <a:ext cx="252720" cy="2692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E1806E4-CA13-7B9D-5A26-19760AB2738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721889" y="1454877"/>
                  <a:ext cx="26496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067019F-9ADA-8E75-6BB0-1049181467DF}"/>
                    </a:ext>
                  </a:extLst>
                </p14:cNvPr>
                <p14:cNvContentPartPr/>
                <p14:nvPr/>
              </p14:nvContentPartPr>
              <p14:xfrm>
                <a:off x="4067849" y="1619757"/>
                <a:ext cx="15120" cy="2552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067019F-9ADA-8E75-6BB0-1049181467D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061729" y="1613637"/>
                  <a:ext cx="273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21D8339-C879-1B28-81B7-16694A9DBDE8}"/>
                    </a:ext>
                  </a:extLst>
                </p14:cNvPr>
                <p14:cNvContentPartPr/>
                <p14:nvPr/>
              </p14:nvContentPartPr>
              <p14:xfrm>
                <a:off x="4192409" y="1409517"/>
                <a:ext cx="156960" cy="3769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21D8339-C879-1B28-81B7-16694A9DBDE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186289" y="1403397"/>
                  <a:ext cx="16920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6330869-7D45-E4A2-66C7-B3507B8E75DC}"/>
                    </a:ext>
                  </a:extLst>
                </p14:cNvPr>
                <p14:cNvContentPartPr/>
                <p14:nvPr/>
              </p14:nvContentPartPr>
              <p14:xfrm>
                <a:off x="4505609" y="1427517"/>
                <a:ext cx="248400" cy="4104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6330869-7D45-E4A2-66C7-B3507B8E75D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499489" y="1421397"/>
                  <a:ext cx="26064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05ABD3A-C16C-9B0D-AD16-E6DA376AB106}"/>
                    </a:ext>
                  </a:extLst>
                </p14:cNvPr>
                <p14:cNvContentPartPr/>
                <p14:nvPr/>
              </p14:nvContentPartPr>
              <p14:xfrm>
                <a:off x="4471769" y="1891917"/>
                <a:ext cx="190080" cy="208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05ABD3A-C16C-9B0D-AD16-E6DA376AB10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465649" y="1885797"/>
                  <a:ext cx="2023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8FE5FF2-4EA5-6E65-40B6-092816D25C16}"/>
                    </a:ext>
                  </a:extLst>
                </p14:cNvPr>
                <p14:cNvContentPartPr/>
                <p14:nvPr/>
              </p14:nvContentPartPr>
              <p14:xfrm>
                <a:off x="4557809" y="2151837"/>
                <a:ext cx="239400" cy="1782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8FE5FF2-4EA5-6E65-40B6-092816D25C1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551689" y="2145717"/>
                  <a:ext cx="251640" cy="19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893F55A-420E-9995-1393-3433C27081FE}"/>
              </a:ext>
            </a:extLst>
          </p:cNvPr>
          <p:cNvGrpSpPr/>
          <p:nvPr/>
        </p:nvGrpSpPr>
        <p:grpSpPr>
          <a:xfrm>
            <a:off x="1682489" y="3296637"/>
            <a:ext cx="588960" cy="187560"/>
            <a:chOff x="1682489" y="3296637"/>
            <a:chExt cx="588960" cy="18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19CAC68-5E8A-38EF-C75C-D6F6D37F6ECC}"/>
                    </a:ext>
                  </a:extLst>
                </p14:cNvPr>
                <p14:cNvContentPartPr/>
                <p14:nvPr/>
              </p14:nvContentPartPr>
              <p14:xfrm>
                <a:off x="1682489" y="3296637"/>
                <a:ext cx="466200" cy="1544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19CAC68-5E8A-38EF-C75C-D6F6D37F6EC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676369" y="3290517"/>
                  <a:ext cx="4784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9CA5926-7C50-C56C-E33D-33C75C8A5C0D}"/>
                    </a:ext>
                  </a:extLst>
                </p14:cNvPr>
                <p14:cNvContentPartPr/>
                <p14:nvPr/>
              </p14:nvContentPartPr>
              <p14:xfrm>
                <a:off x="2136449" y="3300597"/>
                <a:ext cx="135000" cy="1836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9CA5926-7C50-C56C-E33D-33C75C8A5C0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130329" y="3294477"/>
                  <a:ext cx="147240" cy="19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CB2BC2B-0C35-C668-4FBC-480F10A5BC12}"/>
              </a:ext>
            </a:extLst>
          </p:cNvPr>
          <p:cNvGrpSpPr/>
          <p:nvPr/>
        </p:nvGrpSpPr>
        <p:grpSpPr>
          <a:xfrm>
            <a:off x="390449" y="2565117"/>
            <a:ext cx="2194920" cy="564480"/>
            <a:chOff x="390449" y="2565117"/>
            <a:chExt cx="2194920" cy="56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0DC82BC-D392-2CA2-4291-3B5FAF430597}"/>
                    </a:ext>
                  </a:extLst>
                </p14:cNvPr>
                <p14:cNvContentPartPr/>
                <p14:nvPr/>
              </p14:nvContentPartPr>
              <p14:xfrm>
                <a:off x="390449" y="2700117"/>
                <a:ext cx="207360" cy="3207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0DC82BC-D392-2CA2-4291-3B5FAF43059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84329" y="2693997"/>
                  <a:ext cx="21960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E79595E-3F78-5BCE-683E-0D4D89C4B6AA}"/>
                    </a:ext>
                  </a:extLst>
                </p14:cNvPr>
                <p14:cNvContentPartPr/>
                <p14:nvPr/>
              </p14:nvContentPartPr>
              <p14:xfrm>
                <a:off x="750449" y="2852757"/>
                <a:ext cx="55440" cy="2109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E79595E-3F78-5BCE-683E-0D4D89C4B6A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44329" y="2846637"/>
                  <a:ext cx="676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C2F269D-BC97-8579-7D46-BFD382DDD79A}"/>
                    </a:ext>
                  </a:extLst>
                </p14:cNvPr>
                <p14:cNvContentPartPr/>
                <p14:nvPr/>
              </p14:nvContentPartPr>
              <p14:xfrm>
                <a:off x="872849" y="2671317"/>
                <a:ext cx="174960" cy="3085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C2F269D-BC97-8579-7D46-BFD382DDD79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66729" y="2665197"/>
                  <a:ext cx="18720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6938700-E1EE-A5E9-A102-BC73292F627C}"/>
                    </a:ext>
                  </a:extLst>
                </p14:cNvPr>
                <p14:cNvContentPartPr/>
                <p14:nvPr/>
              </p14:nvContentPartPr>
              <p14:xfrm>
                <a:off x="1215209" y="2806677"/>
                <a:ext cx="106560" cy="1551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6938700-E1EE-A5E9-A102-BC73292F627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209089" y="2800557"/>
                  <a:ext cx="1188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385E1A6-3492-F342-5526-CF0FC6B1967B}"/>
                    </a:ext>
                  </a:extLst>
                </p14:cNvPr>
                <p14:cNvContentPartPr/>
                <p14:nvPr/>
              </p14:nvContentPartPr>
              <p14:xfrm>
                <a:off x="1488089" y="2638557"/>
                <a:ext cx="411480" cy="2552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385E1A6-3492-F342-5526-CF0FC6B1967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481969" y="2632437"/>
                  <a:ext cx="4237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7BEF75D-9D2C-4A1C-44DC-157C0D243C59}"/>
                    </a:ext>
                  </a:extLst>
                </p14:cNvPr>
                <p14:cNvContentPartPr/>
                <p14:nvPr/>
              </p14:nvContentPartPr>
              <p14:xfrm>
                <a:off x="1920449" y="2565117"/>
                <a:ext cx="160200" cy="2433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7BEF75D-9D2C-4A1C-44DC-157C0D243C5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914329" y="2558997"/>
                  <a:ext cx="1724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2F5C4B1-78D7-2C43-D8AD-2FCB322EA3EC}"/>
                    </a:ext>
                  </a:extLst>
                </p14:cNvPr>
                <p14:cNvContentPartPr/>
                <p14:nvPr/>
              </p14:nvContentPartPr>
              <p14:xfrm>
                <a:off x="2091089" y="2684997"/>
                <a:ext cx="109440" cy="2307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2F5C4B1-78D7-2C43-D8AD-2FCB322EA3E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084969" y="2678877"/>
                  <a:ext cx="1216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CAFD4F3-D8B7-664B-042B-9A6042EFE829}"/>
                    </a:ext>
                  </a:extLst>
                </p14:cNvPr>
                <p14:cNvContentPartPr/>
                <p14:nvPr/>
              </p14:nvContentPartPr>
              <p14:xfrm>
                <a:off x="1591409" y="3090717"/>
                <a:ext cx="580320" cy="388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CAFD4F3-D8B7-664B-042B-9A6042EFE82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585289" y="3084597"/>
                  <a:ext cx="5925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EC19110-2A8F-02A5-49D1-645045B013F3}"/>
                    </a:ext>
                  </a:extLst>
                </p14:cNvPr>
                <p14:cNvContentPartPr/>
                <p14:nvPr/>
              </p14:nvContentPartPr>
              <p14:xfrm>
                <a:off x="2402489" y="2833317"/>
                <a:ext cx="182880" cy="1141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EC19110-2A8F-02A5-49D1-645045B013F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396369" y="2827197"/>
                  <a:ext cx="195120" cy="12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1F8859A-CC48-4BD4-0892-5B353729E027}"/>
              </a:ext>
            </a:extLst>
          </p:cNvPr>
          <p:cNvGrpSpPr/>
          <p:nvPr/>
        </p:nvGrpSpPr>
        <p:grpSpPr>
          <a:xfrm>
            <a:off x="2888489" y="2616957"/>
            <a:ext cx="753840" cy="323640"/>
            <a:chOff x="2888489" y="2616957"/>
            <a:chExt cx="753840" cy="32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C1715BD-9C65-8F58-13AF-055216212BBE}"/>
                    </a:ext>
                  </a:extLst>
                </p14:cNvPr>
                <p14:cNvContentPartPr/>
                <p14:nvPr/>
              </p14:nvContentPartPr>
              <p14:xfrm>
                <a:off x="2888489" y="2656197"/>
                <a:ext cx="395280" cy="1746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C1715BD-9C65-8F58-13AF-055216212BB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882369" y="2650077"/>
                  <a:ext cx="4075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81126BA-0E4F-0F16-8B24-19AA7555707F}"/>
                    </a:ext>
                  </a:extLst>
                </p14:cNvPr>
                <p14:cNvContentPartPr/>
                <p14:nvPr/>
              </p14:nvContentPartPr>
              <p14:xfrm>
                <a:off x="3305009" y="2616957"/>
                <a:ext cx="192240" cy="1288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81126BA-0E4F-0F16-8B24-19AA7555707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298889" y="2610837"/>
                  <a:ext cx="2044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3EB96E0-7709-39CC-6274-04BB5A2021C7}"/>
                    </a:ext>
                  </a:extLst>
                </p14:cNvPr>
                <p14:cNvContentPartPr/>
                <p14:nvPr/>
              </p14:nvContentPartPr>
              <p14:xfrm>
                <a:off x="3471329" y="2706957"/>
                <a:ext cx="171000" cy="2102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3EB96E0-7709-39CC-6274-04BB5A2021C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465209" y="2700837"/>
                  <a:ext cx="1832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C645DB1-D836-C147-700B-89784AF210B7}"/>
                    </a:ext>
                  </a:extLst>
                </p14:cNvPr>
                <p14:cNvContentPartPr/>
                <p14:nvPr/>
              </p14:nvContentPartPr>
              <p14:xfrm>
                <a:off x="3025649" y="2876877"/>
                <a:ext cx="560160" cy="637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C645DB1-D836-C147-700B-89784AF210B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019529" y="2870757"/>
                  <a:ext cx="572400" cy="75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BD74F9E0-46AF-C689-48C5-41CBFCB42B0A}"/>
                  </a:ext>
                </a:extLst>
              </p14:cNvPr>
              <p14:cNvContentPartPr/>
              <p14:nvPr/>
            </p14:nvContentPartPr>
            <p14:xfrm>
              <a:off x="3243089" y="3067677"/>
              <a:ext cx="232560" cy="26856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BD74F9E0-46AF-C689-48C5-41CBFCB42B0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236969" y="3061557"/>
                <a:ext cx="244800" cy="28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B0BD3D7A-43BC-398E-B22D-0C7C52AE4900}"/>
              </a:ext>
            </a:extLst>
          </p:cNvPr>
          <p:cNvGrpSpPr/>
          <p:nvPr/>
        </p:nvGrpSpPr>
        <p:grpSpPr>
          <a:xfrm>
            <a:off x="3921329" y="2510757"/>
            <a:ext cx="1647000" cy="991080"/>
            <a:chOff x="3921329" y="2510757"/>
            <a:chExt cx="1647000" cy="99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E763FE6-5867-6CFF-D2F0-607369ECF9EA}"/>
                    </a:ext>
                  </a:extLst>
                </p14:cNvPr>
                <p14:cNvContentPartPr/>
                <p14:nvPr/>
              </p14:nvContentPartPr>
              <p14:xfrm>
                <a:off x="3936089" y="2888757"/>
                <a:ext cx="360" cy="3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E763FE6-5867-6CFF-D2F0-607369ECF9E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929969" y="2882637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287F757-D09F-A979-3A0A-F98FCF701374}"/>
                    </a:ext>
                  </a:extLst>
                </p14:cNvPr>
                <p14:cNvContentPartPr/>
                <p14:nvPr/>
              </p14:nvContentPartPr>
              <p14:xfrm>
                <a:off x="3921329" y="3088197"/>
                <a:ext cx="360" cy="3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287F757-D09F-A979-3A0A-F98FCF70137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915209" y="3082077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E1F285A-A519-6742-B842-8705793B79CD}"/>
                    </a:ext>
                  </a:extLst>
                </p14:cNvPr>
                <p14:cNvContentPartPr/>
                <p14:nvPr/>
              </p14:nvContentPartPr>
              <p14:xfrm>
                <a:off x="4125449" y="2570877"/>
                <a:ext cx="257040" cy="2746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E1F285A-A519-6742-B842-8705793B79C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119329" y="2564757"/>
                  <a:ext cx="26928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5DA1BEC-22D6-170B-E7E8-B3C8827AF316}"/>
                    </a:ext>
                  </a:extLst>
                </p14:cNvPr>
                <p14:cNvContentPartPr/>
                <p14:nvPr/>
              </p14:nvContentPartPr>
              <p14:xfrm>
                <a:off x="4446569" y="2704077"/>
                <a:ext cx="144000" cy="1321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5DA1BEC-22D6-170B-E7E8-B3C8827AF31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440449" y="2697957"/>
                  <a:ext cx="1562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D56CB3A-8123-404B-717F-3B7CE892812E}"/>
                    </a:ext>
                  </a:extLst>
                </p14:cNvPr>
                <p14:cNvContentPartPr/>
                <p14:nvPr/>
              </p14:nvContentPartPr>
              <p14:xfrm>
                <a:off x="4629089" y="2777877"/>
                <a:ext cx="120240" cy="2577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D56CB3A-8123-404B-717F-3B7CE892812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622969" y="2771757"/>
                  <a:ext cx="13248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7422079-02F1-C734-B1E9-084241778026}"/>
                    </a:ext>
                  </a:extLst>
                </p14:cNvPr>
                <p14:cNvContentPartPr/>
                <p14:nvPr/>
              </p14:nvContentPartPr>
              <p14:xfrm>
                <a:off x="4861289" y="2659437"/>
                <a:ext cx="79560" cy="1724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7422079-02F1-C734-B1E9-08424177802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855169" y="2653317"/>
                  <a:ext cx="918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9CEF11E-05A1-F42E-5413-0B5850B15359}"/>
                    </a:ext>
                  </a:extLst>
                </p14:cNvPr>
                <p14:cNvContentPartPr/>
                <p14:nvPr/>
              </p14:nvContentPartPr>
              <p14:xfrm>
                <a:off x="5053529" y="2510757"/>
                <a:ext cx="246240" cy="3448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9CEF11E-05A1-F42E-5413-0B5850B1535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047409" y="2504637"/>
                  <a:ext cx="25848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020CBE8-68EF-7011-894A-763C791CC30D}"/>
                    </a:ext>
                  </a:extLst>
                </p14:cNvPr>
                <p14:cNvContentPartPr/>
                <p14:nvPr/>
              </p14:nvContentPartPr>
              <p14:xfrm>
                <a:off x="5332889" y="2542077"/>
                <a:ext cx="190800" cy="3967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020CBE8-68EF-7011-894A-763C791CC30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326769" y="2535957"/>
                  <a:ext cx="20304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F74252E-3DAD-B708-01CE-7FD03407ABE1}"/>
                    </a:ext>
                  </a:extLst>
                </p14:cNvPr>
                <p14:cNvContentPartPr/>
                <p14:nvPr/>
              </p14:nvContentPartPr>
              <p14:xfrm>
                <a:off x="5371769" y="3090717"/>
                <a:ext cx="133560" cy="388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F74252E-3DAD-B708-01CE-7FD03407ABE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365649" y="3084597"/>
                  <a:ext cx="1458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66EEE24-2CC6-9B22-0538-1E328D329E3C}"/>
                    </a:ext>
                  </a:extLst>
                </p14:cNvPr>
                <p14:cNvContentPartPr/>
                <p14:nvPr/>
              </p14:nvContentPartPr>
              <p14:xfrm>
                <a:off x="5367809" y="3219957"/>
                <a:ext cx="200520" cy="2818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66EEE24-2CC6-9B22-0538-1E328D329E3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361689" y="3213837"/>
                  <a:ext cx="212760" cy="2941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id="{37E82C9C-AA0C-7928-2B35-E3D3B321981C}"/>
              </a:ext>
            </a:extLst>
          </p:cNvPr>
          <p:cNvPicPr>
            <a:picLocks noChangeAspect="1"/>
          </p:cNvPicPr>
          <p:nvPr/>
        </p:nvPicPr>
        <p:blipFill>
          <a:blip r:embed="rId116"/>
          <a:stretch>
            <a:fillRect/>
          </a:stretch>
        </p:blipFill>
        <p:spPr>
          <a:xfrm>
            <a:off x="6011966" y="311876"/>
            <a:ext cx="5913206" cy="564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8768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8833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2869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43490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18741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2658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50801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12003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41662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90865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8113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2DFE4C-0D0D-24F3-7BD8-92F67109C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519" y="475838"/>
            <a:ext cx="9392961" cy="590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46218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46024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158039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86256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431215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53417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314499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386925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0192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36560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0638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8611FCC8-ADB4-CD33-6AF5-FFAFCAAB3F63}"/>
              </a:ext>
            </a:extLst>
          </p:cNvPr>
          <p:cNvGrpSpPr/>
          <p:nvPr/>
        </p:nvGrpSpPr>
        <p:grpSpPr>
          <a:xfrm>
            <a:off x="311609" y="182637"/>
            <a:ext cx="2501280" cy="2023200"/>
            <a:chOff x="311609" y="182637"/>
            <a:chExt cx="2501280" cy="202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EEE6BD4-0EA3-6E5D-D9B8-B7A16F4D1839}"/>
                    </a:ext>
                  </a:extLst>
                </p14:cNvPr>
                <p14:cNvContentPartPr/>
                <p14:nvPr/>
              </p14:nvContentPartPr>
              <p14:xfrm>
                <a:off x="1219169" y="738837"/>
                <a:ext cx="125280" cy="67104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EEE6BD4-0EA3-6E5D-D9B8-B7A16F4D183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13049" y="732717"/>
                  <a:ext cx="137520" cy="68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EBC4727-1A11-8472-BD76-1A80FBB03D10}"/>
                    </a:ext>
                  </a:extLst>
                </p14:cNvPr>
                <p14:cNvContentPartPr/>
                <p14:nvPr/>
              </p14:nvContentPartPr>
              <p14:xfrm>
                <a:off x="1183169" y="652797"/>
                <a:ext cx="824040" cy="8488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EBC4727-1A11-8472-BD76-1A80FBB03D1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77049" y="646677"/>
                  <a:ext cx="836280" cy="86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107DBE4-AA73-F367-11D4-A3B2749331DA}"/>
                    </a:ext>
                  </a:extLst>
                </p14:cNvPr>
                <p14:cNvContentPartPr/>
                <p14:nvPr/>
              </p14:nvContentPartPr>
              <p14:xfrm>
                <a:off x="370649" y="1031157"/>
                <a:ext cx="840240" cy="1526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107DBE4-AA73-F367-11D4-A3B2749331D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64529" y="1025037"/>
                  <a:ext cx="8524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7DEDA3F-8107-8FB4-582B-16BB43086DC7}"/>
                    </a:ext>
                  </a:extLst>
                </p14:cNvPr>
                <p14:cNvContentPartPr/>
                <p14:nvPr/>
              </p14:nvContentPartPr>
              <p14:xfrm>
                <a:off x="311609" y="440037"/>
                <a:ext cx="272520" cy="4309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7DEDA3F-8107-8FB4-582B-16BB43086DC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05489" y="433917"/>
                  <a:ext cx="28476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8A77E4A-04E9-B9A3-2429-CEB21CC232F0}"/>
                    </a:ext>
                  </a:extLst>
                </p14:cNvPr>
                <p14:cNvContentPartPr/>
                <p14:nvPr/>
              </p14:nvContentPartPr>
              <p14:xfrm>
                <a:off x="640289" y="732717"/>
                <a:ext cx="72000" cy="1645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8A77E4A-04E9-B9A3-2429-CEB21CC232F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34169" y="726597"/>
                  <a:ext cx="842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048ED2E-886C-3E5A-25D9-17DD87019C9E}"/>
                    </a:ext>
                  </a:extLst>
                </p14:cNvPr>
                <p14:cNvContentPartPr/>
                <p14:nvPr/>
              </p14:nvContentPartPr>
              <p14:xfrm>
                <a:off x="1447769" y="182637"/>
                <a:ext cx="146880" cy="5684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048ED2E-886C-3E5A-25D9-17DD87019C9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441649" y="176517"/>
                  <a:ext cx="159120" cy="58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FCEA344-AA90-DCE9-F095-328FDDA6ED9F}"/>
                    </a:ext>
                  </a:extLst>
                </p14:cNvPr>
                <p14:cNvContentPartPr/>
                <p14:nvPr/>
              </p14:nvContentPartPr>
              <p14:xfrm>
                <a:off x="1661249" y="193797"/>
                <a:ext cx="209880" cy="3290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FCEA344-AA90-DCE9-F095-328FDDA6ED9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655129" y="187677"/>
                  <a:ext cx="22212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43C4101-BBDE-ECEC-F9C9-B3740068CB8D}"/>
                    </a:ext>
                  </a:extLst>
                </p14:cNvPr>
                <p14:cNvContentPartPr/>
                <p14:nvPr/>
              </p14:nvContentPartPr>
              <p14:xfrm>
                <a:off x="1885529" y="409437"/>
                <a:ext cx="197640" cy="1584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43C4101-BBDE-ECEC-F9C9-B3740068CB8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79409" y="403317"/>
                  <a:ext cx="2098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1390074-CC4C-452C-77DD-C9F8E9385F83}"/>
                    </a:ext>
                  </a:extLst>
                </p14:cNvPr>
                <p14:cNvContentPartPr/>
                <p14:nvPr/>
              </p14:nvContentPartPr>
              <p14:xfrm>
                <a:off x="1796609" y="1009557"/>
                <a:ext cx="836280" cy="1310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1390074-CC4C-452C-77DD-C9F8E9385F8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790489" y="1003437"/>
                  <a:ext cx="8485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BDEAA28-B541-0EED-86FC-50C6E1F5F048}"/>
                    </a:ext>
                  </a:extLst>
                </p14:cNvPr>
                <p14:cNvContentPartPr/>
                <p14:nvPr/>
              </p14:nvContentPartPr>
              <p14:xfrm>
                <a:off x="2434889" y="1307277"/>
                <a:ext cx="194760" cy="2365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BDEAA28-B541-0EED-86FC-50C6E1F5F04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428769" y="1301157"/>
                  <a:ext cx="2070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70A0BAE-0A75-9E15-12A5-8B4AEC3C4A7B}"/>
                    </a:ext>
                  </a:extLst>
                </p14:cNvPr>
                <p14:cNvContentPartPr/>
                <p14:nvPr/>
              </p14:nvContentPartPr>
              <p14:xfrm>
                <a:off x="2658809" y="1358037"/>
                <a:ext cx="154080" cy="2372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70A0BAE-0A75-9E15-12A5-8B4AEC3C4A7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652689" y="1351917"/>
                  <a:ext cx="1663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B5110F7-9060-187C-F080-DC69D267A379}"/>
                    </a:ext>
                  </a:extLst>
                </p14:cNvPr>
                <p14:cNvContentPartPr/>
                <p14:nvPr/>
              </p14:nvContentPartPr>
              <p14:xfrm>
                <a:off x="567569" y="1439757"/>
                <a:ext cx="573480" cy="5914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B5110F7-9060-187C-F080-DC69D267A37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61449" y="1433637"/>
                  <a:ext cx="585720" cy="60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7B5A05B-3ABC-EC34-4156-529E10D7A9FB}"/>
                    </a:ext>
                  </a:extLst>
                </p14:cNvPr>
                <p14:cNvContentPartPr/>
                <p14:nvPr/>
              </p14:nvContentPartPr>
              <p14:xfrm>
                <a:off x="1087769" y="1817037"/>
                <a:ext cx="177480" cy="3888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7B5A05B-3ABC-EC34-4156-529E10D7A9F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81649" y="1810917"/>
                  <a:ext cx="18972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6DA88F9-3F04-E8D1-AADD-F4C1D7290EC5}"/>
                    </a:ext>
                  </a:extLst>
                </p14:cNvPr>
                <p14:cNvContentPartPr/>
                <p14:nvPr/>
              </p14:nvContentPartPr>
              <p14:xfrm>
                <a:off x="1227449" y="2021157"/>
                <a:ext cx="191160" cy="1501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6DA88F9-3F04-E8D1-AADD-F4C1D7290EC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221329" y="2015037"/>
                  <a:ext cx="203400" cy="1623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0964ECFC-FDE1-A2E7-DB40-D85B5C863621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84028" y="2664477"/>
            <a:ext cx="7646387" cy="116324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4F45FED-FD41-2BB7-F6CE-57185C1FE130}"/>
                  </a:ext>
                </a:extLst>
              </p14:cNvPr>
              <p14:cNvContentPartPr/>
              <p14:nvPr/>
            </p14:nvContentPartPr>
            <p14:xfrm>
              <a:off x="3249929" y="3294837"/>
              <a:ext cx="223200" cy="2736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4F45FED-FD41-2BB7-F6CE-57185C1FE13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243809" y="3288717"/>
                <a:ext cx="235440" cy="285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22CC8583-26F6-4A55-F65A-95FC2842FB21}"/>
              </a:ext>
            </a:extLst>
          </p:cNvPr>
          <p:cNvGrpSpPr/>
          <p:nvPr/>
        </p:nvGrpSpPr>
        <p:grpSpPr>
          <a:xfrm>
            <a:off x="1487729" y="3316077"/>
            <a:ext cx="383400" cy="268200"/>
            <a:chOff x="1487729" y="3316077"/>
            <a:chExt cx="383400" cy="26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848FF66-7410-7668-C918-BDE83473A866}"/>
                    </a:ext>
                  </a:extLst>
                </p14:cNvPr>
                <p14:cNvContentPartPr/>
                <p14:nvPr/>
              </p14:nvContentPartPr>
              <p14:xfrm>
                <a:off x="1514729" y="3331197"/>
                <a:ext cx="64800" cy="2181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848FF66-7410-7668-C918-BDE83473A86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508609" y="3325077"/>
                  <a:ext cx="770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65C6618-E13E-DF04-8FE7-A26EE8DA0483}"/>
                    </a:ext>
                  </a:extLst>
                </p14:cNvPr>
                <p14:cNvContentPartPr/>
                <p14:nvPr/>
              </p14:nvContentPartPr>
              <p14:xfrm>
                <a:off x="1520489" y="3516597"/>
                <a:ext cx="131400" cy="205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65C6618-E13E-DF04-8FE7-A26EE8DA048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514369" y="3510477"/>
                  <a:ext cx="1436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34EF3B7-D081-647E-48BE-2F88EDAB444D}"/>
                    </a:ext>
                  </a:extLst>
                </p14:cNvPr>
                <p14:cNvContentPartPr/>
                <p14:nvPr/>
              </p14:nvContentPartPr>
              <p14:xfrm>
                <a:off x="1487729" y="3316077"/>
                <a:ext cx="185760" cy="1908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34EF3B7-D081-647E-48BE-2F88EDAB444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481609" y="3309957"/>
                  <a:ext cx="1980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113D812-888B-BAB4-0494-6AC7AA649686}"/>
                    </a:ext>
                  </a:extLst>
                </p14:cNvPr>
                <p14:cNvContentPartPr/>
                <p14:nvPr/>
              </p14:nvContentPartPr>
              <p14:xfrm>
                <a:off x="1753769" y="3365037"/>
                <a:ext cx="117360" cy="2192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113D812-888B-BAB4-0494-6AC7AA64968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747649" y="3358917"/>
                  <a:ext cx="129600" cy="23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9D28BC4-1700-7F4B-EF64-4A49FBBACFD7}"/>
              </a:ext>
            </a:extLst>
          </p:cNvPr>
          <p:cNvGrpSpPr/>
          <p:nvPr/>
        </p:nvGrpSpPr>
        <p:grpSpPr>
          <a:xfrm>
            <a:off x="8035049" y="3250197"/>
            <a:ext cx="178560" cy="311040"/>
            <a:chOff x="8035049" y="3250197"/>
            <a:chExt cx="178560" cy="31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F6152A9-F371-B98B-4BAF-B2F29BABB217}"/>
                    </a:ext>
                  </a:extLst>
                </p14:cNvPr>
                <p14:cNvContentPartPr/>
                <p14:nvPr/>
              </p14:nvContentPartPr>
              <p14:xfrm>
                <a:off x="8035049" y="3365037"/>
                <a:ext cx="178560" cy="500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F6152A9-F371-B98B-4BAF-B2F29BABB21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028929" y="3358917"/>
                  <a:ext cx="1908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E756A06-C955-708C-119C-928BA5E5E6B4}"/>
                    </a:ext>
                  </a:extLst>
                </p14:cNvPr>
                <p14:cNvContentPartPr/>
                <p14:nvPr/>
              </p14:nvContentPartPr>
              <p14:xfrm>
                <a:off x="8119649" y="3250197"/>
                <a:ext cx="43200" cy="3110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E756A06-C955-708C-119C-928BA5E5E6B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113529" y="3244077"/>
                  <a:ext cx="55440" cy="32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EF2482C-1053-DA9E-F174-CB207CCD4A9D}"/>
                  </a:ext>
                </a:extLst>
              </p14:cNvPr>
              <p14:cNvContentPartPr/>
              <p14:nvPr/>
            </p14:nvContentPartPr>
            <p14:xfrm>
              <a:off x="5314169" y="3471237"/>
              <a:ext cx="99000" cy="1731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EF2482C-1053-DA9E-F174-CB207CCD4A9D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308049" y="3465117"/>
                <a:ext cx="11124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6501E17-F502-6519-269A-8976DB19B6E3}"/>
                  </a:ext>
                </a:extLst>
              </p14:cNvPr>
              <p14:cNvContentPartPr/>
              <p14:nvPr/>
            </p14:nvContentPartPr>
            <p14:xfrm>
              <a:off x="5938769" y="3473757"/>
              <a:ext cx="134280" cy="14292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6501E17-F502-6519-269A-8976DB19B6E3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932649" y="3467637"/>
                <a:ext cx="146520" cy="15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8B2E1A73-D752-37EC-AF7D-DEB48D96B889}"/>
              </a:ext>
            </a:extLst>
          </p:cNvPr>
          <p:cNvGrpSpPr/>
          <p:nvPr/>
        </p:nvGrpSpPr>
        <p:grpSpPr>
          <a:xfrm>
            <a:off x="8451209" y="2957157"/>
            <a:ext cx="687960" cy="595440"/>
            <a:chOff x="8451209" y="2957157"/>
            <a:chExt cx="687960" cy="59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99EDC48-D28D-CBF9-7A5C-8A03960C8883}"/>
                    </a:ext>
                  </a:extLst>
                </p14:cNvPr>
                <p14:cNvContentPartPr/>
                <p14:nvPr/>
              </p14:nvContentPartPr>
              <p14:xfrm>
                <a:off x="9047369" y="3161997"/>
                <a:ext cx="91800" cy="2437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99EDC48-D28D-CBF9-7A5C-8A03960C888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041249" y="3155877"/>
                  <a:ext cx="1040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1892DB2-1D87-DF82-6331-2149E81DB0C0}"/>
                    </a:ext>
                  </a:extLst>
                </p14:cNvPr>
                <p14:cNvContentPartPr/>
                <p14:nvPr/>
              </p14:nvContentPartPr>
              <p14:xfrm>
                <a:off x="8451209" y="3150477"/>
                <a:ext cx="417240" cy="4021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1892DB2-1D87-DF82-6331-2149E81DB0C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445089" y="3144357"/>
                  <a:ext cx="42948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745DCE7-E152-04C0-A9E0-F806D6FE0625}"/>
                    </a:ext>
                  </a:extLst>
                </p14:cNvPr>
                <p14:cNvContentPartPr/>
                <p14:nvPr/>
              </p14:nvContentPartPr>
              <p14:xfrm>
                <a:off x="8811209" y="2957157"/>
                <a:ext cx="32040" cy="806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745DCE7-E152-04C0-A9E0-F806D6FE062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805089" y="2951037"/>
                  <a:ext cx="44280" cy="9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55820E1-54EB-B6C4-BEA0-CFA66AD9B260}"/>
              </a:ext>
            </a:extLst>
          </p:cNvPr>
          <p:cNvGrpSpPr/>
          <p:nvPr/>
        </p:nvGrpSpPr>
        <p:grpSpPr>
          <a:xfrm>
            <a:off x="9360569" y="2992797"/>
            <a:ext cx="413640" cy="538560"/>
            <a:chOff x="9360569" y="2992797"/>
            <a:chExt cx="413640" cy="53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510A83B-369F-4B9B-8C8D-0AE7630FD8C2}"/>
                    </a:ext>
                  </a:extLst>
                </p14:cNvPr>
                <p14:cNvContentPartPr/>
                <p14:nvPr/>
              </p14:nvContentPartPr>
              <p14:xfrm>
                <a:off x="9360569" y="3308157"/>
                <a:ext cx="36720" cy="316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510A83B-369F-4B9B-8C8D-0AE7630FD8C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354449" y="3302037"/>
                  <a:ext cx="489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B2D1899-E93A-A5A3-14C2-06870423A783}"/>
                    </a:ext>
                  </a:extLst>
                </p14:cNvPr>
                <p14:cNvContentPartPr/>
                <p14:nvPr/>
              </p14:nvContentPartPr>
              <p14:xfrm>
                <a:off x="9378569" y="2992797"/>
                <a:ext cx="250560" cy="3895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B2D1899-E93A-A5A3-14C2-06870423A78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372449" y="2986677"/>
                  <a:ext cx="26280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AFF73DA-7723-2899-8F4A-57976D386D8C}"/>
                    </a:ext>
                  </a:extLst>
                </p14:cNvPr>
                <p14:cNvContentPartPr/>
                <p14:nvPr/>
              </p14:nvContentPartPr>
              <p14:xfrm>
                <a:off x="9622649" y="3253077"/>
                <a:ext cx="151560" cy="2782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AFF73DA-7723-2899-8F4A-57976D386D8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616529" y="3246957"/>
                  <a:ext cx="163800" cy="29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2B8086A-16FC-CB7C-B28F-41CC7A69DEC1}"/>
              </a:ext>
            </a:extLst>
          </p:cNvPr>
          <p:cNvGrpSpPr/>
          <p:nvPr/>
        </p:nvGrpSpPr>
        <p:grpSpPr>
          <a:xfrm>
            <a:off x="9999569" y="2854917"/>
            <a:ext cx="1185120" cy="713880"/>
            <a:chOff x="9999569" y="2854917"/>
            <a:chExt cx="1185120" cy="71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4C55040-95B3-0835-7542-4A13FCBFF472}"/>
                    </a:ext>
                  </a:extLst>
                </p14:cNvPr>
                <p14:cNvContentPartPr/>
                <p14:nvPr/>
              </p14:nvContentPartPr>
              <p14:xfrm>
                <a:off x="9999569" y="3300957"/>
                <a:ext cx="15120" cy="244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4C55040-95B3-0835-7542-4A13FCBFF47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993449" y="3294837"/>
                  <a:ext cx="273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34419B4-E2B8-D1AA-B6C9-D5B451E12835}"/>
                    </a:ext>
                  </a:extLst>
                </p14:cNvPr>
                <p14:cNvContentPartPr/>
                <p14:nvPr/>
              </p14:nvContentPartPr>
              <p14:xfrm>
                <a:off x="10029089" y="2854917"/>
                <a:ext cx="263520" cy="5673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34419B4-E2B8-D1AA-B6C9-D5B451E1283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022969" y="2848797"/>
                  <a:ext cx="275760" cy="57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50730BD-DA9E-ED9B-662B-7893392123C0}"/>
                    </a:ext>
                  </a:extLst>
                </p14:cNvPr>
                <p14:cNvContentPartPr/>
                <p14:nvPr/>
              </p14:nvContentPartPr>
              <p14:xfrm>
                <a:off x="10401329" y="3316797"/>
                <a:ext cx="7200" cy="3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50730BD-DA9E-ED9B-662B-7893392123C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395209" y="3310677"/>
                  <a:ext cx="1944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4C5824A-4F0D-0096-4329-D4CE17F1E5DB}"/>
                    </a:ext>
                  </a:extLst>
                </p14:cNvPr>
                <p14:cNvContentPartPr/>
                <p14:nvPr/>
              </p14:nvContentPartPr>
              <p14:xfrm>
                <a:off x="10398089" y="3328677"/>
                <a:ext cx="140760" cy="2401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4C5824A-4F0D-0096-4329-D4CE17F1E5D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391969" y="3322557"/>
                  <a:ext cx="1530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6940441-E9E6-D06C-8651-5CA1B59AC005}"/>
                    </a:ext>
                  </a:extLst>
                </p14:cNvPr>
                <p14:cNvContentPartPr/>
                <p14:nvPr/>
              </p14:nvContentPartPr>
              <p14:xfrm>
                <a:off x="10675649" y="3275397"/>
                <a:ext cx="70200" cy="2516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6940441-E9E6-D06C-8651-5CA1B59AC00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669529" y="3269277"/>
                  <a:ext cx="8244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1FA6080-7A90-FAD7-634A-A4D1A940E9D0}"/>
                    </a:ext>
                  </a:extLst>
                </p14:cNvPr>
                <p14:cNvContentPartPr/>
                <p14:nvPr/>
              </p14:nvContentPartPr>
              <p14:xfrm>
                <a:off x="10826489" y="3388797"/>
                <a:ext cx="29160" cy="1602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1FA6080-7A90-FAD7-634A-A4D1A940E9D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820369" y="3382677"/>
                  <a:ext cx="414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D38DB0E-10ED-0BB7-050E-D314871E2D97}"/>
                    </a:ext>
                  </a:extLst>
                </p14:cNvPr>
                <p14:cNvContentPartPr/>
                <p14:nvPr/>
              </p14:nvContentPartPr>
              <p14:xfrm>
                <a:off x="10896689" y="3172797"/>
                <a:ext cx="68760" cy="2746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D38DB0E-10ED-0BB7-050E-D314871E2D9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890569" y="3166677"/>
                  <a:ext cx="8100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A40417A-DDE1-1ACF-648A-644C3C7E245A}"/>
                    </a:ext>
                  </a:extLst>
                </p14:cNvPr>
                <p14:cNvContentPartPr/>
                <p14:nvPr/>
              </p14:nvContentPartPr>
              <p14:xfrm>
                <a:off x="10993529" y="3060477"/>
                <a:ext cx="191160" cy="3729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A40417A-DDE1-1ACF-648A-644C3C7E245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987409" y="3054357"/>
                  <a:ext cx="203400" cy="38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71936F9-9CD0-C5F9-3ED1-C524E03157FB}"/>
              </a:ext>
            </a:extLst>
          </p:cNvPr>
          <p:cNvGrpSpPr/>
          <p:nvPr/>
        </p:nvGrpSpPr>
        <p:grpSpPr>
          <a:xfrm>
            <a:off x="4614329" y="435357"/>
            <a:ext cx="545760" cy="541800"/>
            <a:chOff x="4614329" y="435357"/>
            <a:chExt cx="545760" cy="54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7114F8A-4151-8BFA-7EFE-E47087E96623}"/>
                    </a:ext>
                  </a:extLst>
                </p14:cNvPr>
                <p14:cNvContentPartPr/>
                <p14:nvPr/>
              </p14:nvContentPartPr>
              <p14:xfrm>
                <a:off x="4614329" y="609597"/>
                <a:ext cx="50040" cy="2631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7114F8A-4151-8BFA-7EFE-E47087E9662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608209" y="603477"/>
                  <a:ext cx="6228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20C0895-D694-68FB-75DB-D372163A40F5}"/>
                    </a:ext>
                  </a:extLst>
                </p14:cNvPr>
                <p14:cNvContentPartPr/>
                <p14:nvPr/>
              </p14:nvContentPartPr>
              <p14:xfrm>
                <a:off x="4619729" y="435357"/>
                <a:ext cx="16560" cy="874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20C0895-D694-68FB-75DB-D372163A40F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613609" y="429237"/>
                  <a:ext cx="288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54B16F1-BAE9-AB8E-5758-E3C32CEC4573}"/>
                    </a:ext>
                  </a:extLst>
                </p14:cNvPr>
                <p14:cNvContentPartPr/>
                <p14:nvPr/>
              </p14:nvContentPartPr>
              <p14:xfrm>
                <a:off x="5005289" y="660357"/>
                <a:ext cx="154800" cy="1900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54B16F1-BAE9-AB8E-5758-E3C32CEC457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999169" y="654237"/>
                  <a:ext cx="1670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7EC4EF2-C471-CE0B-3F50-11070D9083C4}"/>
                    </a:ext>
                  </a:extLst>
                </p14:cNvPr>
                <p14:cNvContentPartPr/>
                <p14:nvPr/>
              </p14:nvContentPartPr>
              <p14:xfrm>
                <a:off x="4809089" y="871677"/>
                <a:ext cx="360" cy="3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7EC4EF2-C471-CE0B-3F50-11070D9083C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802969" y="865557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91C8954-DBC0-C8A5-1DE8-E5FE7C13E04F}"/>
                    </a:ext>
                  </a:extLst>
                </p14:cNvPr>
                <p14:cNvContentPartPr/>
                <p14:nvPr/>
              </p14:nvContentPartPr>
              <p14:xfrm>
                <a:off x="4798649" y="837477"/>
                <a:ext cx="158400" cy="1396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91C8954-DBC0-C8A5-1DE8-E5FE7C13E04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792529" y="831357"/>
                  <a:ext cx="170640" cy="15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339D22F-CD00-F7C7-1CE6-53E0C449756D}"/>
              </a:ext>
            </a:extLst>
          </p:cNvPr>
          <p:cNvGrpSpPr/>
          <p:nvPr/>
        </p:nvGrpSpPr>
        <p:grpSpPr>
          <a:xfrm>
            <a:off x="5426129" y="556317"/>
            <a:ext cx="661680" cy="302760"/>
            <a:chOff x="5426129" y="556317"/>
            <a:chExt cx="661680" cy="30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F467527-788E-8A89-D63E-F3675E0A351D}"/>
                    </a:ext>
                  </a:extLst>
                </p14:cNvPr>
                <p14:cNvContentPartPr/>
                <p14:nvPr/>
              </p14:nvContentPartPr>
              <p14:xfrm>
                <a:off x="5426129" y="556317"/>
                <a:ext cx="201960" cy="2617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F467527-788E-8A89-D63E-F3675E0A351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420009" y="550197"/>
                  <a:ext cx="21420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A8197A8-A0F7-65DB-9579-23EB73FD889B}"/>
                    </a:ext>
                  </a:extLst>
                </p14:cNvPr>
                <p14:cNvContentPartPr/>
                <p14:nvPr/>
              </p14:nvContentPartPr>
              <p14:xfrm>
                <a:off x="5710169" y="753237"/>
                <a:ext cx="161640" cy="1058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A8197A8-A0F7-65DB-9579-23EB73FD889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704049" y="747117"/>
                  <a:ext cx="1738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0833C1D-5BAA-3224-C3A7-BD857822589B}"/>
                    </a:ext>
                  </a:extLst>
                </p14:cNvPr>
                <p14:cNvContentPartPr/>
                <p14:nvPr/>
              </p14:nvContentPartPr>
              <p14:xfrm>
                <a:off x="5930489" y="675837"/>
                <a:ext cx="157320" cy="1684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0833C1D-5BAA-3224-C3A7-BD857822589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924369" y="669717"/>
                  <a:ext cx="169560" cy="18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CDC6465-D315-D848-5DB9-8AE674BF5674}"/>
              </a:ext>
            </a:extLst>
          </p:cNvPr>
          <p:cNvGrpSpPr/>
          <p:nvPr/>
        </p:nvGrpSpPr>
        <p:grpSpPr>
          <a:xfrm>
            <a:off x="3990809" y="1107477"/>
            <a:ext cx="1510200" cy="476640"/>
            <a:chOff x="3990809" y="1107477"/>
            <a:chExt cx="1510200" cy="47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0158ECF-21CF-1DF7-67B9-332AD7E53DDE}"/>
                    </a:ext>
                  </a:extLst>
                </p14:cNvPr>
                <p14:cNvContentPartPr/>
                <p14:nvPr/>
              </p14:nvContentPartPr>
              <p14:xfrm>
                <a:off x="3990809" y="1107477"/>
                <a:ext cx="316440" cy="4766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0158ECF-21CF-1DF7-67B9-332AD7E53DD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984689" y="1101357"/>
                  <a:ext cx="328680" cy="48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73773DA-1B06-062F-4C41-457B255200F4}"/>
                    </a:ext>
                  </a:extLst>
                </p14:cNvPr>
                <p14:cNvContentPartPr/>
                <p14:nvPr/>
              </p14:nvContentPartPr>
              <p14:xfrm>
                <a:off x="4407689" y="1396197"/>
                <a:ext cx="103680" cy="486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73773DA-1B06-062F-4C41-457B255200F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401569" y="1390077"/>
                  <a:ext cx="1159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0DCDF6C-8107-1411-234A-4250AB72D354}"/>
                    </a:ext>
                  </a:extLst>
                </p14:cNvPr>
                <p14:cNvContentPartPr/>
                <p14:nvPr/>
              </p14:nvContentPartPr>
              <p14:xfrm>
                <a:off x="4453049" y="1320237"/>
                <a:ext cx="56880" cy="2566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0DCDF6C-8107-1411-234A-4250AB72D35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446929" y="1314117"/>
                  <a:ext cx="6912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C8D335C-80A3-1B9C-BDDC-5CBAA2DE0B82}"/>
                    </a:ext>
                  </a:extLst>
                </p14:cNvPr>
                <p14:cNvContentPartPr/>
                <p14:nvPr/>
              </p14:nvContentPartPr>
              <p14:xfrm>
                <a:off x="4615769" y="1170117"/>
                <a:ext cx="360360" cy="4071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C8D335C-80A3-1B9C-BDDC-5CBAA2DE0B8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609649" y="1163997"/>
                  <a:ext cx="37260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CBF0793-A479-A717-8574-D97C19B59DE7}"/>
                    </a:ext>
                  </a:extLst>
                </p14:cNvPr>
                <p14:cNvContentPartPr/>
                <p14:nvPr/>
              </p14:nvContentPartPr>
              <p14:xfrm>
                <a:off x="5060369" y="1399797"/>
                <a:ext cx="129960" cy="302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CBF0793-A479-A717-8574-D97C19B59DE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054249" y="1393677"/>
                  <a:ext cx="1422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2222484-313A-0A92-F15C-6D6F6F66A727}"/>
                    </a:ext>
                  </a:extLst>
                </p14:cNvPr>
                <p14:cNvContentPartPr/>
                <p14:nvPr/>
              </p14:nvContentPartPr>
              <p14:xfrm>
                <a:off x="5125169" y="1277757"/>
                <a:ext cx="84240" cy="2707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2222484-313A-0A92-F15C-6D6F6F66A72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119049" y="1271637"/>
                  <a:ext cx="9648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CF733D8-EA04-0187-2CE4-B50C5183EEB6}"/>
                    </a:ext>
                  </a:extLst>
                </p14:cNvPr>
                <p14:cNvContentPartPr/>
                <p14:nvPr/>
              </p14:nvContentPartPr>
              <p14:xfrm>
                <a:off x="5286809" y="1240317"/>
                <a:ext cx="214200" cy="2818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CF733D8-EA04-0187-2CE4-B50C5183EEB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280689" y="1234197"/>
                  <a:ext cx="226440" cy="29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A853B6BD-CBB1-A6CF-811E-E35BB17D7F02}"/>
              </a:ext>
            </a:extLst>
          </p:cNvPr>
          <p:cNvGrpSpPr/>
          <p:nvPr/>
        </p:nvGrpSpPr>
        <p:grpSpPr>
          <a:xfrm>
            <a:off x="5758409" y="1056717"/>
            <a:ext cx="820080" cy="497160"/>
            <a:chOff x="5758409" y="1056717"/>
            <a:chExt cx="820080" cy="49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9921385-B7EF-787E-3571-901C2A9E2836}"/>
                    </a:ext>
                  </a:extLst>
                </p14:cNvPr>
                <p14:cNvContentPartPr/>
                <p14:nvPr/>
              </p14:nvContentPartPr>
              <p14:xfrm>
                <a:off x="5758409" y="1320597"/>
                <a:ext cx="201960" cy="1159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9921385-B7EF-787E-3571-901C2A9E283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752289" y="1314477"/>
                  <a:ext cx="2142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CADBFCA-82DC-B180-505E-B6981FEC4F8A}"/>
                    </a:ext>
                  </a:extLst>
                </p14:cNvPr>
                <p14:cNvContentPartPr/>
                <p14:nvPr/>
              </p14:nvContentPartPr>
              <p14:xfrm>
                <a:off x="6110489" y="1056717"/>
                <a:ext cx="297000" cy="3456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CADBFCA-82DC-B180-505E-B6981FEC4F8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104369" y="1050597"/>
                  <a:ext cx="30924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1490CCF-F9A5-32B7-E18A-9D8D313F9830}"/>
                    </a:ext>
                  </a:extLst>
                </p14:cNvPr>
                <p14:cNvContentPartPr/>
                <p14:nvPr/>
              </p14:nvContentPartPr>
              <p14:xfrm>
                <a:off x="6388409" y="1255437"/>
                <a:ext cx="190080" cy="2984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1490CCF-F9A5-32B7-E18A-9D8D313F983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382289" y="1249317"/>
                  <a:ext cx="202320" cy="31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FAF6A95-C3C7-2FE7-1E0B-39F934DF3494}"/>
              </a:ext>
            </a:extLst>
          </p:cNvPr>
          <p:cNvGrpSpPr/>
          <p:nvPr/>
        </p:nvGrpSpPr>
        <p:grpSpPr>
          <a:xfrm>
            <a:off x="5377529" y="1802277"/>
            <a:ext cx="513000" cy="282960"/>
            <a:chOff x="5377529" y="1802277"/>
            <a:chExt cx="513000" cy="28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FD43E56-B12B-ECDA-8A28-E2F88276AE00}"/>
                    </a:ext>
                  </a:extLst>
                </p14:cNvPr>
                <p14:cNvContentPartPr/>
                <p14:nvPr/>
              </p14:nvContentPartPr>
              <p14:xfrm>
                <a:off x="5377529" y="1802277"/>
                <a:ext cx="153360" cy="2736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FD43E56-B12B-ECDA-8A28-E2F88276AE0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371409" y="1796157"/>
                  <a:ext cx="16560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A8DBAE0-9B0A-E47E-AD0F-8FE026C4C620}"/>
                    </a:ext>
                  </a:extLst>
                </p14:cNvPr>
                <p14:cNvContentPartPr/>
                <p14:nvPr/>
              </p14:nvContentPartPr>
              <p14:xfrm>
                <a:off x="5483369" y="1984077"/>
                <a:ext cx="147240" cy="1011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A8DBAE0-9B0A-E47E-AD0F-8FE026C4C62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477249" y="1977957"/>
                  <a:ext cx="1594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181C2B5-ACC6-30C5-AA2E-803E61EC2A58}"/>
                    </a:ext>
                  </a:extLst>
                </p14:cNvPr>
                <p14:cNvContentPartPr/>
                <p14:nvPr/>
              </p14:nvContentPartPr>
              <p14:xfrm>
                <a:off x="5751929" y="1901637"/>
                <a:ext cx="92880" cy="547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181C2B5-ACC6-30C5-AA2E-803E61EC2A5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745809" y="1895517"/>
                  <a:ext cx="1051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47D088F-5157-09D7-CE3D-5CE5013A737E}"/>
                    </a:ext>
                  </a:extLst>
                </p14:cNvPr>
                <p14:cNvContentPartPr/>
                <p14:nvPr/>
              </p14:nvContentPartPr>
              <p14:xfrm>
                <a:off x="5820329" y="2011437"/>
                <a:ext cx="70200" cy="388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47D088F-5157-09D7-CE3D-5CE5013A737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814209" y="2005317"/>
                  <a:ext cx="82440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9F90F46-FD36-036A-8612-512843556D3D}"/>
              </a:ext>
            </a:extLst>
          </p:cNvPr>
          <p:cNvGrpSpPr/>
          <p:nvPr/>
        </p:nvGrpSpPr>
        <p:grpSpPr>
          <a:xfrm>
            <a:off x="6244769" y="1718037"/>
            <a:ext cx="398880" cy="392760"/>
            <a:chOff x="6244769" y="1718037"/>
            <a:chExt cx="398880" cy="39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666ED10-D5E7-0F45-3A21-9B43A1A40AAF}"/>
                    </a:ext>
                  </a:extLst>
                </p14:cNvPr>
                <p14:cNvContentPartPr/>
                <p14:nvPr/>
              </p14:nvContentPartPr>
              <p14:xfrm>
                <a:off x="6244769" y="1718037"/>
                <a:ext cx="200520" cy="2872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666ED10-D5E7-0F45-3A21-9B43A1A40AA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238649" y="1711917"/>
                  <a:ext cx="21276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3DED5EA-28FA-D919-4C73-5EAEF0DECB72}"/>
                    </a:ext>
                  </a:extLst>
                </p14:cNvPr>
                <p14:cNvContentPartPr/>
                <p14:nvPr/>
              </p14:nvContentPartPr>
              <p14:xfrm>
                <a:off x="6486329" y="1877517"/>
                <a:ext cx="157320" cy="2332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3DED5EA-28FA-D919-4C73-5EAEF0DECB7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480209" y="1871397"/>
                  <a:ext cx="169560" cy="24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C6756CCD-93C2-91DA-43C7-085312E935FE}"/>
              </a:ext>
            </a:extLst>
          </p:cNvPr>
          <p:cNvGrpSpPr/>
          <p:nvPr/>
        </p:nvGrpSpPr>
        <p:grpSpPr>
          <a:xfrm>
            <a:off x="6842369" y="1692477"/>
            <a:ext cx="1386000" cy="399240"/>
            <a:chOff x="6842369" y="1692477"/>
            <a:chExt cx="1386000" cy="39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4952DC5-9952-1A0B-B69B-68FAE9D86587}"/>
                    </a:ext>
                  </a:extLst>
                </p14:cNvPr>
                <p14:cNvContentPartPr/>
                <p14:nvPr/>
              </p14:nvContentPartPr>
              <p14:xfrm>
                <a:off x="6842369" y="1983717"/>
                <a:ext cx="137520" cy="547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4952DC5-9952-1A0B-B69B-68FAE9D8658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836249" y="1977597"/>
                  <a:ext cx="1497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C5237C2-F0AD-F5AD-BD7D-4FB3B946F89F}"/>
                    </a:ext>
                  </a:extLst>
                </p14:cNvPr>
                <p14:cNvContentPartPr/>
                <p14:nvPr/>
              </p14:nvContentPartPr>
              <p14:xfrm>
                <a:off x="7118849" y="1715517"/>
                <a:ext cx="220680" cy="3546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C5237C2-F0AD-F5AD-BD7D-4FB3B946F89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112729" y="1709397"/>
                  <a:ext cx="23292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556809C-2429-F72E-0DD7-9962D9C30139}"/>
                    </a:ext>
                  </a:extLst>
                </p14:cNvPr>
                <p14:cNvContentPartPr/>
                <p14:nvPr/>
              </p14:nvContentPartPr>
              <p14:xfrm>
                <a:off x="7387769" y="1890837"/>
                <a:ext cx="57240" cy="1897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556809C-2429-F72E-0DD7-9962D9C3013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381649" y="1884717"/>
                  <a:ext cx="694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BDB0915-3A44-F621-DF12-6595E05439F8}"/>
                    </a:ext>
                  </a:extLst>
                </p14:cNvPr>
                <p14:cNvContentPartPr/>
                <p14:nvPr/>
              </p14:nvContentPartPr>
              <p14:xfrm>
                <a:off x="7595849" y="1988397"/>
                <a:ext cx="121320" cy="162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BDB0915-3A44-F621-DF12-6595E05439F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589729" y="1982277"/>
                  <a:ext cx="1335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95CDC4D-B262-5121-00DE-C0B41FF9107C}"/>
                    </a:ext>
                  </a:extLst>
                </p14:cNvPr>
                <p14:cNvContentPartPr/>
                <p14:nvPr/>
              </p14:nvContentPartPr>
              <p14:xfrm>
                <a:off x="7752809" y="1692477"/>
                <a:ext cx="240840" cy="3992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95CDC4D-B262-5121-00DE-C0B41FF9107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746689" y="1686357"/>
                  <a:ext cx="25308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49BE050-DC11-62F3-3055-61D0753B3CB6}"/>
                    </a:ext>
                  </a:extLst>
                </p14:cNvPr>
                <p14:cNvContentPartPr/>
                <p14:nvPr/>
              </p14:nvContentPartPr>
              <p14:xfrm>
                <a:off x="8060249" y="1878237"/>
                <a:ext cx="168120" cy="2073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49BE050-DC11-62F3-3055-61D0753B3CB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054129" y="1872117"/>
                  <a:ext cx="180360" cy="21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25D2F112-3972-A478-8E9B-BF600323BAC5}"/>
                  </a:ext>
                </a:extLst>
              </p14:cNvPr>
              <p14:cNvContentPartPr/>
              <p14:nvPr/>
            </p14:nvContentPartPr>
            <p14:xfrm>
              <a:off x="988409" y="3516237"/>
              <a:ext cx="140760" cy="2916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25D2F112-3972-A478-8E9B-BF600323BAC5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982289" y="3510117"/>
                <a:ext cx="15300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D6A2B1F5-3E53-D382-72DF-0DE41E4BBF60}"/>
                  </a:ext>
                </a:extLst>
              </p14:cNvPr>
              <p14:cNvContentPartPr/>
              <p14:nvPr/>
            </p14:nvContentPartPr>
            <p14:xfrm>
              <a:off x="4735289" y="3515517"/>
              <a:ext cx="189720" cy="3960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D6A2B1F5-3E53-D382-72DF-0DE41E4BBF60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4729169" y="3509397"/>
                <a:ext cx="201960" cy="5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096634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537836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8121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00A6B8-1B3E-8EF0-8396-FEB6D156B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14" y="1095963"/>
            <a:ext cx="11918773" cy="466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688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689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0</Words>
  <Application>Microsoft Office PowerPoint</Application>
  <PresentationFormat>Widescreen</PresentationFormat>
  <Paragraphs>0</Paragraphs>
  <Slides>71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Chevron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Borsoi, Pablo</dc:creator>
  <cp:lastModifiedBy>Borsoi, Pablo</cp:lastModifiedBy>
  <cp:revision>1</cp:revision>
  <dcterms:created xsi:type="dcterms:W3CDTF">2023-11-12T12:14:07Z</dcterms:created>
  <dcterms:modified xsi:type="dcterms:W3CDTF">2023-11-12T15:56:14Z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e4db608-ddec-4a44-8ad7-7d5a79b7448e_Enabled">
    <vt:lpwstr>true</vt:lpwstr>
  </property>
  <property fmtid="{D5CDD505-2E9C-101B-9397-08002B2CF9AE}" pid="3" name="MSIP_Label_6e4db608-ddec-4a44-8ad7-7d5a79b7448e_SetDate">
    <vt:lpwstr>2023-11-12T12:22:47Z</vt:lpwstr>
  </property>
  <property fmtid="{D5CDD505-2E9C-101B-9397-08002B2CF9AE}" pid="4" name="MSIP_Label_6e4db608-ddec-4a44-8ad7-7d5a79b7448e_Method">
    <vt:lpwstr>Standard</vt:lpwstr>
  </property>
  <property fmtid="{D5CDD505-2E9C-101B-9397-08002B2CF9AE}" pid="5" name="MSIP_Label_6e4db608-ddec-4a44-8ad7-7d5a79b7448e_Name">
    <vt:lpwstr>Internal</vt:lpwstr>
  </property>
  <property fmtid="{D5CDD505-2E9C-101B-9397-08002B2CF9AE}" pid="6" name="MSIP_Label_6e4db608-ddec-4a44-8ad7-7d5a79b7448e_SiteId">
    <vt:lpwstr>fd799da1-bfc1-4234-a91c-72b3a1cb9e26</vt:lpwstr>
  </property>
  <property fmtid="{D5CDD505-2E9C-101B-9397-08002B2CF9AE}" pid="7" name="MSIP_Label_6e4db608-ddec-4a44-8ad7-7d5a79b7448e_ActionId">
    <vt:lpwstr>5d764eb8-dc31-4c85-a687-38f5af55598c</vt:lpwstr>
  </property>
  <property fmtid="{D5CDD505-2E9C-101B-9397-08002B2CF9AE}" pid="8" name="MSIP_Label_6e4db608-ddec-4a44-8ad7-7d5a79b7448e_ContentBits">
    <vt:lpwstr>0</vt:lpwstr>
  </property>
</Properties>
</file>