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9" autoAdjust="0"/>
    <p:restoredTop sz="94660"/>
  </p:normalViewPr>
  <p:slideViewPr>
    <p:cSldViewPr>
      <p:cViewPr varScale="1">
        <p:scale>
          <a:sx n="88" d="100"/>
          <a:sy n="88" d="100"/>
        </p:scale>
        <p:origin x="-108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036F8D-0012-496B-9DBB-1ED241BF0C16}" type="datetimeFigureOut">
              <a:rPr lang="es-ES" smtClean="0"/>
              <a:t>13/01/2013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C2447F-2EA5-4F9C-BEF1-AB1E463A82D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2575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C2447F-2EA5-4F9C-BEF1-AB1E463A82D1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5053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F4A9-51DB-4AB6-A3BE-F4CE6A405772}" type="datetimeFigureOut">
              <a:rPr lang="es-ES" smtClean="0"/>
              <a:t>13/01/2013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F8A0C-7669-4B5F-BFD2-394A4CF3F2A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F4A9-51DB-4AB6-A3BE-F4CE6A405772}" type="datetimeFigureOut">
              <a:rPr lang="es-ES" smtClean="0"/>
              <a:t>13/01/2013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F8A0C-7669-4B5F-BFD2-394A4CF3F2A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F4A9-51DB-4AB6-A3BE-F4CE6A405772}" type="datetimeFigureOut">
              <a:rPr lang="es-ES" smtClean="0"/>
              <a:t>13/01/2013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F8A0C-7669-4B5F-BFD2-394A4CF3F2A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F4A9-51DB-4AB6-A3BE-F4CE6A405772}" type="datetimeFigureOut">
              <a:rPr lang="es-ES" smtClean="0"/>
              <a:t>13/01/2013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F8A0C-7669-4B5F-BFD2-394A4CF3F2A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F4A9-51DB-4AB6-A3BE-F4CE6A405772}" type="datetimeFigureOut">
              <a:rPr lang="es-ES" smtClean="0"/>
              <a:t>13/01/2013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F8A0C-7669-4B5F-BFD2-394A4CF3F2A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F4A9-51DB-4AB6-A3BE-F4CE6A405772}" type="datetimeFigureOut">
              <a:rPr lang="es-ES" smtClean="0"/>
              <a:t>13/01/2013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F8A0C-7669-4B5F-BFD2-394A4CF3F2A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F4A9-51DB-4AB6-A3BE-F4CE6A405772}" type="datetimeFigureOut">
              <a:rPr lang="es-ES" smtClean="0"/>
              <a:t>13/01/2013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F8A0C-7669-4B5F-BFD2-394A4CF3F2A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F4A9-51DB-4AB6-A3BE-F4CE6A405772}" type="datetimeFigureOut">
              <a:rPr lang="es-ES" smtClean="0"/>
              <a:t>13/01/2013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F8A0C-7669-4B5F-BFD2-394A4CF3F2A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F4A9-51DB-4AB6-A3BE-F4CE6A405772}" type="datetimeFigureOut">
              <a:rPr lang="es-ES" smtClean="0"/>
              <a:t>13/01/2013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F8A0C-7669-4B5F-BFD2-394A4CF3F2A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F4A9-51DB-4AB6-A3BE-F4CE6A405772}" type="datetimeFigureOut">
              <a:rPr lang="es-ES" smtClean="0"/>
              <a:t>13/01/2013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F8A0C-7669-4B5F-BFD2-394A4CF3F2A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F4A9-51DB-4AB6-A3BE-F4CE6A405772}" type="datetimeFigureOut">
              <a:rPr lang="es-ES" smtClean="0"/>
              <a:t>13/01/2013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F8A0C-7669-4B5F-BFD2-394A4CF3F2A8}" type="slidenum">
              <a:rPr lang="es-ES" smtClean="0"/>
              <a:t>‹Nº›</a:t>
            </a:fld>
            <a:endParaRPr lang="es-ES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s-ES" smtClean="0"/>
              <a:t>Haga clic en el icono para agregar una imagen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6F4A9-51DB-4AB6-A3BE-F4CE6A405772}" type="datetimeFigureOut">
              <a:rPr lang="es-ES" smtClean="0"/>
              <a:t>13/01/2013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F8A0C-7669-4B5F-BFD2-394A4CF3F2A8}" type="slidenum">
              <a:rPr lang="es-ES" smtClean="0"/>
              <a:t>‹Nº›</a:t>
            </a:fld>
            <a:endParaRPr lang="es-E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71600" y="476672"/>
            <a:ext cx="7117180" cy="1470025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rgbClr val="7030A0"/>
                </a:solidFill>
              </a:rPr>
              <a:t>PROCESOS DE FABRICACIÓN CON PLÁSTICOS</a:t>
            </a:r>
            <a:endParaRPr lang="es-ES" dirty="0">
              <a:solidFill>
                <a:srgbClr val="7030A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916832"/>
            <a:ext cx="6696744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687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692696"/>
            <a:ext cx="7125113" cy="924475"/>
          </a:xfrm>
        </p:spPr>
        <p:txBody>
          <a:bodyPr/>
          <a:lstStyle/>
          <a:p>
            <a:pPr algn="ctr"/>
            <a:r>
              <a:rPr lang="es-ES" dirty="0" smtClean="0"/>
              <a:t>MOLDEO POR IMPREGNACIÓN CON RESINAS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548680"/>
            <a:ext cx="7125112" cy="4051437"/>
          </a:xfrm>
        </p:spPr>
        <p:txBody>
          <a:bodyPr/>
          <a:lstStyle/>
          <a:p>
            <a:r>
              <a:rPr lang="es-ES" dirty="0" smtClean="0"/>
              <a:t>En un molde abierto se extiende capas delgadas de resina de poliéster insaturado </a:t>
            </a:r>
          </a:p>
          <a:p>
            <a:r>
              <a:rPr lang="es-ES" dirty="0" smtClean="0"/>
              <a:t>Se añaden refuerzos de fibra de vidrio o carbono</a:t>
            </a:r>
          </a:p>
          <a:p>
            <a:r>
              <a:rPr lang="es-ES" dirty="0" smtClean="0"/>
              <a:t>Resultados: materiales más complejos como paneles para aviones o material deportivo.</a:t>
            </a:r>
            <a:endParaRPr lang="es-E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429000"/>
            <a:ext cx="6048671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2727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PLÁSTICOS ESPUMADOS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9443" y="1556793"/>
            <a:ext cx="7125112" cy="2232247"/>
          </a:xfrm>
        </p:spPr>
        <p:txBody>
          <a:bodyPr/>
          <a:lstStyle/>
          <a:p>
            <a:r>
              <a:rPr lang="es-ES" dirty="0" smtClean="0"/>
              <a:t>Se pueden espumar los diferentes tipos de plásticos con aire o agentes especiales, resultando materiales esponjosos y muy ligeros. </a:t>
            </a:r>
          </a:p>
          <a:p>
            <a:r>
              <a:rPr lang="es-ES" dirty="0" smtClean="0"/>
              <a:t>Tratados mediante inyección o extrusión.</a:t>
            </a:r>
          </a:p>
          <a:p>
            <a:r>
              <a:rPr lang="es-ES" dirty="0" smtClean="0"/>
              <a:t>Resultado: aplicación para la tapicería, calzado, protección de embalaje…</a:t>
            </a:r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717032"/>
            <a:ext cx="460851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311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PEGUNTAS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¿Qué cuatro procesos sirven para fabricar termoplásticos?</a:t>
            </a:r>
          </a:p>
          <a:p>
            <a:r>
              <a:rPr lang="es-ES" dirty="0" smtClean="0"/>
              <a:t>¿Qué proceso sirve para fabricar botellas de plástico?</a:t>
            </a:r>
          </a:p>
          <a:p>
            <a:r>
              <a:rPr lang="es-ES" dirty="0" smtClean="0"/>
              <a:t>¿Qué proceso de termoestables sirve para fabricar piezas de aviones?</a:t>
            </a:r>
          </a:p>
          <a:p>
            <a:r>
              <a:rPr lang="es-ES" dirty="0" smtClean="0"/>
              <a:t>¿Qué proceso se </a:t>
            </a:r>
            <a:r>
              <a:rPr lang="es-ES" dirty="0" smtClean="0"/>
              <a:t>le</a:t>
            </a:r>
            <a:r>
              <a:rPr lang="es-ES" dirty="0" smtClean="0"/>
              <a:t> </a:t>
            </a:r>
            <a:r>
              <a:rPr lang="es-ES" dirty="0" smtClean="0"/>
              <a:t>aplica a los termoestables antes de su fabricación ya que es difícil de modificarlos una vez que tienen una estructura fija?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640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15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ÍNDICE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Fabricación de termoplásticos</a:t>
            </a:r>
          </a:p>
          <a:p>
            <a:pPr lvl="1"/>
            <a:r>
              <a:rPr lang="es-ES" dirty="0" smtClean="0"/>
              <a:t>Moldeo por inyección</a:t>
            </a:r>
          </a:p>
          <a:p>
            <a:pPr lvl="1"/>
            <a:r>
              <a:rPr lang="es-ES" dirty="0" smtClean="0"/>
              <a:t>Extrusión</a:t>
            </a:r>
          </a:p>
          <a:p>
            <a:pPr lvl="1"/>
            <a:r>
              <a:rPr lang="es-ES" dirty="0" smtClean="0"/>
              <a:t>Soplado</a:t>
            </a:r>
          </a:p>
          <a:p>
            <a:pPr lvl="1"/>
            <a:r>
              <a:rPr lang="es-ES" dirty="0" smtClean="0"/>
              <a:t>Moldeado al vacío</a:t>
            </a:r>
            <a:endParaRPr lang="es-ES" dirty="0"/>
          </a:p>
          <a:p>
            <a:r>
              <a:rPr lang="es-ES" dirty="0" smtClean="0"/>
              <a:t>Fabricación de termoestables</a:t>
            </a:r>
          </a:p>
          <a:p>
            <a:pPr lvl="1"/>
            <a:r>
              <a:rPr lang="es-ES" dirty="0" smtClean="0"/>
              <a:t>Moldeo por compresión</a:t>
            </a:r>
          </a:p>
          <a:p>
            <a:pPr lvl="1"/>
            <a:r>
              <a:rPr lang="es-ES" dirty="0" smtClean="0"/>
              <a:t>Moldeo por impregnación de </a:t>
            </a:r>
            <a:r>
              <a:rPr lang="es-ES" dirty="0" smtClean="0"/>
              <a:t>resinas</a:t>
            </a:r>
          </a:p>
          <a:p>
            <a:r>
              <a:rPr lang="es-ES" dirty="0" smtClean="0"/>
              <a:t>Plásticos espumados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6817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08912" cy="1123527"/>
          </a:xfrm>
        </p:spPr>
        <p:txBody>
          <a:bodyPr/>
          <a:lstStyle/>
          <a:p>
            <a:r>
              <a:rPr lang="es-ES" dirty="0" smtClean="0"/>
              <a:t>FABRICACIÓN DE TERMOPLÁSTICOS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988840"/>
            <a:ext cx="7125112" cy="4051437"/>
          </a:xfrm>
        </p:spPr>
        <p:txBody>
          <a:bodyPr/>
          <a:lstStyle/>
          <a:p>
            <a:r>
              <a:rPr lang="es-ES" sz="2400" dirty="0" smtClean="0"/>
              <a:t>Los plásticos se pueden fundir con gran facilidad. Pero podemos trabajar con termoplásticos o con termoestables. Con los termoplásticos se pueden hacer los siguientes procesos de fabricación</a:t>
            </a:r>
          </a:p>
          <a:p>
            <a:pPr lvl="1"/>
            <a:r>
              <a:rPr lang="es-ES" sz="2000" dirty="0" smtClean="0"/>
              <a:t>Moldeo por inyección</a:t>
            </a:r>
          </a:p>
          <a:p>
            <a:pPr lvl="1"/>
            <a:r>
              <a:rPr lang="es-ES" sz="2000" dirty="0" smtClean="0"/>
              <a:t>Extrusión</a:t>
            </a:r>
          </a:p>
          <a:p>
            <a:pPr lvl="1"/>
            <a:r>
              <a:rPr lang="es-ES" sz="2000" dirty="0" smtClean="0"/>
              <a:t>Soplado</a:t>
            </a:r>
          </a:p>
          <a:p>
            <a:pPr lvl="1"/>
            <a:r>
              <a:rPr lang="es-ES" sz="2000" dirty="0" smtClean="0"/>
              <a:t>Moldeado al </a:t>
            </a:r>
            <a:r>
              <a:rPr lang="es-ES" sz="2000" dirty="0" err="1" smtClean="0"/>
              <a:t>vacio</a:t>
            </a:r>
            <a:endParaRPr lang="es-ES" sz="2000" dirty="0" smtClean="0"/>
          </a:p>
          <a:p>
            <a:pPr lvl="1"/>
            <a:endParaRPr lang="es-ES" dirty="0" smtClean="0"/>
          </a:p>
          <a:p>
            <a:pPr lvl="1"/>
            <a:endParaRPr lang="es-ES" dirty="0" smtClean="0"/>
          </a:p>
          <a:p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2558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MOLDEO POR INYECCIÓN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1405615"/>
          </a:xfrm>
        </p:spPr>
        <p:txBody>
          <a:bodyPr>
            <a:normAutofit/>
          </a:bodyPr>
          <a:lstStyle/>
          <a:p>
            <a:r>
              <a:rPr lang="es-ES" sz="2000" dirty="0" smtClean="0"/>
              <a:t>Fusión de gránulos</a:t>
            </a:r>
          </a:p>
          <a:p>
            <a:r>
              <a:rPr lang="es-ES" sz="2000" dirty="0" smtClean="0"/>
              <a:t>Se adaptan a un molde</a:t>
            </a:r>
          </a:p>
          <a:p>
            <a:r>
              <a:rPr lang="es-ES" sz="2000" dirty="0" smtClean="0"/>
              <a:t>Se obtiene la pieza que queremos</a:t>
            </a:r>
            <a:endParaRPr lang="es-ES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284984"/>
            <a:ext cx="5755297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046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EXTRUSIÓN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99592" y="476672"/>
            <a:ext cx="7125112" cy="4051437"/>
          </a:xfrm>
        </p:spPr>
        <p:txBody>
          <a:bodyPr/>
          <a:lstStyle/>
          <a:p>
            <a:r>
              <a:rPr lang="es-ES" sz="2000" dirty="0" smtClean="0"/>
              <a:t>Gránulos (tornillo rotativo)</a:t>
            </a:r>
          </a:p>
          <a:p>
            <a:r>
              <a:rPr lang="es-ES" sz="2000" dirty="0" smtClean="0"/>
              <a:t>Cabezal o matriz</a:t>
            </a:r>
          </a:p>
          <a:p>
            <a:r>
              <a:rPr lang="es-ES" sz="2000" dirty="0" smtClean="0"/>
              <a:t>Resultado: Tubos, planchas… etc. </a:t>
            </a: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140968"/>
            <a:ext cx="5976664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674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548680"/>
            <a:ext cx="7125113" cy="924475"/>
          </a:xfrm>
        </p:spPr>
        <p:txBody>
          <a:bodyPr/>
          <a:lstStyle/>
          <a:p>
            <a:pPr algn="ctr"/>
            <a:r>
              <a:rPr lang="es-ES" dirty="0" smtClean="0"/>
              <a:t>SOPLADO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99592" y="332657"/>
            <a:ext cx="7125112" cy="3672407"/>
          </a:xfrm>
        </p:spPr>
        <p:txBody>
          <a:bodyPr>
            <a:normAutofit/>
          </a:bodyPr>
          <a:lstStyle/>
          <a:p>
            <a:r>
              <a:rPr lang="es-ES" sz="2000" dirty="0" smtClean="0"/>
              <a:t>Aire caliente a presión </a:t>
            </a:r>
          </a:p>
          <a:p>
            <a:r>
              <a:rPr lang="es-ES" sz="2000" dirty="0" smtClean="0"/>
              <a:t>El material se adapta a las paredes del molde</a:t>
            </a:r>
          </a:p>
          <a:p>
            <a:r>
              <a:rPr lang="es-ES" sz="2000" dirty="0" smtClean="0"/>
              <a:t>Se obtienen botellas o recipientes cerrados</a:t>
            </a:r>
            <a:endParaRPr lang="es-ES" sz="20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924944"/>
            <a:ext cx="7200800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44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548680"/>
            <a:ext cx="7125113" cy="924475"/>
          </a:xfrm>
        </p:spPr>
        <p:txBody>
          <a:bodyPr/>
          <a:lstStyle/>
          <a:p>
            <a:pPr algn="ctr"/>
            <a:r>
              <a:rPr lang="es-ES" dirty="0" smtClean="0"/>
              <a:t>MOLDEADO AL VACÍO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71600" y="692696"/>
            <a:ext cx="7125112" cy="4051437"/>
          </a:xfrm>
        </p:spPr>
        <p:txBody>
          <a:bodyPr/>
          <a:lstStyle/>
          <a:p>
            <a:r>
              <a:rPr lang="es-ES" dirty="0" smtClean="0"/>
              <a:t>Láminas delgadas</a:t>
            </a:r>
          </a:p>
          <a:p>
            <a:r>
              <a:rPr lang="es-ES" dirty="0" smtClean="0"/>
              <a:t>Se forman con calor y presión</a:t>
            </a:r>
          </a:p>
          <a:p>
            <a:r>
              <a:rPr lang="es-ES" dirty="0" smtClean="0"/>
              <a:t>Se vierten en moldes</a:t>
            </a:r>
          </a:p>
          <a:p>
            <a:r>
              <a:rPr lang="es-ES" dirty="0" smtClean="0"/>
              <a:t>Succión del aire</a:t>
            </a:r>
          </a:p>
          <a:p>
            <a:r>
              <a:rPr lang="es-ES" dirty="0" smtClean="0"/>
              <a:t>Resultado: envoltorios de piezas</a:t>
            </a:r>
          </a:p>
          <a:p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3573016"/>
            <a:ext cx="5400600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01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FABRICACIÓN DE TERMOESTABLES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Su dureza no permite deformación una vez que tiene estructura definitiva. Por eso para moldearlos se utiliza la polimerización, hay dos tipos de sistemas de fabricación de los termoestables.</a:t>
            </a:r>
          </a:p>
          <a:p>
            <a:pPr lvl="1"/>
            <a:r>
              <a:rPr lang="es-ES" dirty="0" smtClean="0"/>
              <a:t>Moldeo por compresión.</a:t>
            </a:r>
          </a:p>
          <a:p>
            <a:pPr lvl="1"/>
            <a:r>
              <a:rPr lang="es-ES" dirty="0" smtClean="0"/>
              <a:t>Moldeo por impregnación </a:t>
            </a:r>
            <a:r>
              <a:rPr lang="es-ES" smtClean="0"/>
              <a:t>con resinas.</a:t>
            </a:r>
            <a:endParaRPr lang="es-ES" dirty="0" smtClean="0"/>
          </a:p>
          <a:p>
            <a:pPr lvl="1"/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41808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476672"/>
            <a:ext cx="7125113" cy="924475"/>
          </a:xfrm>
        </p:spPr>
        <p:txBody>
          <a:bodyPr/>
          <a:lstStyle/>
          <a:p>
            <a:pPr algn="ctr"/>
            <a:r>
              <a:rPr lang="es-ES" dirty="0" smtClean="0"/>
              <a:t>MOLDEO POR COMPRESIÓN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65428" y="332656"/>
            <a:ext cx="7125112" cy="4051437"/>
          </a:xfrm>
        </p:spPr>
        <p:txBody>
          <a:bodyPr/>
          <a:lstStyle/>
          <a:p>
            <a:r>
              <a:rPr lang="es-ES" dirty="0" smtClean="0"/>
              <a:t>Mediante calor y compresión los gránulos adquieren su forma definitiva.</a:t>
            </a:r>
          </a:p>
          <a:p>
            <a:r>
              <a:rPr lang="es-ES" dirty="0" smtClean="0"/>
              <a:t>Resultado: bases de enchufe, mangos de cazos… etc.</a:t>
            </a: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763131"/>
            <a:ext cx="6192688" cy="386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911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ano">
  <a:themeElements>
    <a:clrScheme name="Verano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Veran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an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Verano</Template>
  <TotalTime>451</TotalTime>
  <Words>360</Words>
  <Application>Microsoft Office PowerPoint</Application>
  <PresentationFormat>Presentación en pantalla (4:3)</PresentationFormat>
  <Paragraphs>58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Verano</vt:lpstr>
      <vt:lpstr>PROCESOS DE FABRICACIÓN CON PLÁSTICOS</vt:lpstr>
      <vt:lpstr>ÍNDICE</vt:lpstr>
      <vt:lpstr>FABRICACIÓN DE TERMOPLÁSTICOS</vt:lpstr>
      <vt:lpstr>MOLDEO POR INYECCIÓN</vt:lpstr>
      <vt:lpstr>EXTRUSIÓN</vt:lpstr>
      <vt:lpstr>SOPLADO</vt:lpstr>
      <vt:lpstr>MOLDEADO AL VACÍO</vt:lpstr>
      <vt:lpstr>FABRICACIÓN DE TERMOESTABLES</vt:lpstr>
      <vt:lpstr>MOLDEO POR COMPRESIÓN</vt:lpstr>
      <vt:lpstr>MOLDEO POR IMPREGNACIÓN CON RESINAS</vt:lpstr>
      <vt:lpstr>PLÁSTICOS ESPUMADOS</vt:lpstr>
      <vt:lpstr>PEGUNTAS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PROCESOS DE FABRICACIÓN CON PLÁSTICOS</dc:title>
  <dc:creator>EMILIO</dc:creator>
  <cp:lastModifiedBy>Amparo</cp:lastModifiedBy>
  <cp:revision>25</cp:revision>
  <dcterms:created xsi:type="dcterms:W3CDTF">2013-01-11T16:37:25Z</dcterms:created>
  <dcterms:modified xsi:type="dcterms:W3CDTF">2013-01-13T12:17:23Z</dcterms:modified>
</cp:coreProperties>
</file>